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2.xml" ContentType="application/vnd.openxmlformats-officedocument.presentationml.tags+xml"/>
  <Override PartName="/ppt/notesSlides/notesSlide3.xml" ContentType="application/vnd.openxmlformats-officedocument.presentationml.notesSlide+xml"/>
  <Override PartName="/ppt/tags/tag3.xml" ContentType="application/vnd.openxmlformats-officedocument.presentationml.tags+xml"/>
  <Override PartName="/ppt/notesSlides/notesSlide4.xml" ContentType="application/vnd.openxmlformats-officedocument.presentationml.notesSlide+xml"/>
  <Override PartName="/ppt/tags/tag4.xml" ContentType="application/vnd.openxmlformats-officedocument.presentationml.tags+xml"/>
  <Override PartName="/ppt/notesSlides/notesSlide5.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notesSlides/notesSlide6.xml" ContentType="application/vnd.openxmlformats-officedocument.presentationml.notesSlide+xml"/>
  <Override PartName="/ppt/tags/tag9.xml" ContentType="application/vnd.openxmlformats-officedocument.presentationml.tags+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7.xml" ContentType="application/vnd.openxmlformats-officedocument.presentationml.notesSlide+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tags/tag16.xml" ContentType="application/vnd.openxmlformats-officedocument.presentationml.tag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tags/tag17.xml" ContentType="application/vnd.openxmlformats-officedocument.presentationml.tags+xml"/>
  <Override PartName="/ppt/notesSlides/notesSlide1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tags/tag18.xml" ContentType="application/vnd.openxmlformats-officedocument.presentationml.tags+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tags/tag19.xml" ContentType="application/vnd.openxmlformats-officedocument.presentationml.tags+xml"/>
  <Override PartName="/ppt/notesSlides/notesSlide27.xml" ContentType="application/vnd.openxmlformats-officedocument.presentationml.notesSlide+xml"/>
  <Override PartName="/ppt/tags/tag20.xml" ContentType="application/vnd.openxmlformats-officedocument.presentationml.tags+xml"/>
  <Override PartName="/ppt/notesSlides/notesSlide28.xml" ContentType="application/vnd.openxmlformats-officedocument.presentationml.notesSlide+xml"/>
  <Override PartName="/ppt/tags/tag21.xml" ContentType="application/vnd.openxmlformats-officedocument.presentationml.tags+xml"/>
  <Override PartName="/ppt/notesSlides/notesSlide29.xml" ContentType="application/vnd.openxmlformats-officedocument.presentationml.notesSlide+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notesSlides/notesSlide32.xml" ContentType="application/vnd.openxmlformats-officedocument.presentationml.notesSlide+xml"/>
  <Override PartName="/ppt/tags/tag42.xml" ContentType="application/vnd.openxmlformats-officedocument.presentationml.tags+xml"/>
  <Override PartName="/ppt/notesSlides/notesSlide33.xml" ContentType="application/vnd.openxmlformats-officedocument.presentationml.notesSlide+xml"/>
  <Override PartName="/ppt/tags/tag43.xml" ContentType="application/vnd.openxmlformats-officedocument.presentationml.tags+xml"/>
  <Override PartName="/ppt/notesSlides/notesSlide34.xml" ContentType="application/vnd.openxmlformats-officedocument.presentationml.notesSlide+xml"/>
  <Override PartName="/ppt/tags/tag44.xml" ContentType="application/vnd.openxmlformats-officedocument.presentationml.tags+xml"/>
  <Override PartName="/ppt/tags/tag45.xml" ContentType="application/vnd.openxmlformats-officedocument.presentationml.tags+xml"/>
  <Override PartName="/ppt/notesSlides/notesSlide35.xml" ContentType="application/vnd.openxmlformats-officedocument.presentationml.notesSlide+xml"/>
  <Override PartName="/ppt/tags/tag46.xml" ContentType="application/vnd.openxmlformats-officedocument.presentationml.tags+xml"/>
  <Override PartName="/ppt/tags/tag47.xml" ContentType="application/vnd.openxmlformats-officedocument.presentationml.tags+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tags/tag48.xml" ContentType="application/vnd.openxmlformats-officedocument.presentationml.tags+xml"/>
  <Override PartName="/ppt/tags/tag49.xml" ContentType="application/vnd.openxmlformats-officedocument.presentationml.tags+xml"/>
  <Override PartName="/ppt/notesSlides/notesSlide36.xml" ContentType="application/vnd.openxmlformats-officedocument.presentationml.notesSlide+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notesSlides/notesSlide37.xml" ContentType="application/vnd.openxmlformats-officedocument.presentationml.notesSlide+xml"/>
  <Override PartName="/ppt/tags/tag54.xml" ContentType="application/vnd.openxmlformats-officedocument.presentationml.tags+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notesSlides/notesSlide38.xml" ContentType="application/vnd.openxmlformats-officedocument.presentationml.notesSlide+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notesSlides/notesSlide39.xml" ContentType="application/vnd.openxmlformats-officedocument.presentationml.notesSlide+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notesSlides/notesSlide40.xml" ContentType="application/vnd.openxmlformats-officedocument.presentationml.notesSlide+xml"/>
  <Override PartName="/ppt/tags/tag66.xml" ContentType="application/vnd.openxmlformats-officedocument.presentationml.tags+xml"/>
  <Override PartName="/ppt/notesSlides/notesSlide41.xml" ContentType="application/vnd.openxmlformats-officedocument.presentationml.notesSlide+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notesSlides/notesSlide42.xml" ContentType="application/vnd.openxmlformats-officedocument.presentationml.notesSlide+xml"/>
  <Override PartName="/ppt/tags/tag70.xml" ContentType="application/vnd.openxmlformats-officedocument.presentationml.tags+xml"/>
  <Override PartName="/ppt/notesSlides/notesSlide43.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tags/tag71.xml" ContentType="application/vnd.openxmlformats-officedocument.presentationml.tags+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notesMasterIdLst>
    <p:notesMasterId r:id="rId147"/>
  </p:notesMasterIdLst>
  <p:handoutMasterIdLst>
    <p:handoutMasterId r:id="rId148"/>
  </p:handoutMasterIdLst>
  <p:sldIdLst>
    <p:sldId id="529" r:id="rId2"/>
    <p:sldId id="1606" r:id="rId3"/>
    <p:sldId id="844" r:id="rId4"/>
    <p:sldId id="1647" r:id="rId5"/>
    <p:sldId id="1648" r:id="rId6"/>
    <p:sldId id="1649" r:id="rId7"/>
    <p:sldId id="1650" r:id="rId8"/>
    <p:sldId id="1581" r:id="rId9"/>
    <p:sldId id="1582" r:id="rId10"/>
    <p:sldId id="1610" r:id="rId11"/>
    <p:sldId id="1638" r:id="rId12"/>
    <p:sldId id="653" r:id="rId13"/>
    <p:sldId id="655" r:id="rId14"/>
    <p:sldId id="990" r:id="rId15"/>
    <p:sldId id="992" r:id="rId16"/>
    <p:sldId id="991" r:id="rId17"/>
    <p:sldId id="1583" r:id="rId18"/>
    <p:sldId id="1587" r:id="rId19"/>
    <p:sldId id="1578" r:id="rId20"/>
    <p:sldId id="686" r:id="rId21"/>
    <p:sldId id="687" r:id="rId22"/>
    <p:sldId id="1556" r:id="rId23"/>
    <p:sldId id="1558" r:id="rId24"/>
    <p:sldId id="806" r:id="rId25"/>
    <p:sldId id="1399" r:id="rId26"/>
    <p:sldId id="445" r:id="rId27"/>
    <p:sldId id="803" r:id="rId28"/>
    <p:sldId id="807" r:id="rId29"/>
    <p:sldId id="333" r:id="rId30"/>
    <p:sldId id="334" r:id="rId31"/>
    <p:sldId id="812" r:id="rId32"/>
    <p:sldId id="505" r:id="rId33"/>
    <p:sldId id="1549" r:id="rId34"/>
    <p:sldId id="690" r:id="rId35"/>
    <p:sldId id="344" r:id="rId36"/>
    <p:sldId id="506" r:id="rId37"/>
    <p:sldId id="813" r:id="rId38"/>
    <p:sldId id="814" r:id="rId39"/>
    <p:sldId id="815" r:id="rId40"/>
    <p:sldId id="816" r:id="rId41"/>
    <p:sldId id="1611" r:id="rId42"/>
    <p:sldId id="1612" r:id="rId43"/>
    <p:sldId id="496" r:id="rId44"/>
    <p:sldId id="1605" r:id="rId45"/>
    <p:sldId id="578" r:id="rId46"/>
    <p:sldId id="575" r:id="rId47"/>
    <p:sldId id="704" r:id="rId48"/>
    <p:sldId id="705" r:id="rId49"/>
    <p:sldId id="695" r:id="rId50"/>
    <p:sldId id="922" r:id="rId51"/>
    <p:sldId id="697" r:id="rId52"/>
    <p:sldId id="698" r:id="rId53"/>
    <p:sldId id="699" r:id="rId54"/>
    <p:sldId id="694" r:id="rId55"/>
    <p:sldId id="1613" r:id="rId56"/>
    <p:sldId id="1614" r:id="rId57"/>
    <p:sldId id="1615" r:id="rId58"/>
    <p:sldId id="1616" r:id="rId59"/>
    <p:sldId id="431" r:id="rId60"/>
    <p:sldId id="757" r:id="rId61"/>
    <p:sldId id="537" r:id="rId62"/>
    <p:sldId id="849" r:id="rId63"/>
    <p:sldId id="850" r:id="rId64"/>
    <p:sldId id="851" r:id="rId65"/>
    <p:sldId id="1655" r:id="rId66"/>
    <p:sldId id="862" r:id="rId67"/>
    <p:sldId id="1062" r:id="rId68"/>
    <p:sldId id="1063" r:id="rId69"/>
    <p:sldId id="1064" r:id="rId70"/>
    <p:sldId id="1065" r:id="rId71"/>
    <p:sldId id="1066" r:id="rId72"/>
    <p:sldId id="866" r:id="rId73"/>
    <p:sldId id="867" r:id="rId74"/>
    <p:sldId id="1617" r:id="rId75"/>
    <p:sldId id="1618" r:id="rId76"/>
    <p:sldId id="1619" r:id="rId77"/>
    <p:sldId id="1620" r:id="rId78"/>
    <p:sldId id="877" r:id="rId79"/>
    <p:sldId id="1575" r:id="rId80"/>
    <p:sldId id="1600" r:id="rId81"/>
    <p:sldId id="1651" r:id="rId82"/>
    <p:sldId id="1621" r:id="rId83"/>
    <p:sldId id="1622" r:id="rId84"/>
    <p:sldId id="1601" r:id="rId85"/>
    <p:sldId id="1602" r:id="rId86"/>
    <p:sldId id="1653" r:id="rId87"/>
    <p:sldId id="1603" r:id="rId88"/>
    <p:sldId id="1604" r:id="rId89"/>
    <p:sldId id="1654" r:id="rId90"/>
    <p:sldId id="700" r:id="rId91"/>
    <p:sldId id="1656" r:id="rId92"/>
    <p:sldId id="1584" r:id="rId93"/>
    <p:sldId id="702" r:id="rId94"/>
    <p:sldId id="1719" r:id="rId95"/>
    <p:sldId id="1720" r:id="rId96"/>
    <p:sldId id="1721" r:id="rId97"/>
    <p:sldId id="1568" r:id="rId98"/>
    <p:sldId id="1569" r:id="rId99"/>
    <p:sldId id="1570" r:id="rId100"/>
    <p:sldId id="1722" r:id="rId101"/>
    <p:sldId id="1551" r:id="rId102"/>
    <p:sldId id="1552" r:id="rId103"/>
    <p:sldId id="1652" r:id="rId104"/>
    <p:sldId id="1553" r:id="rId105"/>
    <p:sldId id="260" r:id="rId106"/>
    <p:sldId id="1639" r:id="rId107"/>
    <p:sldId id="1640" r:id="rId108"/>
    <p:sldId id="1625" r:id="rId109"/>
    <p:sldId id="1723" r:id="rId110"/>
    <p:sldId id="1644" r:id="rId111"/>
    <p:sldId id="1645" r:id="rId112"/>
    <p:sldId id="1646" r:id="rId113"/>
    <p:sldId id="1628" r:id="rId114"/>
    <p:sldId id="1629" r:id="rId115"/>
    <p:sldId id="1630" r:id="rId116"/>
    <p:sldId id="1631" r:id="rId117"/>
    <p:sldId id="1632" r:id="rId118"/>
    <p:sldId id="1633" r:id="rId119"/>
    <p:sldId id="1634" r:id="rId120"/>
    <p:sldId id="1635" r:id="rId121"/>
    <p:sldId id="1636" r:id="rId122"/>
    <p:sldId id="1637" r:id="rId123"/>
    <p:sldId id="1643" r:id="rId124"/>
    <p:sldId id="964" r:id="rId125"/>
    <p:sldId id="1588" r:id="rId126"/>
    <p:sldId id="1598" r:id="rId127"/>
    <p:sldId id="1599" r:id="rId128"/>
    <p:sldId id="1589" r:id="rId129"/>
    <p:sldId id="474" r:id="rId130"/>
    <p:sldId id="1591" r:id="rId131"/>
    <p:sldId id="1592" r:id="rId132"/>
    <p:sldId id="928" r:id="rId133"/>
    <p:sldId id="1593" r:id="rId134"/>
    <p:sldId id="1594" r:id="rId135"/>
    <p:sldId id="910" r:id="rId136"/>
    <p:sldId id="447" r:id="rId137"/>
    <p:sldId id="452" r:id="rId138"/>
    <p:sldId id="453" r:id="rId139"/>
    <p:sldId id="820" r:id="rId140"/>
    <p:sldId id="975" r:id="rId141"/>
    <p:sldId id="821" r:id="rId142"/>
    <p:sldId id="804" r:id="rId143"/>
    <p:sldId id="634" r:id="rId144"/>
    <p:sldId id="781" r:id="rId145"/>
    <p:sldId id="899" r:id="rId146"/>
  </p:sldIdLst>
  <p:sldSz cx="12192000" cy="6858000"/>
  <p:notesSz cx="6797675" cy="9926638"/>
  <p:defaultTextStyle>
    <a:defPPr>
      <a:defRPr lang="zh-TW"/>
    </a:defPPr>
    <a:lvl1pPr algn="l" rtl="0" eaLnBrk="0" fontAlgn="base" hangingPunct="0">
      <a:spcBef>
        <a:spcPct val="0"/>
      </a:spcBef>
      <a:spcAft>
        <a:spcPct val="0"/>
      </a:spcAft>
      <a:defRPr kumimoji="1" sz="3200" kern="1200">
        <a:solidFill>
          <a:schemeClr val="tx1"/>
        </a:solidFill>
        <a:latin typeface="Calibri" pitchFamily="34" charset="0"/>
        <a:ea typeface="新細明體" pitchFamily="18" charset="-120"/>
        <a:cs typeface="+mn-cs"/>
      </a:defRPr>
    </a:lvl1pPr>
    <a:lvl2pPr marL="457200" algn="l" rtl="0" eaLnBrk="0" fontAlgn="base" hangingPunct="0">
      <a:spcBef>
        <a:spcPct val="0"/>
      </a:spcBef>
      <a:spcAft>
        <a:spcPct val="0"/>
      </a:spcAft>
      <a:defRPr kumimoji="1" sz="3200" kern="1200">
        <a:solidFill>
          <a:schemeClr val="tx1"/>
        </a:solidFill>
        <a:latin typeface="Calibri" pitchFamily="34" charset="0"/>
        <a:ea typeface="新細明體" pitchFamily="18" charset="-120"/>
        <a:cs typeface="+mn-cs"/>
      </a:defRPr>
    </a:lvl2pPr>
    <a:lvl3pPr marL="914400" algn="l" rtl="0" eaLnBrk="0" fontAlgn="base" hangingPunct="0">
      <a:spcBef>
        <a:spcPct val="0"/>
      </a:spcBef>
      <a:spcAft>
        <a:spcPct val="0"/>
      </a:spcAft>
      <a:defRPr kumimoji="1" sz="3200" kern="1200">
        <a:solidFill>
          <a:schemeClr val="tx1"/>
        </a:solidFill>
        <a:latin typeface="Calibri" pitchFamily="34" charset="0"/>
        <a:ea typeface="新細明體" pitchFamily="18" charset="-120"/>
        <a:cs typeface="+mn-cs"/>
      </a:defRPr>
    </a:lvl3pPr>
    <a:lvl4pPr marL="1371600" algn="l" rtl="0" eaLnBrk="0" fontAlgn="base" hangingPunct="0">
      <a:spcBef>
        <a:spcPct val="0"/>
      </a:spcBef>
      <a:spcAft>
        <a:spcPct val="0"/>
      </a:spcAft>
      <a:defRPr kumimoji="1" sz="3200" kern="1200">
        <a:solidFill>
          <a:schemeClr val="tx1"/>
        </a:solidFill>
        <a:latin typeface="Calibri" pitchFamily="34" charset="0"/>
        <a:ea typeface="新細明體" pitchFamily="18" charset="-120"/>
        <a:cs typeface="+mn-cs"/>
      </a:defRPr>
    </a:lvl4pPr>
    <a:lvl5pPr marL="1828800" algn="l" rtl="0" eaLnBrk="0" fontAlgn="base" hangingPunct="0">
      <a:spcBef>
        <a:spcPct val="0"/>
      </a:spcBef>
      <a:spcAft>
        <a:spcPct val="0"/>
      </a:spcAft>
      <a:defRPr kumimoji="1" sz="3200" kern="1200">
        <a:solidFill>
          <a:schemeClr val="tx1"/>
        </a:solidFill>
        <a:latin typeface="Calibri" pitchFamily="34" charset="0"/>
        <a:ea typeface="新細明體" pitchFamily="18" charset="-120"/>
        <a:cs typeface="+mn-cs"/>
      </a:defRPr>
    </a:lvl5pPr>
    <a:lvl6pPr marL="2286000" algn="l" defTabSz="914400" rtl="0" eaLnBrk="1" latinLnBrk="0" hangingPunct="1">
      <a:defRPr kumimoji="1" sz="3200" kern="1200">
        <a:solidFill>
          <a:schemeClr val="tx1"/>
        </a:solidFill>
        <a:latin typeface="Calibri" pitchFamily="34" charset="0"/>
        <a:ea typeface="新細明體" pitchFamily="18" charset="-120"/>
        <a:cs typeface="+mn-cs"/>
      </a:defRPr>
    </a:lvl6pPr>
    <a:lvl7pPr marL="2743200" algn="l" defTabSz="914400" rtl="0" eaLnBrk="1" latinLnBrk="0" hangingPunct="1">
      <a:defRPr kumimoji="1" sz="3200" kern="1200">
        <a:solidFill>
          <a:schemeClr val="tx1"/>
        </a:solidFill>
        <a:latin typeface="Calibri" pitchFamily="34" charset="0"/>
        <a:ea typeface="新細明體" pitchFamily="18" charset="-120"/>
        <a:cs typeface="+mn-cs"/>
      </a:defRPr>
    </a:lvl7pPr>
    <a:lvl8pPr marL="3200400" algn="l" defTabSz="914400" rtl="0" eaLnBrk="1" latinLnBrk="0" hangingPunct="1">
      <a:defRPr kumimoji="1" sz="3200" kern="1200">
        <a:solidFill>
          <a:schemeClr val="tx1"/>
        </a:solidFill>
        <a:latin typeface="Calibri" pitchFamily="34" charset="0"/>
        <a:ea typeface="新細明體" pitchFamily="18" charset="-120"/>
        <a:cs typeface="+mn-cs"/>
      </a:defRPr>
    </a:lvl8pPr>
    <a:lvl9pPr marL="3657600" algn="l" defTabSz="914400" rtl="0" eaLnBrk="1" latinLnBrk="0" hangingPunct="1">
      <a:defRPr kumimoji="1" sz="3200" kern="1200">
        <a:solidFill>
          <a:schemeClr val="tx1"/>
        </a:solidFill>
        <a:latin typeface="Calibri" pitchFamily="34" charset="0"/>
        <a:ea typeface="新細明體" pitchFamily="18" charset="-120"/>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3127">
          <p15:clr>
            <a:srgbClr val="A4A3A4"/>
          </p15:clr>
        </p15:guide>
        <p15:guide id="2" pos="214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33CC"/>
    <a:srgbClr val="FFCC99"/>
    <a:srgbClr val="FF0000"/>
    <a:srgbClr val="0066FF"/>
    <a:srgbClr val="FFFFFF"/>
    <a:srgbClr val="FFCCFF"/>
    <a:srgbClr val="CCFFFF"/>
    <a:srgbClr val="99FFCC"/>
    <a:srgbClr val="990000"/>
    <a:srgbClr val="FF9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等深淺樣式 2 - 輔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中等深淺樣式 2 - 輔色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1E4AEA4-8DFA-4A89-87EB-49C32662AFE0}" styleName="中等深淺樣式 2 - 輔色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130" autoAdjust="0"/>
    <p:restoredTop sz="93005" autoAdjust="0"/>
  </p:normalViewPr>
  <p:slideViewPr>
    <p:cSldViewPr>
      <p:cViewPr varScale="1">
        <p:scale>
          <a:sx n="101" d="100"/>
          <a:sy n="101" d="100"/>
        </p:scale>
        <p:origin x="732" y="108"/>
      </p:cViewPr>
      <p:guideLst>
        <p:guide orient="horz" pos="2160"/>
        <p:guide pos="3840"/>
      </p:guideLst>
    </p:cSldViewPr>
  </p:slideViewPr>
  <p:outlineViewPr>
    <p:cViewPr>
      <p:scale>
        <a:sx n="33" d="100"/>
        <a:sy n="33" d="100"/>
      </p:scale>
      <p:origin x="0" y="-26078"/>
    </p:cViewPr>
    <p:sldLst>
      <p:sld r:id="rId1" collapse="1"/>
      <p:sld r:id="rId2" collapse="1"/>
      <p:sld r:id="rId3" collapse="1"/>
      <p:sld r:id="rId4" collapse="1"/>
      <p:sld r:id="rId5" collapse="1"/>
      <p:sld r:id="rId6" collapse="1"/>
      <p:sld r:id="rId7" collapse="1"/>
      <p:sld r:id="rId8" collapse="1"/>
      <p:sld r:id="rId9" collapse="1"/>
    </p:sldLst>
  </p:outlineViewPr>
  <p:notesTextViewPr>
    <p:cViewPr>
      <p:scale>
        <a:sx n="100" d="100"/>
        <a:sy n="100" d="100"/>
      </p:scale>
      <p:origin x="0" y="0"/>
    </p:cViewPr>
  </p:notesTextViewPr>
  <p:sorterViewPr>
    <p:cViewPr varScale="1">
      <p:scale>
        <a:sx n="1" d="1"/>
        <a:sy n="1" d="1"/>
      </p:scale>
      <p:origin x="0" y="-29358"/>
    </p:cViewPr>
  </p:sorterViewPr>
  <p:notesViewPr>
    <p:cSldViewPr>
      <p:cViewPr varScale="1">
        <p:scale>
          <a:sx n="78" d="100"/>
          <a:sy n="78" d="100"/>
        </p:scale>
        <p:origin x="-3966" y="-90"/>
      </p:cViewPr>
      <p:guideLst>
        <p:guide orient="horz" pos="3127"/>
        <p:guide pos="2141"/>
      </p:guideLst>
    </p:cSldViewPr>
  </p:notes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presProps" Target="presProps.xml"/><Relationship Id="rId5" Type="http://schemas.openxmlformats.org/officeDocument/2006/relationships/slide" Target="slides/slide4.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viewProps" Target="viewProps.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theme" Target="theme/theme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tableStyles" Target="tableStyles.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s>
</file>

<file path=ppt/_rels/viewProps.xml.rels><?xml version="1.0" encoding="UTF-8" standalone="yes"?>
<Relationships xmlns="http://schemas.openxmlformats.org/package/2006/relationships"><Relationship Id="rId8" Type="http://schemas.openxmlformats.org/officeDocument/2006/relationships/slide" Target="slides/slide137.xml"/><Relationship Id="rId3" Type="http://schemas.openxmlformats.org/officeDocument/2006/relationships/slide" Target="slides/slide117.xml"/><Relationship Id="rId7" Type="http://schemas.openxmlformats.org/officeDocument/2006/relationships/slide" Target="slides/slide136.xml"/><Relationship Id="rId2" Type="http://schemas.openxmlformats.org/officeDocument/2006/relationships/slide" Target="slides/slide115.xml"/><Relationship Id="rId1" Type="http://schemas.openxmlformats.org/officeDocument/2006/relationships/slide" Target="slides/slide114.xml"/><Relationship Id="rId6" Type="http://schemas.openxmlformats.org/officeDocument/2006/relationships/slide" Target="slides/slide129.xml"/><Relationship Id="rId5" Type="http://schemas.openxmlformats.org/officeDocument/2006/relationships/slide" Target="slides/slide120.xml"/><Relationship Id="rId4" Type="http://schemas.openxmlformats.org/officeDocument/2006/relationships/slide" Target="slides/slide118.xml"/><Relationship Id="rId9" Type="http://schemas.openxmlformats.org/officeDocument/2006/relationships/slide" Target="slides/slide138.xml"/></Relationships>
</file>

<file path=ppt/charts/_rels/chart1.xml.rels><?xml version="1.0" encoding="UTF-8" standalone="yes"?>
<Relationships xmlns="http://schemas.openxmlformats.org/package/2006/relationships"><Relationship Id="rId3" Type="http://schemas.openxmlformats.org/officeDocument/2006/relationships/oleObject" Target="file:///C:\Users\&#27784;&#33804;&#26126;\Desktop\111&#25307;&#29983;\12&#24180;&#22283;&#25945;\&#26691;&#22290;&#24066;&#36817;13&#24180;&#20061;&#24180;&#32026;&#20154;&#25976;&#32113;&#35336;.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TW"/>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1"/>
          <c:order val="1"/>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zh-TW"/>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trendline>
            <c:spPr>
              <a:ln w="19050" cap="rnd">
                <a:solidFill>
                  <a:schemeClr val="accent2"/>
                </a:solidFill>
                <a:prstDash val="sysDot"/>
              </a:ln>
              <a:effectLst/>
            </c:spPr>
            <c:trendlineType val="linear"/>
            <c:dispRSqr val="0"/>
            <c:dispEq val="0"/>
          </c:trendline>
          <c:cat>
            <c:numRef>
              <c:f>'工作表1 (2)'!$Q$2:$Q$14</c:f>
              <c:numCache>
                <c:formatCode>General</c:formatCode>
                <c:ptCount val="13"/>
                <c:pt idx="0">
                  <c:v>103</c:v>
                </c:pt>
                <c:pt idx="1">
                  <c:v>104</c:v>
                </c:pt>
                <c:pt idx="2">
                  <c:v>105</c:v>
                </c:pt>
                <c:pt idx="3">
                  <c:v>106</c:v>
                </c:pt>
                <c:pt idx="4">
                  <c:v>107</c:v>
                </c:pt>
                <c:pt idx="5">
                  <c:v>108</c:v>
                </c:pt>
                <c:pt idx="6">
                  <c:v>109</c:v>
                </c:pt>
                <c:pt idx="7">
                  <c:v>110</c:v>
                </c:pt>
                <c:pt idx="8">
                  <c:v>111</c:v>
                </c:pt>
                <c:pt idx="9">
                  <c:v>112</c:v>
                </c:pt>
                <c:pt idx="10">
                  <c:v>113</c:v>
                </c:pt>
                <c:pt idx="11">
                  <c:v>114</c:v>
                </c:pt>
                <c:pt idx="12">
                  <c:v>115</c:v>
                </c:pt>
              </c:numCache>
            </c:numRef>
          </c:cat>
          <c:val>
            <c:numRef>
              <c:f>'工作表1 (2)'!$R$2:$R$14</c:f>
              <c:numCache>
                <c:formatCode>#,##0</c:formatCode>
                <c:ptCount val="13"/>
                <c:pt idx="0">
                  <c:v>28554</c:v>
                </c:pt>
                <c:pt idx="1">
                  <c:v>27885</c:v>
                </c:pt>
                <c:pt idx="2">
                  <c:v>24907</c:v>
                </c:pt>
                <c:pt idx="3">
                  <c:v>23518</c:v>
                </c:pt>
                <c:pt idx="4">
                  <c:v>22102</c:v>
                </c:pt>
                <c:pt idx="5">
                  <c:v>21839</c:v>
                </c:pt>
                <c:pt idx="6">
                  <c:v>21008</c:v>
                </c:pt>
                <c:pt idx="7">
                  <c:v>20741</c:v>
                </c:pt>
                <c:pt idx="8">
                  <c:v>21094</c:v>
                </c:pt>
                <c:pt idx="9">
                  <c:v>20373</c:v>
                </c:pt>
                <c:pt idx="10">
                  <c:v>18365</c:v>
                </c:pt>
                <c:pt idx="11">
                  <c:v>19808</c:v>
                </c:pt>
                <c:pt idx="12">
                  <c:v>23231</c:v>
                </c:pt>
              </c:numCache>
            </c:numRef>
          </c:val>
          <c:extLst>
            <c:ext xmlns:c16="http://schemas.microsoft.com/office/drawing/2014/chart" uri="{C3380CC4-5D6E-409C-BE32-E72D297353CC}">
              <c16:uniqueId val="{00000000-FCFF-4C16-94B2-BD431F69B2E2}"/>
            </c:ext>
          </c:extLst>
        </c:ser>
        <c:dLbls>
          <c:showLegendKey val="0"/>
          <c:showVal val="1"/>
          <c:showCatName val="0"/>
          <c:showSerName val="0"/>
          <c:showPercent val="0"/>
          <c:showBubbleSize val="0"/>
        </c:dLbls>
        <c:gapWidth val="219"/>
        <c:overlap val="-27"/>
        <c:axId val="107525248"/>
        <c:axId val="107527168"/>
        <c:extLst>
          <c:ext xmlns:c15="http://schemas.microsoft.com/office/drawing/2012/chart" uri="{02D57815-91ED-43cb-92C2-25804820EDAC}">
            <c15:filteredBarSeries>
              <c15:ser>
                <c:idx val="0"/>
                <c:order val="0"/>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zh-TW"/>
                    </a:p>
                  </c:txPr>
                  <c:dLblPos val="outEnd"/>
                  <c:showLegendKey val="0"/>
                  <c:showVal val="1"/>
                  <c:showCatName val="0"/>
                  <c:showSerName val="0"/>
                  <c:showPercent val="0"/>
                  <c:showBubbleSize val="0"/>
                  <c:showLeaderLines val="0"/>
                  <c:extLst>
                    <c:ext uri="{CE6537A1-D6FC-4f65-9D91-7224C49458BB}">
                      <c15:showLeaderLines val="1"/>
                      <c15:leaderLines>
                        <c:spPr>
                          <a:ln w="9525" cap="flat" cmpd="sng" algn="ctr">
                            <a:solidFill>
                              <a:schemeClr val="tx1">
                                <a:lumMod val="35000"/>
                                <a:lumOff val="65000"/>
                              </a:schemeClr>
                            </a:solidFill>
                            <a:round/>
                          </a:ln>
                          <a:effectLst/>
                        </c:spPr>
                      </c15:leaderLines>
                    </c:ext>
                  </c:extLst>
                </c:dLbls>
                <c:cat>
                  <c:numRef>
                    <c:extLst>
                      <c:ext uri="{02D57815-91ED-43cb-92C2-25804820EDAC}">
                        <c15:formulaRef>
                          <c15:sqref>'工作表1 (2)'!$Q$2:$Q$14</c15:sqref>
                        </c15:formulaRef>
                      </c:ext>
                    </c:extLst>
                    <c:numCache>
                      <c:formatCode>General</c:formatCode>
                      <c:ptCount val="13"/>
                      <c:pt idx="0">
                        <c:v>103</c:v>
                      </c:pt>
                      <c:pt idx="1">
                        <c:v>104</c:v>
                      </c:pt>
                      <c:pt idx="2">
                        <c:v>105</c:v>
                      </c:pt>
                      <c:pt idx="3">
                        <c:v>106</c:v>
                      </c:pt>
                      <c:pt idx="4">
                        <c:v>107</c:v>
                      </c:pt>
                      <c:pt idx="5">
                        <c:v>108</c:v>
                      </c:pt>
                      <c:pt idx="6">
                        <c:v>109</c:v>
                      </c:pt>
                      <c:pt idx="7">
                        <c:v>110</c:v>
                      </c:pt>
                      <c:pt idx="8">
                        <c:v>111</c:v>
                      </c:pt>
                      <c:pt idx="9">
                        <c:v>112</c:v>
                      </c:pt>
                      <c:pt idx="10">
                        <c:v>113</c:v>
                      </c:pt>
                      <c:pt idx="11">
                        <c:v>114</c:v>
                      </c:pt>
                      <c:pt idx="12">
                        <c:v>115</c:v>
                      </c:pt>
                    </c:numCache>
                  </c:numRef>
                </c:cat>
                <c:val>
                  <c:numRef>
                    <c:extLst>
                      <c:ext uri="{02D57815-91ED-43cb-92C2-25804820EDAC}">
                        <c15:formulaRef>
                          <c15:sqref>'工作表1 (2)'!$Q$2:$Q$14</c15:sqref>
                        </c15:formulaRef>
                      </c:ext>
                    </c:extLst>
                    <c:numCache>
                      <c:formatCode>General</c:formatCode>
                      <c:ptCount val="13"/>
                      <c:pt idx="0">
                        <c:v>103</c:v>
                      </c:pt>
                      <c:pt idx="1">
                        <c:v>104</c:v>
                      </c:pt>
                      <c:pt idx="2">
                        <c:v>105</c:v>
                      </c:pt>
                      <c:pt idx="3">
                        <c:v>106</c:v>
                      </c:pt>
                      <c:pt idx="4">
                        <c:v>107</c:v>
                      </c:pt>
                      <c:pt idx="5">
                        <c:v>108</c:v>
                      </c:pt>
                      <c:pt idx="6">
                        <c:v>109</c:v>
                      </c:pt>
                      <c:pt idx="7">
                        <c:v>110</c:v>
                      </c:pt>
                      <c:pt idx="8">
                        <c:v>111</c:v>
                      </c:pt>
                      <c:pt idx="9">
                        <c:v>112</c:v>
                      </c:pt>
                      <c:pt idx="10">
                        <c:v>113</c:v>
                      </c:pt>
                      <c:pt idx="11">
                        <c:v>114</c:v>
                      </c:pt>
                      <c:pt idx="12">
                        <c:v>115</c:v>
                      </c:pt>
                    </c:numCache>
                  </c:numRef>
                </c:val>
                <c:extLst>
                  <c:ext xmlns:c16="http://schemas.microsoft.com/office/drawing/2014/chart" uri="{C3380CC4-5D6E-409C-BE32-E72D297353CC}">
                    <c16:uniqueId val="{00000001-FCFF-4C16-94B2-BD431F69B2E2}"/>
                  </c:ext>
                </c:extLst>
              </c15:ser>
            </c15:filteredBarSeries>
          </c:ext>
        </c:extLst>
      </c:barChart>
      <c:catAx>
        <c:axId val="107525248"/>
        <c:scaling>
          <c:orientation val="minMax"/>
        </c:scaling>
        <c:delete val="0"/>
        <c:axPos val="b"/>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zh-TW" altLang="en-US"/>
                  <a:t>年度</a:t>
                </a:r>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zh-TW"/>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zh-TW"/>
          </a:p>
        </c:txPr>
        <c:crossAx val="107527168"/>
        <c:crosses val="autoZero"/>
        <c:auto val="1"/>
        <c:lblAlgn val="ctr"/>
        <c:lblOffset val="100"/>
        <c:noMultiLvlLbl val="0"/>
      </c:catAx>
      <c:valAx>
        <c:axId val="10752716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zh-TW"/>
          </a:p>
        </c:txPr>
        <c:crossAx val="107525248"/>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zh-TW"/>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3_5">
  <dgm:title val=""/>
  <dgm:desc val=""/>
  <dgm:catLst>
    <dgm:cat type="accent3" pri="11500"/>
  </dgm:catLst>
  <dgm:styleLbl name="node0">
    <dgm:fillClrLst meth="cycle">
      <a:schemeClr val="accent3">
        <a:alpha val="80000"/>
      </a:schemeClr>
    </dgm:fillClrLst>
    <dgm:linClrLst meth="repeat">
      <a:schemeClr val="lt1"/>
    </dgm:linClrLst>
    <dgm:effectClrLst/>
    <dgm:txLinClrLst/>
    <dgm:txFillClrLst/>
    <dgm:txEffectClrLst/>
  </dgm:styleLbl>
  <dgm:styleLbl name="node1">
    <dgm:fillClrLst>
      <a:schemeClr val="accent3">
        <a:alpha val="90000"/>
      </a:schemeClr>
      <a:schemeClr val="accent3">
        <a:alpha val="50000"/>
      </a:schemeClr>
    </dgm:fillClrLst>
    <dgm:linClrLst meth="repeat">
      <a:schemeClr val="lt1"/>
    </dgm:linClrLst>
    <dgm:effectClrLst/>
    <dgm:txLinClrLst/>
    <dgm:txFillClrLst/>
    <dgm:txEffectClrLst/>
  </dgm:styleLbl>
  <dgm:styleLbl name="alignNode1">
    <dgm:fillClrLst>
      <a:schemeClr val="accent3">
        <a:alpha val="90000"/>
      </a:schemeClr>
      <a:schemeClr val="accent3">
        <a:alpha val="50000"/>
      </a:schemeClr>
    </dgm:fillClrLst>
    <dgm:linClrLst>
      <a:schemeClr val="accent3">
        <a:alpha val="90000"/>
      </a:schemeClr>
      <a:schemeClr val="accent3">
        <a:alpha val="50000"/>
      </a:schemeClr>
    </dgm:linClrLst>
    <dgm:effectClrLst/>
    <dgm:txLinClrLst/>
    <dgm:txFillClrLst/>
    <dgm:txEffectClrLst/>
  </dgm:styleLbl>
  <dgm:styleLbl name="lnNode1">
    <dgm:fillClrLst>
      <a:schemeClr val="accent3">
        <a:shade val="90000"/>
      </a:schemeClr>
      <a:schemeClr val="accent3">
        <a:alpha val="50000"/>
        <a:tint val="50000"/>
      </a:schemeClr>
    </dgm:fillClrLst>
    <dgm:linClrLst meth="repeat">
      <a:schemeClr val="lt1"/>
    </dgm:linClrLst>
    <dgm:effectClrLst/>
    <dgm:txLinClrLst/>
    <dgm:txFillClrLst/>
    <dgm:txEffectClrLst/>
  </dgm:styleLbl>
  <dgm:styleLbl name="vennNode1">
    <dgm:fillClrLst>
      <a:schemeClr val="accent3">
        <a:shade val="80000"/>
        <a:alpha val="50000"/>
      </a:schemeClr>
      <a:schemeClr val="accent3">
        <a:alpha val="80000"/>
      </a:schemeClr>
    </dgm:fillClrLst>
    <dgm:linClrLst meth="repeat">
      <a:schemeClr val="lt1"/>
    </dgm:linClrLst>
    <dgm:effectClrLst/>
    <dgm:txLinClrLst/>
    <dgm:txFillClrLst/>
    <dgm:txEffectClrLst/>
  </dgm:styleLbl>
  <dgm:styleLbl name="node2">
    <dgm:fillClrLst>
      <a:schemeClr val="accent3">
        <a:alpha val="70000"/>
      </a:schemeClr>
    </dgm:fillClrLst>
    <dgm:linClrLst meth="repeat">
      <a:schemeClr val="lt1"/>
    </dgm:linClrLst>
    <dgm:effectClrLst/>
    <dgm:txLinClrLst/>
    <dgm:txFillClrLst/>
    <dgm:txEffectClrLst/>
  </dgm:styleLbl>
  <dgm:styleLbl name="node3">
    <dgm:fillClrLst>
      <a:schemeClr val="accent3">
        <a:alpha val="50000"/>
      </a:schemeClr>
    </dgm:fillClrLst>
    <dgm:linClrLst meth="repeat">
      <a:schemeClr val="lt1"/>
    </dgm:linClrLst>
    <dgm:effectClrLst/>
    <dgm:txLinClrLst/>
    <dgm:txFillClrLst/>
    <dgm:txEffectClrLst/>
  </dgm:styleLbl>
  <dgm:styleLbl name="node4">
    <dgm:fillClrLst>
      <a:schemeClr val="accent3">
        <a:alpha val="30000"/>
      </a:schemeClr>
    </dgm:fillClrLst>
    <dgm:linClrLst meth="repeat">
      <a:schemeClr val="lt1"/>
    </dgm:linClrLst>
    <dgm:effectClrLst/>
    <dgm:txLinClrLst/>
    <dgm:txFillClrLst/>
    <dgm:txEffectClrLst/>
  </dgm:styleLbl>
  <dgm:styleLbl name="fgImgPlace1">
    <dgm:fillClrLst>
      <a:schemeClr val="accent3">
        <a:tint val="50000"/>
        <a:alpha val="90000"/>
      </a:schemeClr>
      <a:schemeClr val="accent3">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fg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bg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sibTrans1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alpha val="90000"/>
      </a:schemeClr>
    </dgm:fillClrLst>
    <dgm:linClrLst meth="repeat">
      <a:schemeClr val="lt1"/>
    </dgm:linClrLst>
    <dgm:effectClrLst/>
    <dgm:txLinClrLst/>
    <dgm:txFillClrLst/>
    <dgm:txEffectClrLst/>
  </dgm:styleLbl>
  <dgm:styleLbl name="asst1">
    <dgm:fillClrLst meth="repeat">
      <a:schemeClr val="accent3">
        <a:alpha val="90000"/>
      </a:schemeClr>
    </dgm:fillClrLst>
    <dgm:linClrLst meth="repeat">
      <a:schemeClr val="lt1"/>
    </dgm:linClrLst>
    <dgm:effectClrLst/>
    <dgm:txLinClrLst/>
    <dgm:txFillClrLst/>
    <dgm:txEffectClrLst/>
  </dgm:styleLbl>
  <dgm:styleLbl name="asst2">
    <dgm:fillClrLst>
      <a:schemeClr val="accent3">
        <a:alpha val="90000"/>
      </a:schemeClr>
    </dgm:fillClrLst>
    <dgm:linClrLst meth="repeat">
      <a:schemeClr val="lt1"/>
    </dgm:linClrLst>
    <dgm:effectClrLst/>
    <dgm:txLinClrLst/>
    <dgm:txFillClrLst/>
    <dgm:txEffectClrLst/>
  </dgm:styleLbl>
  <dgm:styleLbl name="asst3">
    <dgm:fillClrLst>
      <a:schemeClr val="accent3">
        <a:alpha val="70000"/>
      </a:schemeClr>
    </dgm:fillClrLst>
    <dgm:linClrLst meth="repeat">
      <a:schemeClr val="lt1"/>
    </dgm:linClrLst>
    <dgm:effectClrLst/>
    <dgm:txLinClrLst/>
    <dgm:txFillClrLst/>
    <dgm:txEffectClrLst/>
  </dgm:styleLbl>
  <dgm:styleLbl name="asst4">
    <dgm:fillClrLst>
      <a:schemeClr val="accent3">
        <a:alpha val="50000"/>
      </a:schemeClr>
    </dgm:fillClrLst>
    <dgm:linClrLst meth="repeat">
      <a:schemeClr val="lt1"/>
    </dgm:linClrLst>
    <dgm:effectClrLst/>
    <dgm:txLinClrLst/>
    <dgm:txFillClrLst/>
    <dgm:txEffectClrLst/>
  </dgm:styleLbl>
  <dgm:styleLbl name="parChTrans2D1">
    <dgm:fillClrLst meth="repeat">
      <a:schemeClr val="accent3">
        <a:shade val="80000"/>
      </a:schemeClr>
    </dgm:fillClrLst>
    <dgm:linClrLst meth="repeat">
      <a:schemeClr val="accent3">
        <a:shade val="80000"/>
      </a:schemeClr>
    </dgm:linClrLst>
    <dgm:effectClrLst/>
    <dgm:txLinClrLst/>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dk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3">
        <a:tint val="90000"/>
      </a:schemeClr>
    </dgm:linClrLst>
    <dgm:effectClrLst/>
    <dgm:txLinClrLst/>
    <dgm:txFillClrLst meth="repeat">
      <a:schemeClr val="tx1"/>
    </dgm:txFillClrLst>
    <dgm:txEffectClrLst/>
  </dgm:styleLbl>
  <dgm:styleLbl name="parChTrans1D3">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parChTrans1D4">
    <dgm:fillClrLst meth="repeat">
      <a:schemeClr val="accent3">
        <a:tint val="50000"/>
      </a:schemeClr>
    </dgm:fillClrLst>
    <dgm:linClrLst meth="repeat">
      <a:schemeClr val="accent3">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3">
        <a:alpha val="90000"/>
      </a:schemeClr>
      <a:schemeClr val="accent3">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a:schemeClr val="accent3">
        <a:alpha val="90000"/>
        <a:tint val="40000"/>
      </a:schemeClr>
      <a:schemeClr val="accent3">
        <a:alpha val="5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50000"/>
      </a:schemeClr>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8D2AFB2-FD43-4A34-86BA-0007DA796AEA}" type="doc">
      <dgm:prSet loTypeId="urn:microsoft.com/office/officeart/2005/8/layout/gear1" loCatId="cycle" qsTypeId="urn:microsoft.com/office/officeart/2005/8/quickstyle/simple1#1" qsCatId="simple" csTypeId="urn:microsoft.com/office/officeart/2005/8/colors/colorful5" csCatId="colorful" phldr="1"/>
      <dgm:spPr/>
    </dgm:pt>
    <dgm:pt modelId="{B4FB02AD-08B9-409B-B0FF-73FE9AEBAFF7}">
      <dgm:prSet phldrT="[文字]" custT="1"/>
      <dgm:spPr>
        <a:solidFill>
          <a:srgbClr val="92D050"/>
        </a:solidFill>
        <a:ln w="38100">
          <a:solidFill>
            <a:srgbClr val="00B050"/>
          </a:solidFill>
        </a:ln>
      </dgm:spPr>
      <dgm:t>
        <a:bodyPr/>
        <a:lstStyle/>
        <a:p>
          <a:r>
            <a:rPr lang="zh-TW" altLang="en-US" sz="4600" dirty="0">
              <a:solidFill>
                <a:schemeClr val="tx1"/>
              </a:solidFill>
              <a:latin typeface="標楷體" pitchFamily="65" charset="-120"/>
              <a:ea typeface="標楷體" pitchFamily="65" charset="-120"/>
            </a:rPr>
            <a:t>學生</a:t>
          </a:r>
        </a:p>
      </dgm:t>
    </dgm:pt>
    <dgm:pt modelId="{730665FC-8387-40AF-9993-CCE2BE20AFC0}" type="parTrans" cxnId="{17701676-6ADD-4BA7-9387-15B17CF6B3D1}">
      <dgm:prSet/>
      <dgm:spPr/>
      <dgm:t>
        <a:bodyPr/>
        <a:lstStyle/>
        <a:p>
          <a:endParaRPr lang="zh-TW" altLang="en-US"/>
        </a:p>
      </dgm:t>
    </dgm:pt>
    <dgm:pt modelId="{3470786B-4CF0-454C-B04A-ABA9B7104ABE}" type="sibTrans" cxnId="{17701676-6ADD-4BA7-9387-15B17CF6B3D1}">
      <dgm:prSet/>
      <dgm:spPr>
        <a:solidFill>
          <a:srgbClr val="92D050"/>
        </a:solidFill>
      </dgm:spPr>
      <dgm:t>
        <a:bodyPr/>
        <a:lstStyle/>
        <a:p>
          <a:endParaRPr lang="zh-TW" altLang="en-US"/>
        </a:p>
      </dgm:t>
    </dgm:pt>
    <dgm:pt modelId="{1C1AFDA2-63C7-4AD0-89A0-B98A32F6C7A6}">
      <dgm:prSet phldrT="[文字]" custT="1"/>
      <dgm:spPr>
        <a:solidFill>
          <a:srgbClr val="00B0F0"/>
        </a:solidFill>
        <a:ln w="38100">
          <a:solidFill>
            <a:srgbClr val="0070C0"/>
          </a:solidFill>
        </a:ln>
      </dgm:spPr>
      <dgm:t>
        <a:bodyPr/>
        <a:lstStyle/>
        <a:p>
          <a:r>
            <a:rPr lang="zh-TW" altLang="en-US" sz="2800" b="1" dirty="0">
              <a:solidFill>
                <a:schemeClr val="tx1"/>
              </a:solidFill>
              <a:latin typeface="標楷體" pitchFamily="65" charset="-120"/>
              <a:ea typeface="標楷體" pitchFamily="65" charset="-120"/>
            </a:rPr>
            <a:t>家長</a:t>
          </a:r>
        </a:p>
      </dgm:t>
    </dgm:pt>
    <dgm:pt modelId="{A46CD4A1-B816-4044-9DFF-048F90ACD2D5}" type="parTrans" cxnId="{25F9F29F-6EB8-4ED0-8332-30CBE1DBE80A}">
      <dgm:prSet/>
      <dgm:spPr/>
      <dgm:t>
        <a:bodyPr/>
        <a:lstStyle/>
        <a:p>
          <a:endParaRPr lang="zh-TW" altLang="en-US"/>
        </a:p>
      </dgm:t>
    </dgm:pt>
    <dgm:pt modelId="{5697CCAE-7FCF-4B4E-8D15-84A209426511}" type="sibTrans" cxnId="{25F9F29F-6EB8-4ED0-8332-30CBE1DBE80A}">
      <dgm:prSet/>
      <dgm:spPr>
        <a:solidFill>
          <a:srgbClr val="00B0F0"/>
        </a:solidFill>
      </dgm:spPr>
      <dgm:t>
        <a:bodyPr/>
        <a:lstStyle/>
        <a:p>
          <a:endParaRPr lang="zh-TW" altLang="en-US"/>
        </a:p>
      </dgm:t>
    </dgm:pt>
    <dgm:pt modelId="{A9872E36-200C-414B-A98E-56A74450DCF3}">
      <dgm:prSet phldrT="[文字]" custT="1"/>
      <dgm:spPr>
        <a:solidFill>
          <a:srgbClr val="FFC000"/>
        </a:solidFill>
        <a:ln>
          <a:solidFill>
            <a:srgbClr val="FF6600"/>
          </a:solidFill>
        </a:ln>
      </dgm:spPr>
      <dgm:t>
        <a:bodyPr/>
        <a:lstStyle/>
        <a:p>
          <a:r>
            <a:rPr lang="zh-TW" altLang="en-US" sz="2800" b="1" dirty="0">
              <a:solidFill>
                <a:schemeClr val="tx1"/>
              </a:solidFill>
              <a:latin typeface="標楷體" pitchFamily="65" charset="-120"/>
              <a:ea typeface="標楷體" pitchFamily="65" charset="-120"/>
            </a:rPr>
            <a:t>重要他人</a:t>
          </a:r>
        </a:p>
      </dgm:t>
    </dgm:pt>
    <dgm:pt modelId="{52735724-C630-4EB9-B5C0-E3698E324D00}" type="parTrans" cxnId="{379F4DC1-A4F5-4FF0-86E9-4B5A3BB5F9F9}">
      <dgm:prSet/>
      <dgm:spPr/>
      <dgm:t>
        <a:bodyPr/>
        <a:lstStyle/>
        <a:p>
          <a:endParaRPr lang="zh-TW" altLang="en-US"/>
        </a:p>
      </dgm:t>
    </dgm:pt>
    <dgm:pt modelId="{87D56500-3079-486D-8BCF-126CAA0E949C}" type="sibTrans" cxnId="{379F4DC1-A4F5-4FF0-86E9-4B5A3BB5F9F9}">
      <dgm:prSet/>
      <dgm:spPr>
        <a:solidFill>
          <a:srgbClr val="FF0000"/>
        </a:solidFill>
      </dgm:spPr>
      <dgm:t>
        <a:bodyPr/>
        <a:lstStyle/>
        <a:p>
          <a:endParaRPr lang="zh-TW" altLang="en-US"/>
        </a:p>
      </dgm:t>
    </dgm:pt>
    <dgm:pt modelId="{77213D52-446C-4140-8541-6AFE309C443B}" type="pres">
      <dgm:prSet presAssocID="{78D2AFB2-FD43-4A34-86BA-0007DA796AEA}" presName="composite" presStyleCnt="0">
        <dgm:presLayoutVars>
          <dgm:chMax val="3"/>
          <dgm:animLvl val="lvl"/>
          <dgm:resizeHandles val="exact"/>
        </dgm:presLayoutVars>
      </dgm:prSet>
      <dgm:spPr/>
    </dgm:pt>
    <dgm:pt modelId="{EA14BC18-6F9A-4AEC-A8EC-D16895436963}" type="pres">
      <dgm:prSet presAssocID="{B4FB02AD-08B9-409B-B0FF-73FE9AEBAFF7}" presName="gear1" presStyleLbl="node1" presStyleIdx="0" presStyleCnt="3">
        <dgm:presLayoutVars>
          <dgm:chMax val="1"/>
          <dgm:bulletEnabled val="1"/>
        </dgm:presLayoutVars>
      </dgm:prSet>
      <dgm:spPr/>
    </dgm:pt>
    <dgm:pt modelId="{9F153B0A-7DF6-4B2E-B56B-D769C8F404E5}" type="pres">
      <dgm:prSet presAssocID="{B4FB02AD-08B9-409B-B0FF-73FE9AEBAFF7}" presName="gear1srcNode" presStyleLbl="node1" presStyleIdx="0" presStyleCnt="3"/>
      <dgm:spPr/>
    </dgm:pt>
    <dgm:pt modelId="{54688A6F-0242-43D0-A1DF-708CE7AC4083}" type="pres">
      <dgm:prSet presAssocID="{B4FB02AD-08B9-409B-B0FF-73FE9AEBAFF7}" presName="gear1dstNode" presStyleLbl="node1" presStyleIdx="0" presStyleCnt="3"/>
      <dgm:spPr/>
    </dgm:pt>
    <dgm:pt modelId="{D105F10A-51D5-4D3B-B1A0-3A14020FD9B7}" type="pres">
      <dgm:prSet presAssocID="{1C1AFDA2-63C7-4AD0-89A0-B98A32F6C7A6}" presName="gear2" presStyleLbl="node1" presStyleIdx="1" presStyleCnt="3">
        <dgm:presLayoutVars>
          <dgm:chMax val="1"/>
          <dgm:bulletEnabled val="1"/>
        </dgm:presLayoutVars>
      </dgm:prSet>
      <dgm:spPr/>
    </dgm:pt>
    <dgm:pt modelId="{6C90B0CC-3B31-499A-B891-8189C81B71A3}" type="pres">
      <dgm:prSet presAssocID="{1C1AFDA2-63C7-4AD0-89A0-B98A32F6C7A6}" presName="gear2srcNode" presStyleLbl="node1" presStyleIdx="1" presStyleCnt="3"/>
      <dgm:spPr/>
    </dgm:pt>
    <dgm:pt modelId="{49DBCEC0-B24F-4704-9997-AE88600187D9}" type="pres">
      <dgm:prSet presAssocID="{1C1AFDA2-63C7-4AD0-89A0-B98A32F6C7A6}" presName="gear2dstNode" presStyleLbl="node1" presStyleIdx="1" presStyleCnt="3"/>
      <dgm:spPr/>
    </dgm:pt>
    <dgm:pt modelId="{FF1FAC84-064E-49BA-9CD8-6DBD84D94F14}" type="pres">
      <dgm:prSet presAssocID="{A9872E36-200C-414B-A98E-56A74450DCF3}" presName="gear3" presStyleLbl="node1" presStyleIdx="2" presStyleCnt="3"/>
      <dgm:spPr/>
    </dgm:pt>
    <dgm:pt modelId="{8D0BA86D-5344-4DC3-82C6-410D35DC4E59}" type="pres">
      <dgm:prSet presAssocID="{A9872E36-200C-414B-A98E-56A74450DCF3}" presName="gear3tx" presStyleLbl="node1" presStyleIdx="2" presStyleCnt="3">
        <dgm:presLayoutVars>
          <dgm:chMax val="1"/>
          <dgm:bulletEnabled val="1"/>
        </dgm:presLayoutVars>
      </dgm:prSet>
      <dgm:spPr/>
    </dgm:pt>
    <dgm:pt modelId="{767314A7-65DB-40E8-B560-D548B2553B85}" type="pres">
      <dgm:prSet presAssocID="{A9872E36-200C-414B-A98E-56A74450DCF3}" presName="gear3srcNode" presStyleLbl="node1" presStyleIdx="2" presStyleCnt="3"/>
      <dgm:spPr/>
    </dgm:pt>
    <dgm:pt modelId="{24FA9A56-9A3C-4D32-A90F-5B49B746662F}" type="pres">
      <dgm:prSet presAssocID="{A9872E36-200C-414B-A98E-56A74450DCF3}" presName="gear3dstNode" presStyleLbl="node1" presStyleIdx="2" presStyleCnt="3"/>
      <dgm:spPr/>
    </dgm:pt>
    <dgm:pt modelId="{F24AAD2B-BF64-4451-B2DA-F9A32DACBA19}" type="pres">
      <dgm:prSet presAssocID="{3470786B-4CF0-454C-B04A-ABA9B7104ABE}" presName="connector1" presStyleLbl="sibTrans2D1" presStyleIdx="0" presStyleCnt="3"/>
      <dgm:spPr/>
    </dgm:pt>
    <dgm:pt modelId="{D571822E-360D-43D3-86E3-A75DAD1CD3A5}" type="pres">
      <dgm:prSet presAssocID="{5697CCAE-7FCF-4B4E-8D15-84A209426511}" presName="connector2" presStyleLbl="sibTrans2D1" presStyleIdx="1" presStyleCnt="3"/>
      <dgm:spPr/>
    </dgm:pt>
    <dgm:pt modelId="{68271545-1811-4712-A500-FC0FC419A452}" type="pres">
      <dgm:prSet presAssocID="{87D56500-3079-486D-8BCF-126CAA0E949C}" presName="connector3" presStyleLbl="sibTrans2D1" presStyleIdx="2" presStyleCnt="3"/>
      <dgm:spPr/>
    </dgm:pt>
  </dgm:ptLst>
  <dgm:cxnLst>
    <dgm:cxn modelId="{FFD7140D-B355-4CA9-A967-80E25BC145F3}" type="presOf" srcId="{A9872E36-200C-414B-A98E-56A74450DCF3}" destId="{FF1FAC84-064E-49BA-9CD8-6DBD84D94F14}" srcOrd="0" destOrd="0" presId="urn:microsoft.com/office/officeart/2005/8/layout/gear1"/>
    <dgm:cxn modelId="{080A6E16-887B-4EEE-88AC-15537D880C2A}" type="presOf" srcId="{B4FB02AD-08B9-409B-B0FF-73FE9AEBAFF7}" destId="{9F153B0A-7DF6-4B2E-B56B-D769C8F404E5}" srcOrd="1" destOrd="0" presId="urn:microsoft.com/office/officeart/2005/8/layout/gear1"/>
    <dgm:cxn modelId="{59845C2B-727F-42B1-BC5A-DD33FD9A9C12}" type="presOf" srcId="{78D2AFB2-FD43-4A34-86BA-0007DA796AEA}" destId="{77213D52-446C-4140-8541-6AFE309C443B}" srcOrd="0" destOrd="0" presId="urn:microsoft.com/office/officeart/2005/8/layout/gear1"/>
    <dgm:cxn modelId="{A316FF4A-251B-4DF3-A2A0-256826898766}" type="presOf" srcId="{5697CCAE-7FCF-4B4E-8D15-84A209426511}" destId="{D571822E-360D-43D3-86E3-A75DAD1CD3A5}" srcOrd="0" destOrd="0" presId="urn:microsoft.com/office/officeart/2005/8/layout/gear1"/>
    <dgm:cxn modelId="{17701676-6ADD-4BA7-9387-15B17CF6B3D1}" srcId="{78D2AFB2-FD43-4A34-86BA-0007DA796AEA}" destId="{B4FB02AD-08B9-409B-B0FF-73FE9AEBAFF7}" srcOrd="0" destOrd="0" parTransId="{730665FC-8387-40AF-9993-CCE2BE20AFC0}" sibTransId="{3470786B-4CF0-454C-B04A-ABA9B7104ABE}"/>
    <dgm:cxn modelId="{B0F3A58F-7CDE-4789-B625-108C8219B242}" type="presOf" srcId="{A9872E36-200C-414B-A98E-56A74450DCF3}" destId="{8D0BA86D-5344-4DC3-82C6-410D35DC4E59}" srcOrd="1" destOrd="0" presId="urn:microsoft.com/office/officeart/2005/8/layout/gear1"/>
    <dgm:cxn modelId="{55D2E897-DDF6-4EF2-9432-46A327C90FB2}" type="presOf" srcId="{3470786B-4CF0-454C-B04A-ABA9B7104ABE}" destId="{F24AAD2B-BF64-4451-B2DA-F9A32DACBA19}" srcOrd="0" destOrd="0" presId="urn:microsoft.com/office/officeart/2005/8/layout/gear1"/>
    <dgm:cxn modelId="{25F9F29F-6EB8-4ED0-8332-30CBE1DBE80A}" srcId="{78D2AFB2-FD43-4A34-86BA-0007DA796AEA}" destId="{1C1AFDA2-63C7-4AD0-89A0-B98A32F6C7A6}" srcOrd="1" destOrd="0" parTransId="{A46CD4A1-B816-4044-9DFF-048F90ACD2D5}" sibTransId="{5697CCAE-7FCF-4B4E-8D15-84A209426511}"/>
    <dgm:cxn modelId="{A0A5F1A5-E06E-4CC0-A40E-A8D043F8C124}" type="presOf" srcId="{B4FB02AD-08B9-409B-B0FF-73FE9AEBAFF7}" destId="{EA14BC18-6F9A-4AEC-A8EC-D16895436963}" srcOrd="0" destOrd="0" presId="urn:microsoft.com/office/officeart/2005/8/layout/gear1"/>
    <dgm:cxn modelId="{379F4DC1-A4F5-4FF0-86E9-4B5A3BB5F9F9}" srcId="{78D2AFB2-FD43-4A34-86BA-0007DA796AEA}" destId="{A9872E36-200C-414B-A98E-56A74450DCF3}" srcOrd="2" destOrd="0" parTransId="{52735724-C630-4EB9-B5C0-E3698E324D00}" sibTransId="{87D56500-3079-486D-8BCF-126CAA0E949C}"/>
    <dgm:cxn modelId="{9AEE56C5-CD70-4133-A5B5-D0A8929A37AE}" type="presOf" srcId="{1C1AFDA2-63C7-4AD0-89A0-B98A32F6C7A6}" destId="{6C90B0CC-3B31-499A-B891-8189C81B71A3}" srcOrd="1" destOrd="0" presId="urn:microsoft.com/office/officeart/2005/8/layout/gear1"/>
    <dgm:cxn modelId="{F4AFA2CE-DC22-4A38-AC58-E8C09669462D}" type="presOf" srcId="{A9872E36-200C-414B-A98E-56A74450DCF3}" destId="{24FA9A56-9A3C-4D32-A90F-5B49B746662F}" srcOrd="3" destOrd="0" presId="urn:microsoft.com/office/officeart/2005/8/layout/gear1"/>
    <dgm:cxn modelId="{4E4F7CD8-09EA-489A-B2BB-67E191BC215B}" type="presOf" srcId="{B4FB02AD-08B9-409B-B0FF-73FE9AEBAFF7}" destId="{54688A6F-0242-43D0-A1DF-708CE7AC4083}" srcOrd="2" destOrd="0" presId="urn:microsoft.com/office/officeart/2005/8/layout/gear1"/>
    <dgm:cxn modelId="{2B202EE1-FD52-4379-8D4E-571D2A6FF42B}" type="presOf" srcId="{1C1AFDA2-63C7-4AD0-89A0-B98A32F6C7A6}" destId="{49DBCEC0-B24F-4704-9997-AE88600187D9}" srcOrd="2" destOrd="0" presId="urn:microsoft.com/office/officeart/2005/8/layout/gear1"/>
    <dgm:cxn modelId="{66E6BEF9-18E3-4264-B175-5A267E12C55F}" type="presOf" srcId="{1C1AFDA2-63C7-4AD0-89A0-B98A32F6C7A6}" destId="{D105F10A-51D5-4D3B-B1A0-3A14020FD9B7}" srcOrd="0" destOrd="0" presId="urn:microsoft.com/office/officeart/2005/8/layout/gear1"/>
    <dgm:cxn modelId="{6825C5FC-2462-4BB5-98A2-E27118EB0EE9}" type="presOf" srcId="{A9872E36-200C-414B-A98E-56A74450DCF3}" destId="{767314A7-65DB-40E8-B560-D548B2553B85}" srcOrd="2" destOrd="0" presId="urn:microsoft.com/office/officeart/2005/8/layout/gear1"/>
    <dgm:cxn modelId="{3970CFFE-A186-42FA-88B6-7739FB3AD97E}" type="presOf" srcId="{87D56500-3079-486D-8BCF-126CAA0E949C}" destId="{68271545-1811-4712-A500-FC0FC419A452}" srcOrd="0" destOrd="0" presId="urn:microsoft.com/office/officeart/2005/8/layout/gear1"/>
    <dgm:cxn modelId="{F1D89CCC-F8B0-4C92-AAAC-9AA2FB1BE5A3}" type="presParOf" srcId="{77213D52-446C-4140-8541-6AFE309C443B}" destId="{EA14BC18-6F9A-4AEC-A8EC-D16895436963}" srcOrd="0" destOrd="0" presId="urn:microsoft.com/office/officeart/2005/8/layout/gear1"/>
    <dgm:cxn modelId="{15E6FE31-BA93-4FA0-AC3A-1969A926956A}" type="presParOf" srcId="{77213D52-446C-4140-8541-6AFE309C443B}" destId="{9F153B0A-7DF6-4B2E-B56B-D769C8F404E5}" srcOrd="1" destOrd="0" presId="urn:microsoft.com/office/officeart/2005/8/layout/gear1"/>
    <dgm:cxn modelId="{6ED9411A-2673-4BAE-9399-3B2ED4E46C16}" type="presParOf" srcId="{77213D52-446C-4140-8541-6AFE309C443B}" destId="{54688A6F-0242-43D0-A1DF-708CE7AC4083}" srcOrd="2" destOrd="0" presId="urn:microsoft.com/office/officeart/2005/8/layout/gear1"/>
    <dgm:cxn modelId="{7643FE09-AF32-4224-B04C-93D8F108F9A4}" type="presParOf" srcId="{77213D52-446C-4140-8541-6AFE309C443B}" destId="{D105F10A-51D5-4D3B-B1A0-3A14020FD9B7}" srcOrd="3" destOrd="0" presId="urn:microsoft.com/office/officeart/2005/8/layout/gear1"/>
    <dgm:cxn modelId="{21DC940E-DDED-424D-AA60-F92A5ADF7A4F}" type="presParOf" srcId="{77213D52-446C-4140-8541-6AFE309C443B}" destId="{6C90B0CC-3B31-499A-B891-8189C81B71A3}" srcOrd="4" destOrd="0" presId="urn:microsoft.com/office/officeart/2005/8/layout/gear1"/>
    <dgm:cxn modelId="{15DF943D-F904-48B4-AB77-AC2B60A04C51}" type="presParOf" srcId="{77213D52-446C-4140-8541-6AFE309C443B}" destId="{49DBCEC0-B24F-4704-9997-AE88600187D9}" srcOrd="5" destOrd="0" presId="urn:microsoft.com/office/officeart/2005/8/layout/gear1"/>
    <dgm:cxn modelId="{121F9F72-454A-42D2-BDDB-18346CAF05E4}" type="presParOf" srcId="{77213D52-446C-4140-8541-6AFE309C443B}" destId="{FF1FAC84-064E-49BA-9CD8-6DBD84D94F14}" srcOrd="6" destOrd="0" presId="urn:microsoft.com/office/officeart/2005/8/layout/gear1"/>
    <dgm:cxn modelId="{58CF932C-EA52-4354-A6A0-21B60FEB19E4}" type="presParOf" srcId="{77213D52-446C-4140-8541-6AFE309C443B}" destId="{8D0BA86D-5344-4DC3-82C6-410D35DC4E59}" srcOrd="7" destOrd="0" presId="urn:microsoft.com/office/officeart/2005/8/layout/gear1"/>
    <dgm:cxn modelId="{989A7EFB-1188-4E3E-9688-3C0A4A0E49D2}" type="presParOf" srcId="{77213D52-446C-4140-8541-6AFE309C443B}" destId="{767314A7-65DB-40E8-B560-D548B2553B85}" srcOrd="8" destOrd="0" presId="urn:microsoft.com/office/officeart/2005/8/layout/gear1"/>
    <dgm:cxn modelId="{B7B970CD-BBB0-4785-ABED-33ED05B16B10}" type="presParOf" srcId="{77213D52-446C-4140-8541-6AFE309C443B}" destId="{24FA9A56-9A3C-4D32-A90F-5B49B746662F}" srcOrd="9" destOrd="0" presId="urn:microsoft.com/office/officeart/2005/8/layout/gear1"/>
    <dgm:cxn modelId="{6696D34D-CA3F-415D-AD41-0EC065B86CE8}" type="presParOf" srcId="{77213D52-446C-4140-8541-6AFE309C443B}" destId="{F24AAD2B-BF64-4451-B2DA-F9A32DACBA19}" srcOrd="10" destOrd="0" presId="urn:microsoft.com/office/officeart/2005/8/layout/gear1"/>
    <dgm:cxn modelId="{E3121C9B-3767-46E9-8393-2E5FB7A806F2}" type="presParOf" srcId="{77213D52-446C-4140-8541-6AFE309C443B}" destId="{D571822E-360D-43D3-86E3-A75DAD1CD3A5}" srcOrd="11" destOrd="0" presId="urn:microsoft.com/office/officeart/2005/8/layout/gear1"/>
    <dgm:cxn modelId="{6A4FE5B7-F575-4504-9270-5A0E4E5BA089}" type="presParOf" srcId="{77213D52-446C-4140-8541-6AFE309C443B}" destId="{68271545-1811-4712-A500-FC0FC419A452}" srcOrd="12" destOrd="0" presId="urn:microsoft.com/office/officeart/2005/8/layout/gear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27B186F-5B46-468C-AF55-E024DAAFAA39}" type="doc">
      <dgm:prSet loTypeId="urn:microsoft.com/office/officeart/2005/8/layout/matrix1" loCatId="matrix" qsTypeId="urn:microsoft.com/office/officeart/2005/8/quickstyle/simple1" qsCatId="simple" csTypeId="urn:microsoft.com/office/officeart/2005/8/colors/colorful5" csCatId="colorful" phldr="1"/>
      <dgm:spPr/>
      <dgm:t>
        <a:bodyPr/>
        <a:lstStyle/>
        <a:p>
          <a:endParaRPr lang="zh-TW" altLang="en-US"/>
        </a:p>
      </dgm:t>
    </dgm:pt>
    <dgm:pt modelId="{F9E79064-68C8-483E-A861-C4EFA5F54ACA}">
      <dgm:prSet phldrT="[文字]" custT="1"/>
      <dgm:spPr/>
      <dgm:t>
        <a:bodyPr/>
        <a:lstStyle/>
        <a:p>
          <a:r>
            <a:rPr lang="en-US" altLang="zh-TW" sz="2400" b="1" dirty="0">
              <a:solidFill>
                <a:srgbClr val="002060"/>
              </a:solidFill>
              <a:latin typeface="Times New Roman" panose="02020603050405020304" pitchFamily="18" charset="0"/>
              <a:ea typeface="標楷體" pitchFamily="65" charset="-120"/>
              <a:cs typeface="Times New Roman" panose="02020603050405020304" pitchFamily="18" charset="0"/>
            </a:rPr>
            <a:t>114</a:t>
          </a:r>
          <a:r>
            <a:rPr lang="zh-TW" altLang="en-US" sz="2400" dirty="0">
              <a:solidFill>
                <a:srgbClr val="002060"/>
              </a:solidFill>
              <a:latin typeface="標楷體" pitchFamily="65" charset="-120"/>
              <a:ea typeface="標楷體" pitchFamily="65" charset="-120"/>
            </a:rPr>
            <a:t>學年度桃連區特色招生甄選</a:t>
          </a:r>
        </a:p>
      </dgm:t>
    </dgm:pt>
    <dgm:pt modelId="{83CD7FB1-65A5-4620-A94D-7E1A4C92B777}" type="parTrans" cxnId="{41D125F7-4F59-44F9-B8B1-BE12B712D02E}">
      <dgm:prSet/>
      <dgm:spPr/>
      <dgm:t>
        <a:bodyPr/>
        <a:lstStyle/>
        <a:p>
          <a:endParaRPr lang="zh-TW" altLang="en-US" sz="2000">
            <a:latin typeface="標楷體" pitchFamily="65" charset="-120"/>
            <a:ea typeface="標楷體" pitchFamily="65" charset="-120"/>
          </a:endParaRPr>
        </a:p>
      </dgm:t>
    </dgm:pt>
    <dgm:pt modelId="{88A2C6E5-2988-49BF-B1B1-289F0A496B89}" type="sibTrans" cxnId="{41D125F7-4F59-44F9-B8B1-BE12B712D02E}">
      <dgm:prSet/>
      <dgm:spPr/>
      <dgm:t>
        <a:bodyPr/>
        <a:lstStyle/>
        <a:p>
          <a:endParaRPr lang="zh-TW" altLang="en-US" sz="2000">
            <a:latin typeface="標楷體" pitchFamily="65" charset="-120"/>
            <a:ea typeface="標楷體" pitchFamily="65" charset="-120"/>
          </a:endParaRPr>
        </a:p>
      </dgm:t>
    </dgm:pt>
    <dgm:pt modelId="{A7112B98-6EF3-4FE7-BF3D-C59D1B368008}">
      <dgm:prSet phldrT="[文字]" custT="1"/>
      <dgm:spPr/>
      <dgm:t>
        <a:bodyPr/>
        <a:lstStyle/>
        <a:p>
          <a:r>
            <a:rPr lang="zh-TW" altLang="en-US" sz="2800" dirty="0">
              <a:latin typeface="Times New Roman" panose="02020603050405020304" pitchFamily="18" charset="0"/>
              <a:ea typeface="標楷體" pitchFamily="65" charset="-120"/>
              <a:cs typeface="Times New Roman" panose="02020603050405020304" pitchFamily="18" charset="0"/>
            </a:rPr>
            <a:t>考試分發</a:t>
          </a:r>
          <a:endParaRPr lang="en-US" altLang="zh-TW" sz="2800" dirty="0">
            <a:latin typeface="Times New Roman" panose="02020603050405020304" pitchFamily="18" charset="0"/>
            <a:ea typeface="標楷體" pitchFamily="65" charset="-120"/>
            <a:cs typeface="Times New Roman" panose="02020603050405020304" pitchFamily="18" charset="0"/>
          </a:endParaRPr>
        </a:p>
        <a:p>
          <a:r>
            <a:rPr lang="en-US" altLang="zh-TW" sz="2800" dirty="0">
              <a:solidFill>
                <a:srgbClr val="C00000"/>
              </a:solidFill>
              <a:latin typeface="Times New Roman" panose="02020603050405020304" pitchFamily="18" charset="0"/>
              <a:ea typeface="標楷體" pitchFamily="65" charset="-120"/>
              <a:cs typeface="Times New Roman" panose="02020603050405020304" pitchFamily="18" charset="0"/>
            </a:rPr>
            <a:t>40</a:t>
          </a:r>
          <a:r>
            <a:rPr lang="zh-TW" altLang="en-US" sz="2800" dirty="0">
              <a:latin typeface="Times New Roman" panose="02020603050405020304" pitchFamily="18" charset="0"/>
              <a:ea typeface="標楷體" pitchFamily="65" charset="-120"/>
              <a:cs typeface="Times New Roman" panose="02020603050405020304" pitchFamily="18" charset="0"/>
            </a:rPr>
            <a:t>個名額</a:t>
          </a:r>
          <a:endParaRPr lang="en-US" altLang="zh-TW" sz="2800" dirty="0">
            <a:latin typeface="Times New Roman" panose="02020603050405020304" pitchFamily="18" charset="0"/>
            <a:ea typeface="標楷體" pitchFamily="65" charset="-120"/>
            <a:cs typeface="Times New Roman" panose="02020603050405020304" pitchFamily="18" charset="0"/>
          </a:endParaRPr>
        </a:p>
      </dgm:t>
    </dgm:pt>
    <dgm:pt modelId="{D565FFC9-7E5F-4E16-B5CB-8356BB01A266}" type="parTrans" cxnId="{B0DBCE13-AB09-4A29-B70A-02676696CE97}">
      <dgm:prSet/>
      <dgm:spPr/>
      <dgm:t>
        <a:bodyPr/>
        <a:lstStyle/>
        <a:p>
          <a:endParaRPr lang="zh-TW" altLang="en-US" sz="2000">
            <a:latin typeface="標楷體" pitchFamily="65" charset="-120"/>
            <a:ea typeface="標楷體" pitchFamily="65" charset="-120"/>
          </a:endParaRPr>
        </a:p>
      </dgm:t>
    </dgm:pt>
    <dgm:pt modelId="{C5566B29-EA1D-499F-BCA4-71D0AE10D7B6}" type="sibTrans" cxnId="{B0DBCE13-AB09-4A29-B70A-02676696CE97}">
      <dgm:prSet/>
      <dgm:spPr/>
      <dgm:t>
        <a:bodyPr/>
        <a:lstStyle/>
        <a:p>
          <a:endParaRPr lang="zh-TW" altLang="en-US" sz="2000">
            <a:latin typeface="標楷體" pitchFamily="65" charset="-120"/>
            <a:ea typeface="標楷體" pitchFamily="65" charset="-120"/>
          </a:endParaRPr>
        </a:p>
      </dgm:t>
    </dgm:pt>
    <dgm:pt modelId="{163E3733-E3DE-4603-B81D-A07920279013}">
      <dgm:prSet phldrT="[文字]" custT="1"/>
      <dgm:spPr/>
      <dgm:t>
        <a:bodyPr/>
        <a:lstStyle/>
        <a:p>
          <a:r>
            <a:rPr lang="zh-TW" altLang="en-US" sz="2800" dirty="0">
              <a:latin typeface="Times New Roman" panose="02020603050405020304" pitchFamily="18" charset="0"/>
              <a:ea typeface="標楷體" pitchFamily="65" charset="-120"/>
              <a:cs typeface="Times New Roman" panose="02020603050405020304" pitchFamily="18" charset="0"/>
            </a:rPr>
            <a:t>專業群科</a:t>
          </a:r>
          <a:r>
            <a:rPr lang="en-US" altLang="zh-TW" sz="2800" dirty="0">
              <a:latin typeface="Times New Roman" panose="02020603050405020304" pitchFamily="18" charset="0"/>
              <a:ea typeface="標楷體" pitchFamily="65" charset="-120"/>
              <a:cs typeface="Times New Roman" panose="02020603050405020304" pitchFamily="18" charset="0"/>
            </a:rPr>
            <a:t>-82</a:t>
          </a:r>
          <a:r>
            <a:rPr lang="zh-TW" altLang="en-US" sz="2800" dirty="0">
              <a:latin typeface="Times New Roman" panose="02020603050405020304" pitchFamily="18" charset="0"/>
              <a:ea typeface="標楷體" pitchFamily="65" charset="-120"/>
              <a:cs typeface="Times New Roman" panose="02020603050405020304" pitchFamily="18" charset="0"/>
            </a:rPr>
            <a:t>班</a:t>
          </a:r>
          <a:br>
            <a:rPr lang="en-US" altLang="zh-TW" sz="2800" dirty="0">
              <a:latin typeface="Times New Roman" panose="02020603050405020304" pitchFamily="18" charset="0"/>
              <a:ea typeface="標楷體" pitchFamily="65" charset="-120"/>
              <a:cs typeface="Times New Roman" panose="02020603050405020304" pitchFamily="18" charset="0"/>
            </a:rPr>
          </a:br>
          <a:r>
            <a:rPr lang="en-US" altLang="zh-TW" sz="2800" dirty="0">
              <a:solidFill>
                <a:srgbClr val="C00000"/>
              </a:solidFill>
              <a:latin typeface="Times New Roman" panose="02020603050405020304" pitchFamily="18" charset="0"/>
              <a:ea typeface="標楷體" pitchFamily="65" charset="-120"/>
              <a:cs typeface="Times New Roman" panose="02020603050405020304" pitchFamily="18" charset="0"/>
            </a:rPr>
            <a:t>2236</a:t>
          </a:r>
          <a:r>
            <a:rPr lang="zh-TW" altLang="en-US" sz="2800" dirty="0">
              <a:latin typeface="Times New Roman" panose="02020603050405020304" pitchFamily="18" charset="0"/>
              <a:ea typeface="標楷體" pitchFamily="65" charset="-120"/>
              <a:cs typeface="Times New Roman" panose="02020603050405020304" pitchFamily="18" charset="0"/>
            </a:rPr>
            <a:t>個名額</a:t>
          </a:r>
        </a:p>
      </dgm:t>
    </dgm:pt>
    <dgm:pt modelId="{6CB1DB07-AA8B-4C48-A29B-559FCF6B1F87}" type="parTrans" cxnId="{D0D89CFF-2DDC-42B9-97EF-165D11C67010}">
      <dgm:prSet/>
      <dgm:spPr/>
      <dgm:t>
        <a:bodyPr/>
        <a:lstStyle/>
        <a:p>
          <a:endParaRPr lang="zh-TW" altLang="en-US" sz="2000">
            <a:latin typeface="標楷體" pitchFamily="65" charset="-120"/>
            <a:ea typeface="標楷體" pitchFamily="65" charset="-120"/>
          </a:endParaRPr>
        </a:p>
      </dgm:t>
    </dgm:pt>
    <dgm:pt modelId="{EEB7CB51-D528-4B27-BF94-CC9191BAC249}" type="sibTrans" cxnId="{D0D89CFF-2DDC-42B9-97EF-165D11C67010}">
      <dgm:prSet/>
      <dgm:spPr/>
      <dgm:t>
        <a:bodyPr/>
        <a:lstStyle/>
        <a:p>
          <a:endParaRPr lang="zh-TW" altLang="en-US" sz="2000">
            <a:latin typeface="標楷體" pitchFamily="65" charset="-120"/>
            <a:ea typeface="標楷體" pitchFamily="65" charset="-120"/>
          </a:endParaRPr>
        </a:p>
      </dgm:t>
    </dgm:pt>
    <dgm:pt modelId="{6549D92B-83E7-4382-BCE2-AD411F4B9095}">
      <dgm:prSet phldrT="[文字]" custT="1"/>
      <dgm:spPr/>
      <dgm:t>
        <a:bodyPr/>
        <a:lstStyle/>
        <a:p>
          <a:r>
            <a:rPr lang="zh-TW" altLang="en-US" sz="2800" dirty="0">
              <a:latin typeface="Times New Roman" panose="02020603050405020304" pitchFamily="18" charset="0"/>
              <a:ea typeface="標楷體" pitchFamily="65" charset="-120"/>
              <a:cs typeface="Times New Roman" panose="02020603050405020304" pitchFamily="18" charset="0"/>
            </a:rPr>
            <a:t>科學班</a:t>
          </a:r>
          <a:r>
            <a:rPr lang="en-US" altLang="zh-TW" sz="2800" dirty="0">
              <a:latin typeface="Times New Roman" panose="02020603050405020304" pitchFamily="18" charset="0"/>
              <a:ea typeface="標楷體" pitchFamily="65" charset="-120"/>
              <a:cs typeface="Times New Roman" panose="02020603050405020304" pitchFamily="18" charset="0"/>
            </a:rPr>
            <a:t>-1</a:t>
          </a:r>
          <a:r>
            <a:rPr lang="zh-TW" altLang="en-US" sz="2800" dirty="0">
              <a:latin typeface="Times New Roman" panose="02020603050405020304" pitchFamily="18" charset="0"/>
              <a:ea typeface="標楷體" pitchFamily="65" charset="-120"/>
              <a:cs typeface="Times New Roman" panose="02020603050405020304" pitchFamily="18" charset="0"/>
            </a:rPr>
            <a:t>班</a:t>
          </a:r>
          <a:br>
            <a:rPr lang="en-US" altLang="zh-TW" sz="2800" dirty="0">
              <a:latin typeface="Times New Roman" panose="02020603050405020304" pitchFamily="18" charset="0"/>
              <a:ea typeface="標楷體" pitchFamily="65" charset="-120"/>
              <a:cs typeface="Times New Roman" panose="02020603050405020304" pitchFamily="18" charset="0"/>
            </a:rPr>
          </a:br>
          <a:r>
            <a:rPr lang="en-US" altLang="zh-TW" sz="2800" dirty="0">
              <a:solidFill>
                <a:srgbClr val="C00000"/>
              </a:solidFill>
              <a:latin typeface="Times New Roman" panose="02020603050405020304" pitchFamily="18" charset="0"/>
              <a:ea typeface="標楷體" pitchFamily="65" charset="-120"/>
              <a:cs typeface="Times New Roman" panose="02020603050405020304" pitchFamily="18" charset="0"/>
            </a:rPr>
            <a:t>23</a:t>
          </a:r>
          <a:r>
            <a:rPr lang="zh-TW" altLang="en-US" sz="2800" dirty="0">
              <a:latin typeface="Times New Roman" panose="02020603050405020304" pitchFamily="18" charset="0"/>
              <a:ea typeface="標楷體" pitchFamily="65" charset="-120"/>
              <a:cs typeface="Times New Roman" panose="02020603050405020304" pitchFamily="18" charset="0"/>
            </a:rPr>
            <a:t>個名額</a:t>
          </a:r>
        </a:p>
      </dgm:t>
    </dgm:pt>
    <dgm:pt modelId="{97738555-1C5B-4877-B0B6-5F0D62AC8F85}" type="parTrans" cxnId="{DE024195-E350-41E0-843C-07E1C18E238A}">
      <dgm:prSet/>
      <dgm:spPr/>
      <dgm:t>
        <a:bodyPr/>
        <a:lstStyle/>
        <a:p>
          <a:endParaRPr lang="zh-TW" altLang="en-US" sz="2000">
            <a:latin typeface="標楷體" pitchFamily="65" charset="-120"/>
            <a:ea typeface="標楷體" pitchFamily="65" charset="-120"/>
          </a:endParaRPr>
        </a:p>
      </dgm:t>
    </dgm:pt>
    <dgm:pt modelId="{4C9B512C-8C6C-417C-9FE7-3CA82609C85E}" type="sibTrans" cxnId="{DE024195-E350-41E0-843C-07E1C18E238A}">
      <dgm:prSet/>
      <dgm:spPr/>
      <dgm:t>
        <a:bodyPr/>
        <a:lstStyle/>
        <a:p>
          <a:endParaRPr lang="zh-TW" altLang="en-US" sz="2000">
            <a:latin typeface="標楷體" pitchFamily="65" charset="-120"/>
            <a:ea typeface="標楷體" pitchFamily="65" charset="-120"/>
          </a:endParaRPr>
        </a:p>
      </dgm:t>
    </dgm:pt>
    <dgm:pt modelId="{B2B8C07D-43F5-4C65-A23A-D2D80650E3E0}">
      <dgm:prSet phldrT="[文字]" custT="1"/>
      <dgm:spPr/>
      <dgm:t>
        <a:bodyPr/>
        <a:lstStyle/>
        <a:p>
          <a:pPr algn="l"/>
          <a:r>
            <a:rPr lang="zh-TW" altLang="en-US" sz="2400" dirty="0">
              <a:latin typeface="Times New Roman" panose="02020603050405020304" pitchFamily="18" charset="0"/>
              <a:ea typeface="標楷體" pitchFamily="65" charset="-120"/>
              <a:cs typeface="Times New Roman" panose="02020603050405020304" pitchFamily="18" charset="0"/>
            </a:rPr>
            <a:t>體育班</a:t>
          </a:r>
          <a:r>
            <a:rPr lang="en-US" altLang="zh-TW" sz="2400" dirty="0">
              <a:latin typeface="Times New Roman" panose="02020603050405020304" pitchFamily="18" charset="0"/>
              <a:ea typeface="標楷體" pitchFamily="65" charset="-120"/>
              <a:cs typeface="Times New Roman" panose="02020603050405020304" pitchFamily="18" charset="0"/>
            </a:rPr>
            <a:t>-15</a:t>
          </a:r>
          <a:r>
            <a:rPr lang="zh-TW" altLang="en-US" sz="2400" dirty="0">
              <a:latin typeface="Times New Roman" panose="02020603050405020304" pitchFamily="18" charset="0"/>
              <a:ea typeface="標楷體" pitchFamily="65" charset="-120"/>
              <a:cs typeface="Times New Roman" panose="02020603050405020304" pitchFamily="18" charset="0"/>
            </a:rPr>
            <a:t>班       </a:t>
          </a:r>
          <a:r>
            <a:rPr lang="en-US" altLang="zh-TW" sz="2400" dirty="0">
              <a:solidFill>
                <a:srgbClr val="FFFF00"/>
              </a:solidFill>
              <a:latin typeface="Times New Roman" panose="02020603050405020304" pitchFamily="18" charset="0"/>
              <a:ea typeface="標楷體" pitchFamily="65" charset="-120"/>
              <a:cs typeface="Times New Roman" panose="02020603050405020304" pitchFamily="18" charset="0"/>
            </a:rPr>
            <a:t>472</a:t>
          </a:r>
          <a:r>
            <a:rPr lang="zh-TW" altLang="en-US" sz="2400" dirty="0">
              <a:latin typeface="Times New Roman" panose="02020603050405020304" pitchFamily="18" charset="0"/>
              <a:ea typeface="標楷體" pitchFamily="65" charset="-120"/>
              <a:cs typeface="Times New Roman" panose="02020603050405020304" pitchFamily="18" charset="0"/>
            </a:rPr>
            <a:t>個名額</a:t>
          </a:r>
          <a:br>
            <a:rPr lang="en-US" altLang="zh-TW" sz="2400" dirty="0">
              <a:latin typeface="Times New Roman" panose="02020603050405020304" pitchFamily="18" charset="0"/>
              <a:ea typeface="標楷體" pitchFamily="65" charset="-120"/>
              <a:cs typeface="Times New Roman" panose="02020603050405020304" pitchFamily="18" charset="0"/>
            </a:rPr>
          </a:br>
          <a:r>
            <a:rPr lang="zh-TW" altLang="en-US" sz="2400" dirty="0">
              <a:latin typeface="Times New Roman" panose="02020603050405020304" pitchFamily="18" charset="0"/>
              <a:ea typeface="標楷體" pitchFamily="65" charset="-120"/>
              <a:cs typeface="Times New Roman" panose="02020603050405020304" pitchFamily="18" charset="0"/>
            </a:rPr>
            <a:t>藝才美術班</a:t>
          </a:r>
          <a:r>
            <a:rPr lang="en-US" altLang="zh-TW" sz="2400" dirty="0">
              <a:latin typeface="Times New Roman" panose="02020603050405020304" pitchFamily="18" charset="0"/>
              <a:ea typeface="標楷體" pitchFamily="65" charset="-120"/>
              <a:cs typeface="Times New Roman" panose="02020603050405020304" pitchFamily="18" charset="0"/>
            </a:rPr>
            <a:t>-4</a:t>
          </a:r>
          <a:r>
            <a:rPr lang="zh-TW" altLang="en-US" sz="2400" dirty="0">
              <a:latin typeface="Times New Roman" panose="02020603050405020304" pitchFamily="18" charset="0"/>
              <a:ea typeface="標楷體" pitchFamily="65" charset="-120"/>
              <a:cs typeface="Times New Roman" panose="02020603050405020304" pitchFamily="18" charset="0"/>
            </a:rPr>
            <a:t>班 </a:t>
          </a:r>
          <a:r>
            <a:rPr lang="en-US" altLang="zh-TW" sz="2400" dirty="0">
              <a:solidFill>
                <a:srgbClr val="FFFF00"/>
              </a:solidFill>
              <a:latin typeface="Times New Roman" panose="02020603050405020304" pitchFamily="18" charset="0"/>
              <a:ea typeface="標楷體" pitchFamily="65" charset="-120"/>
              <a:cs typeface="Times New Roman" panose="02020603050405020304" pitchFamily="18" charset="0"/>
            </a:rPr>
            <a:t>100</a:t>
          </a:r>
          <a:r>
            <a:rPr lang="zh-TW" altLang="en-US" sz="2400" dirty="0">
              <a:latin typeface="Times New Roman" panose="02020603050405020304" pitchFamily="18" charset="0"/>
              <a:ea typeface="標楷體" pitchFamily="65" charset="-120"/>
              <a:cs typeface="Times New Roman" panose="02020603050405020304" pitchFamily="18" charset="0"/>
            </a:rPr>
            <a:t>個名額</a:t>
          </a:r>
          <a:br>
            <a:rPr lang="en-US" altLang="zh-TW" sz="2400" dirty="0">
              <a:latin typeface="Times New Roman" panose="02020603050405020304" pitchFamily="18" charset="0"/>
              <a:ea typeface="標楷體" pitchFamily="65" charset="-120"/>
              <a:cs typeface="Times New Roman" panose="02020603050405020304" pitchFamily="18" charset="0"/>
            </a:rPr>
          </a:br>
          <a:r>
            <a:rPr lang="zh-TW" altLang="en-US" sz="2400" dirty="0">
              <a:latin typeface="Times New Roman" panose="02020603050405020304" pitchFamily="18" charset="0"/>
              <a:ea typeface="標楷體" pitchFamily="65" charset="-120"/>
              <a:cs typeface="Times New Roman" panose="02020603050405020304" pitchFamily="18" charset="0"/>
            </a:rPr>
            <a:t>藝才音樂班</a:t>
          </a:r>
          <a:r>
            <a:rPr lang="en-US" altLang="zh-TW" sz="2400" dirty="0">
              <a:latin typeface="Times New Roman" panose="02020603050405020304" pitchFamily="18" charset="0"/>
              <a:ea typeface="標楷體" pitchFamily="65" charset="-120"/>
              <a:cs typeface="Times New Roman" panose="02020603050405020304" pitchFamily="18" charset="0"/>
            </a:rPr>
            <a:t>-3</a:t>
          </a:r>
          <a:r>
            <a:rPr lang="zh-TW" altLang="en-US" sz="2400" dirty="0">
              <a:latin typeface="Times New Roman" panose="02020603050405020304" pitchFamily="18" charset="0"/>
              <a:ea typeface="標楷體" pitchFamily="65" charset="-120"/>
              <a:cs typeface="Times New Roman" panose="02020603050405020304" pitchFamily="18" charset="0"/>
            </a:rPr>
            <a:t>班   </a:t>
          </a:r>
          <a:r>
            <a:rPr lang="en-US" altLang="zh-TW" sz="2400" dirty="0">
              <a:solidFill>
                <a:srgbClr val="FFFF00"/>
              </a:solidFill>
              <a:latin typeface="Times New Roman" panose="02020603050405020304" pitchFamily="18" charset="0"/>
              <a:ea typeface="標楷體" pitchFamily="65" charset="-120"/>
              <a:cs typeface="Times New Roman" panose="02020603050405020304" pitchFamily="18" charset="0"/>
            </a:rPr>
            <a:t>75</a:t>
          </a:r>
          <a:r>
            <a:rPr lang="zh-TW" altLang="en-US" sz="2400" dirty="0">
              <a:latin typeface="Times New Roman" panose="02020603050405020304" pitchFamily="18" charset="0"/>
              <a:ea typeface="標楷體" pitchFamily="65" charset="-120"/>
              <a:cs typeface="Times New Roman" panose="02020603050405020304" pitchFamily="18" charset="0"/>
            </a:rPr>
            <a:t>個名額</a:t>
          </a:r>
          <a:br>
            <a:rPr lang="en-US" altLang="zh-TW" sz="2400" dirty="0">
              <a:latin typeface="Times New Roman" panose="02020603050405020304" pitchFamily="18" charset="0"/>
              <a:ea typeface="標楷體" pitchFamily="65" charset="-120"/>
              <a:cs typeface="Times New Roman" panose="02020603050405020304" pitchFamily="18" charset="0"/>
            </a:rPr>
          </a:br>
          <a:r>
            <a:rPr lang="zh-TW" altLang="en-US" sz="2400" dirty="0">
              <a:latin typeface="Times New Roman" panose="02020603050405020304" pitchFamily="18" charset="0"/>
              <a:ea typeface="標楷體" pitchFamily="65" charset="-120"/>
              <a:cs typeface="Times New Roman" panose="02020603050405020304" pitchFamily="18" charset="0"/>
            </a:rPr>
            <a:t>藝才舞蹈班</a:t>
          </a:r>
          <a:r>
            <a:rPr lang="en-US" altLang="zh-TW" sz="2400" dirty="0">
              <a:latin typeface="Times New Roman" panose="02020603050405020304" pitchFamily="18" charset="0"/>
              <a:ea typeface="標楷體" pitchFamily="65" charset="-120"/>
              <a:cs typeface="Times New Roman" panose="02020603050405020304" pitchFamily="18" charset="0"/>
            </a:rPr>
            <a:t>-1</a:t>
          </a:r>
          <a:r>
            <a:rPr lang="zh-TW" altLang="en-US" sz="2400" dirty="0">
              <a:latin typeface="Times New Roman" panose="02020603050405020304" pitchFamily="18" charset="0"/>
              <a:ea typeface="標楷體" pitchFamily="65" charset="-120"/>
              <a:cs typeface="Times New Roman" panose="02020603050405020304" pitchFamily="18" charset="0"/>
            </a:rPr>
            <a:t>班   </a:t>
          </a:r>
          <a:r>
            <a:rPr lang="en-US" altLang="zh-TW" sz="2400" dirty="0">
              <a:solidFill>
                <a:srgbClr val="FFFF00"/>
              </a:solidFill>
              <a:latin typeface="Times New Roman" panose="02020603050405020304" pitchFamily="18" charset="0"/>
              <a:ea typeface="標楷體" pitchFamily="65" charset="-120"/>
              <a:cs typeface="Times New Roman" panose="02020603050405020304" pitchFamily="18" charset="0"/>
            </a:rPr>
            <a:t>25</a:t>
          </a:r>
          <a:r>
            <a:rPr lang="zh-TW" altLang="en-US" sz="2400" dirty="0">
              <a:latin typeface="Times New Roman" panose="02020603050405020304" pitchFamily="18" charset="0"/>
              <a:ea typeface="標楷體" pitchFamily="65" charset="-120"/>
              <a:cs typeface="Times New Roman" panose="02020603050405020304" pitchFamily="18" charset="0"/>
            </a:rPr>
            <a:t>個名額</a:t>
          </a:r>
        </a:p>
      </dgm:t>
    </dgm:pt>
    <dgm:pt modelId="{477E55E1-8396-468B-AFE0-22BEDD77F5B7}" type="parTrans" cxnId="{6D7DEF88-D32A-4953-A58A-951ACC9EE33F}">
      <dgm:prSet/>
      <dgm:spPr/>
      <dgm:t>
        <a:bodyPr/>
        <a:lstStyle/>
        <a:p>
          <a:endParaRPr lang="zh-TW" altLang="en-US" sz="2000">
            <a:latin typeface="標楷體" pitchFamily="65" charset="-120"/>
            <a:ea typeface="標楷體" pitchFamily="65" charset="-120"/>
          </a:endParaRPr>
        </a:p>
      </dgm:t>
    </dgm:pt>
    <dgm:pt modelId="{DACF4943-C3D6-4084-BAB5-AE5B368DB4A7}" type="sibTrans" cxnId="{6D7DEF88-D32A-4953-A58A-951ACC9EE33F}">
      <dgm:prSet/>
      <dgm:spPr/>
      <dgm:t>
        <a:bodyPr/>
        <a:lstStyle/>
        <a:p>
          <a:endParaRPr lang="zh-TW" altLang="en-US" sz="2000">
            <a:latin typeface="標楷體" pitchFamily="65" charset="-120"/>
            <a:ea typeface="標楷體" pitchFamily="65" charset="-120"/>
          </a:endParaRPr>
        </a:p>
      </dgm:t>
    </dgm:pt>
    <dgm:pt modelId="{7946C596-4121-4021-BADA-B7DCCC57B3BE}" type="pres">
      <dgm:prSet presAssocID="{827B186F-5B46-468C-AF55-E024DAAFAA39}" presName="diagram" presStyleCnt="0">
        <dgm:presLayoutVars>
          <dgm:chMax val="1"/>
          <dgm:dir/>
          <dgm:animLvl val="ctr"/>
          <dgm:resizeHandles val="exact"/>
        </dgm:presLayoutVars>
      </dgm:prSet>
      <dgm:spPr/>
    </dgm:pt>
    <dgm:pt modelId="{6D023388-E77E-4DEB-AB21-039C45EBC052}" type="pres">
      <dgm:prSet presAssocID="{827B186F-5B46-468C-AF55-E024DAAFAA39}" presName="matrix" presStyleCnt="0"/>
      <dgm:spPr/>
    </dgm:pt>
    <dgm:pt modelId="{CD18A5EF-14CC-4D99-B9B5-ADC491578342}" type="pres">
      <dgm:prSet presAssocID="{827B186F-5B46-468C-AF55-E024DAAFAA39}" presName="tile1" presStyleLbl="node1" presStyleIdx="0" presStyleCnt="4" custLinFactNeighborX="2" custLinFactNeighborY="0"/>
      <dgm:spPr/>
    </dgm:pt>
    <dgm:pt modelId="{C4C3389C-960C-45F0-B12F-65FC46FCDAAF}" type="pres">
      <dgm:prSet presAssocID="{827B186F-5B46-468C-AF55-E024DAAFAA39}" presName="tile1text" presStyleLbl="node1" presStyleIdx="0" presStyleCnt="4">
        <dgm:presLayoutVars>
          <dgm:chMax val="0"/>
          <dgm:chPref val="0"/>
          <dgm:bulletEnabled val="1"/>
        </dgm:presLayoutVars>
      </dgm:prSet>
      <dgm:spPr/>
    </dgm:pt>
    <dgm:pt modelId="{3FA2D15B-CF76-4202-AA22-9C6B1404492F}" type="pres">
      <dgm:prSet presAssocID="{827B186F-5B46-468C-AF55-E024DAAFAA39}" presName="tile2" presStyleLbl="node1" presStyleIdx="1" presStyleCnt="4"/>
      <dgm:spPr/>
    </dgm:pt>
    <dgm:pt modelId="{2DBDCC4B-9364-4C26-897D-9D5279936C4A}" type="pres">
      <dgm:prSet presAssocID="{827B186F-5B46-468C-AF55-E024DAAFAA39}" presName="tile2text" presStyleLbl="node1" presStyleIdx="1" presStyleCnt="4">
        <dgm:presLayoutVars>
          <dgm:chMax val="0"/>
          <dgm:chPref val="0"/>
          <dgm:bulletEnabled val="1"/>
        </dgm:presLayoutVars>
      </dgm:prSet>
      <dgm:spPr/>
    </dgm:pt>
    <dgm:pt modelId="{E95F4473-6895-42D5-9283-BB264002653F}" type="pres">
      <dgm:prSet presAssocID="{827B186F-5B46-468C-AF55-E024DAAFAA39}" presName="tile3" presStyleLbl="node1" presStyleIdx="2" presStyleCnt="4"/>
      <dgm:spPr/>
    </dgm:pt>
    <dgm:pt modelId="{CD12BA36-16AB-4F0D-9947-4D905491FE95}" type="pres">
      <dgm:prSet presAssocID="{827B186F-5B46-468C-AF55-E024DAAFAA39}" presName="tile3text" presStyleLbl="node1" presStyleIdx="2" presStyleCnt="4">
        <dgm:presLayoutVars>
          <dgm:chMax val="0"/>
          <dgm:chPref val="0"/>
          <dgm:bulletEnabled val="1"/>
        </dgm:presLayoutVars>
      </dgm:prSet>
      <dgm:spPr/>
    </dgm:pt>
    <dgm:pt modelId="{6AB11538-AE62-4BBD-9767-0683C1A64A5B}" type="pres">
      <dgm:prSet presAssocID="{827B186F-5B46-468C-AF55-E024DAAFAA39}" presName="tile4" presStyleLbl="node1" presStyleIdx="3" presStyleCnt="4"/>
      <dgm:spPr/>
    </dgm:pt>
    <dgm:pt modelId="{D9475630-C8AD-44A0-9DDF-60B3D2C6E705}" type="pres">
      <dgm:prSet presAssocID="{827B186F-5B46-468C-AF55-E024DAAFAA39}" presName="tile4text" presStyleLbl="node1" presStyleIdx="3" presStyleCnt="4">
        <dgm:presLayoutVars>
          <dgm:chMax val="0"/>
          <dgm:chPref val="0"/>
          <dgm:bulletEnabled val="1"/>
        </dgm:presLayoutVars>
      </dgm:prSet>
      <dgm:spPr/>
    </dgm:pt>
    <dgm:pt modelId="{7595E15C-553B-471B-9ADC-ED155AB191E3}" type="pres">
      <dgm:prSet presAssocID="{827B186F-5B46-468C-AF55-E024DAAFAA39}" presName="centerTile" presStyleLbl="fgShp" presStyleIdx="0" presStyleCnt="1" custScaleX="114921" custLinFactNeighborY="-971">
        <dgm:presLayoutVars>
          <dgm:chMax val="0"/>
          <dgm:chPref val="0"/>
        </dgm:presLayoutVars>
      </dgm:prSet>
      <dgm:spPr/>
    </dgm:pt>
  </dgm:ptLst>
  <dgm:cxnLst>
    <dgm:cxn modelId="{A1BCE403-CB0C-4BE2-91D4-3546BCAB2FE4}" type="presOf" srcId="{B2B8C07D-43F5-4C65-A23A-D2D80650E3E0}" destId="{D9475630-C8AD-44A0-9DDF-60B3D2C6E705}" srcOrd="1" destOrd="0" presId="urn:microsoft.com/office/officeart/2005/8/layout/matrix1"/>
    <dgm:cxn modelId="{B0DBCE13-AB09-4A29-B70A-02676696CE97}" srcId="{F9E79064-68C8-483E-A861-C4EFA5F54ACA}" destId="{A7112B98-6EF3-4FE7-BF3D-C59D1B368008}" srcOrd="0" destOrd="0" parTransId="{D565FFC9-7E5F-4E16-B5CB-8356BB01A266}" sibTransId="{C5566B29-EA1D-499F-BCA4-71D0AE10D7B6}"/>
    <dgm:cxn modelId="{9D160516-9950-49E4-9CDB-BCBFB7A07F4D}" type="presOf" srcId="{163E3733-E3DE-4603-B81D-A07920279013}" destId="{2DBDCC4B-9364-4C26-897D-9D5279936C4A}" srcOrd="1" destOrd="0" presId="urn:microsoft.com/office/officeart/2005/8/layout/matrix1"/>
    <dgm:cxn modelId="{0EAC0723-F21B-42D8-BB1D-DEBABC705C01}" type="presOf" srcId="{6549D92B-83E7-4382-BCE2-AD411F4B9095}" destId="{E95F4473-6895-42D5-9283-BB264002653F}" srcOrd="0" destOrd="0" presId="urn:microsoft.com/office/officeart/2005/8/layout/matrix1"/>
    <dgm:cxn modelId="{3E57DD3C-0E76-4D82-999F-F042A1D4EAD3}" type="presOf" srcId="{827B186F-5B46-468C-AF55-E024DAAFAA39}" destId="{7946C596-4121-4021-BADA-B7DCCC57B3BE}" srcOrd="0" destOrd="0" presId="urn:microsoft.com/office/officeart/2005/8/layout/matrix1"/>
    <dgm:cxn modelId="{CBBEBA60-98D4-4755-8C06-38CAB34B57BC}" type="presOf" srcId="{F9E79064-68C8-483E-A861-C4EFA5F54ACA}" destId="{7595E15C-553B-471B-9ADC-ED155AB191E3}" srcOrd="0" destOrd="0" presId="urn:microsoft.com/office/officeart/2005/8/layout/matrix1"/>
    <dgm:cxn modelId="{74DBB36C-D354-4FA2-9DA8-A0E168984570}" type="presOf" srcId="{B2B8C07D-43F5-4C65-A23A-D2D80650E3E0}" destId="{6AB11538-AE62-4BBD-9767-0683C1A64A5B}" srcOrd="0" destOrd="0" presId="urn:microsoft.com/office/officeart/2005/8/layout/matrix1"/>
    <dgm:cxn modelId="{7D0DF172-2D4C-4736-A1C9-C6A40E1738A8}" type="presOf" srcId="{163E3733-E3DE-4603-B81D-A07920279013}" destId="{3FA2D15B-CF76-4202-AA22-9C6B1404492F}" srcOrd="0" destOrd="0" presId="urn:microsoft.com/office/officeart/2005/8/layout/matrix1"/>
    <dgm:cxn modelId="{6D7DEF88-D32A-4953-A58A-951ACC9EE33F}" srcId="{F9E79064-68C8-483E-A861-C4EFA5F54ACA}" destId="{B2B8C07D-43F5-4C65-A23A-D2D80650E3E0}" srcOrd="3" destOrd="0" parTransId="{477E55E1-8396-468B-AFE0-22BEDD77F5B7}" sibTransId="{DACF4943-C3D6-4084-BAB5-AE5B368DB4A7}"/>
    <dgm:cxn modelId="{DE024195-E350-41E0-843C-07E1C18E238A}" srcId="{F9E79064-68C8-483E-A861-C4EFA5F54ACA}" destId="{6549D92B-83E7-4382-BCE2-AD411F4B9095}" srcOrd="2" destOrd="0" parTransId="{97738555-1C5B-4877-B0B6-5F0D62AC8F85}" sibTransId="{4C9B512C-8C6C-417C-9FE7-3CA82609C85E}"/>
    <dgm:cxn modelId="{B8E52097-6F15-4A50-BF78-7099EEA29761}" type="presOf" srcId="{A7112B98-6EF3-4FE7-BF3D-C59D1B368008}" destId="{C4C3389C-960C-45F0-B12F-65FC46FCDAAF}" srcOrd="1" destOrd="0" presId="urn:microsoft.com/office/officeart/2005/8/layout/matrix1"/>
    <dgm:cxn modelId="{8A8EC1C7-C0B7-449F-8137-E30D2D4C16A7}" type="presOf" srcId="{A7112B98-6EF3-4FE7-BF3D-C59D1B368008}" destId="{CD18A5EF-14CC-4D99-B9B5-ADC491578342}" srcOrd="0" destOrd="0" presId="urn:microsoft.com/office/officeart/2005/8/layout/matrix1"/>
    <dgm:cxn modelId="{9706C1E4-9394-4AB7-9DB2-15FFAE90EED2}" type="presOf" srcId="{6549D92B-83E7-4382-BCE2-AD411F4B9095}" destId="{CD12BA36-16AB-4F0D-9947-4D905491FE95}" srcOrd="1" destOrd="0" presId="urn:microsoft.com/office/officeart/2005/8/layout/matrix1"/>
    <dgm:cxn modelId="{41D125F7-4F59-44F9-B8B1-BE12B712D02E}" srcId="{827B186F-5B46-468C-AF55-E024DAAFAA39}" destId="{F9E79064-68C8-483E-A861-C4EFA5F54ACA}" srcOrd="0" destOrd="0" parTransId="{83CD7FB1-65A5-4620-A94D-7E1A4C92B777}" sibTransId="{88A2C6E5-2988-49BF-B1B1-289F0A496B89}"/>
    <dgm:cxn modelId="{D0D89CFF-2DDC-42B9-97EF-165D11C67010}" srcId="{F9E79064-68C8-483E-A861-C4EFA5F54ACA}" destId="{163E3733-E3DE-4603-B81D-A07920279013}" srcOrd="1" destOrd="0" parTransId="{6CB1DB07-AA8B-4C48-A29B-559FCF6B1F87}" sibTransId="{EEB7CB51-D528-4B27-BF94-CC9191BAC249}"/>
    <dgm:cxn modelId="{A688965F-892B-4D54-9FF3-71D2E2BEAF3A}" type="presParOf" srcId="{7946C596-4121-4021-BADA-B7DCCC57B3BE}" destId="{6D023388-E77E-4DEB-AB21-039C45EBC052}" srcOrd="0" destOrd="0" presId="urn:microsoft.com/office/officeart/2005/8/layout/matrix1"/>
    <dgm:cxn modelId="{423F1F94-E63D-45DB-A6C1-6F50B119E892}" type="presParOf" srcId="{6D023388-E77E-4DEB-AB21-039C45EBC052}" destId="{CD18A5EF-14CC-4D99-B9B5-ADC491578342}" srcOrd="0" destOrd="0" presId="urn:microsoft.com/office/officeart/2005/8/layout/matrix1"/>
    <dgm:cxn modelId="{8CCC026E-028C-4E58-9211-2BFD44633BD5}" type="presParOf" srcId="{6D023388-E77E-4DEB-AB21-039C45EBC052}" destId="{C4C3389C-960C-45F0-B12F-65FC46FCDAAF}" srcOrd="1" destOrd="0" presId="urn:microsoft.com/office/officeart/2005/8/layout/matrix1"/>
    <dgm:cxn modelId="{8D484ACC-9F7B-4B80-88CD-A8AB5B9670A5}" type="presParOf" srcId="{6D023388-E77E-4DEB-AB21-039C45EBC052}" destId="{3FA2D15B-CF76-4202-AA22-9C6B1404492F}" srcOrd="2" destOrd="0" presId="urn:microsoft.com/office/officeart/2005/8/layout/matrix1"/>
    <dgm:cxn modelId="{919CA2E1-0AAF-4B03-88DC-9A8485343CF5}" type="presParOf" srcId="{6D023388-E77E-4DEB-AB21-039C45EBC052}" destId="{2DBDCC4B-9364-4C26-897D-9D5279936C4A}" srcOrd="3" destOrd="0" presId="urn:microsoft.com/office/officeart/2005/8/layout/matrix1"/>
    <dgm:cxn modelId="{8CDAFE73-4E03-4869-AC41-08119AF4956D}" type="presParOf" srcId="{6D023388-E77E-4DEB-AB21-039C45EBC052}" destId="{E95F4473-6895-42D5-9283-BB264002653F}" srcOrd="4" destOrd="0" presId="urn:microsoft.com/office/officeart/2005/8/layout/matrix1"/>
    <dgm:cxn modelId="{F48F502C-0E39-49C1-AF98-D522AB36B30E}" type="presParOf" srcId="{6D023388-E77E-4DEB-AB21-039C45EBC052}" destId="{CD12BA36-16AB-4F0D-9947-4D905491FE95}" srcOrd="5" destOrd="0" presId="urn:microsoft.com/office/officeart/2005/8/layout/matrix1"/>
    <dgm:cxn modelId="{4C90B553-AE3D-494C-ADE8-CE12D85FB267}" type="presParOf" srcId="{6D023388-E77E-4DEB-AB21-039C45EBC052}" destId="{6AB11538-AE62-4BBD-9767-0683C1A64A5B}" srcOrd="6" destOrd="0" presId="urn:microsoft.com/office/officeart/2005/8/layout/matrix1"/>
    <dgm:cxn modelId="{2034EDBF-692C-4341-9B3A-715272154AAF}" type="presParOf" srcId="{6D023388-E77E-4DEB-AB21-039C45EBC052}" destId="{D9475630-C8AD-44A0-9DDF-60B3D2C6E705}" srcOrd="7" destOrd="0" presId="urn:microsoft.com/office/officeart/2005/8/layout/matrix1"/>
    <dgm:cxn modelId="{E3FEFF03-E424-4779-A8E9-06981EFC1500}" type="presParOf" srcId="{7946C596-4121-4021-BADA-B7DCCC57B3BE}" destId="{7595E15C-553B-471B-9ADC-ED155AB191E3}" srcOrd="1" destOrd="0" presId="urn:microsoft.com/office/officeart/2005/8/layout/matrix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05E4696-CE36-40FB-8726-EC24909286A6}" type="doc">
      <dgm:prSet loTypeId="urn:microsoft.com/office/officeart/2005/8/layout/vList6" loCatId="list" qsTypeId="urn:microsoft.com/office/officeart/2005/8/quickstyle/simple1#4" qsCatId="simple" csTypeId="urn:microsoft.com/office/officeart/2005/8/colors/accent2_2" csCatId="accent2" phldr="1"/>
      <dgm:spPr/>
      <dgm:t>
        <a:bodyPr/>
        <a:lstStyle/>
        <a:p>
          <a:endParaRPr lang="zh-TW" altLang="en-US"/>
        </a:p>
      </dgm:t>
    </dgm:pt>
    <dgm:pt modelId="{B625F2EB-10E5-4149-8948-148379F6CACA}">
      <dgm:prSet phldrT="[文字]" custT="1"/>
      <dgm:spPr>
        <a:solidFill>
          <a:srgbClr val="000090"/>
        </a:solidFill>
      </dgm:spPr>
      <dgm:t>
        <a:bodyPr/>
        <a:lstStyle/>
        <a:p>
          <a:r>
            <a:rPr lang="zh-TW" altLang="en-US" sz="3600" b="1" cap="none" spc="0" dirty="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t>適性輔導</a:t>
          </a:r>
        </a:p>
      </dgm:t>
    </dgm:pt>
    <dgm:pt modelId="{4538D5EC-F26F-48D5-A6E0-75ECE2C745A7}" type="parTrans" cxnId="{DE954ED6-D966-4ADE-B96B-11239B33A9DE}">
      <dgm:prSet/>
      <dgm:spPr/>
      <dgm:t>
        <a:bodyPr/>
        <a:lstStyle/>
        <a:p>
          <a:endParaRPr lang="zh-TW" altLang="en-US">
            <a:solidFill>
              <a:schemeClr val="tx1"/>
            </a:solidFill>
          </a:endParaRPr>
        </a:p>
      </dgm:t>
    </dgm:pt>
    <dgm:pt modelId="{F6CBCB96-AAC9-4331-A6E3-92D55FF819FA}" type="sibTrans" cxnId="{DE954ED6-D966-4ADE-B96B-11239B33A9DE}">
      <dgm:prSet/>
      <dgm:spPr/>
      <dgm:t>
        <a:bodyPr/>
        <a:lstStyle/>
        <a:p>
          <a:endParaRPr lang="zh-TW" altLang="en-US">
            <a:solidFill>
              <a:schemeClr val="tx1"/>
            </a:solidFill>
          </a:endParaRPr>
        </a:p>
      </dgm:t>
    </dgm:pt>
    <dgm:pt modelId="{C0BA452B-58F9-4D08-9C12-EE745668566A}">
      <dgm:prSet phldrT="[文字]" custT="1"/>
      <dgm:spPr>
        <a:solidFill>
          <a:srgbClr val="000090"/>
        </a:solidFill>
      </dgm:spPr>
      <dgm:t>
        <a:bodyPr/>
        <a:lstStyle/>
        <a:p>
          <a:r>
            <a:rPr lang="zh-TW" altLang="en-US" sz="3600" b="1" cap="none" spc="0" dirty="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t>多元學習</a:t>
          </a:r>
        </a:p>
      </dgm:t>
    </dgm:pt>
    <dgm:pt modelId="{288EAFA3-7AFA-4E08-9F83-DD1D789A95C9}" type="sibTrans" cxnId="{098F245B-042A-4729-A996-24DD4446AD25}">
      <dgm:prSet/>
      <dgm:spPr/>
      <dgm:t>
        <a:bodyPr/>
        <a:lstStyle/>
        <a:p>
          <a:endParaRPr lang="zh-TW" altLang="en-US">
            <a:solidFill>
              <a:schemeClr val="tx1"/>
            </a:solidFill>
          </a:endParaRPr>
        </a:p>
      </dgm:t>
    </dgm:pt>
    <dgm:pt modelId="{F0D173E7-34E4-45CD-8598-B168AA3E55AE}" type="parTrans" cxnId="{098F245B-042A-4729-A996-24DD4446AD25}">
      <dgm:prSet/>
      <dgm:spPr/>
      <dgm:t>
        <a:bodyPr/>
        <a:lstStyle/>
        <a:p>
          <a:endParaRPr lang="zh-TW" altLang="en-US">
            <a:solidFill>
              <a:schemeClr val="tx1"/>
            </a:solidFill>
          </a:endParaRPr>
        </a:p>
      </dgm:t>
    </dgm:pt>
    <dgm:pt modelId="{19249124-F0DD-4A7E-A6ED-2EC7309F368E}">
      <dgm:prSet phldrT="[文字]" custT="1"/>
      <dgm:spPr>
        <a:solidFill>
          <a:srgbClr val="B1FFFF">
            <a:alpha val="90000"/>
          </a:srgbClr>
        </a:solidFill>
        <a:ln>
          <a:solidFill>
            <a:schemeClr val="tx1">
              <a:alpha val="90000"/>
            </a:schemeClr>
          </a:solidFill>
        </a:ln>
      </dgm:spPr>
      <dgm:t>
        <a:bodyPr anchor="ctr"/>
        <a:lstStyle/>
        <a:p>
          <a:pPr algn="ctr"/>
          <a:r>
            <a:rPr lang="zh-TW" altLang="en-US" sz="2000" b="1" u="sng" dirty="0">
              <a:solidFill>
                <a:schemeClr val="tx1"/>
              </a:solidFill>
            </a:rPr>
            <a:t>採計</a:t>
          </a:r>
          <a:r>
            <a:rPr lang="en-US" altLang="zh-TW" sz="2000" b="1" u="sng" dirty="0">
              <a:solidFill>
                <a:schemeClr val="tx1"/>
              </a:solidFill>
            </a:rPr>
            <a:t>32</a:t>
          </a:r>
          <a:r>
            <a:rPr lang="zh-TW" altLang="en-US" sz="2000" b="1" u="sng" dirty="0">
              <a:solidFill>
                <a:schemeClr val="tx1"/>
              </a:solidFill>
            </a:rPr>
            <a:t>分</a:t>
          </a:r>
        </a:p>
      </dgm:t>
    </dgm:pt>
    <dgm:pt modelId="{10AC73A9-FE8C-49C0-8B57-082B3D964D3F}" type="sibTrans" cxnId="{87D4FEEE-CC21-4C22-87C8-4DCFCB83206E}">
      <dgm:prSet/>
      <dgm:spPr/>
      <dgm:t>
        <a:bodyPr/>
        <a:lstStyle/>
        <a:p>
          <a:endParaRPr lang="zh-TW" altLang="en-US">
            <a:solidFill>
              <a:schemeClr val="tx1"/>
            </a:solidFill>
          </a:endParaRPr>
        </a:p>
      </dgm:t>
    </dgm:pt>
    <dgm:pt modelId="{7F6AF54F-00ED-444A-B0F9-39340F8718BE}" type="parTrans" cxnId="{87D4FEEE-CC21-4C22-87C8-4DCFCB83206E}">
      <dgm:prSet/>
      <dgm:spPr/>
      <dgm:t>
        <a:bodyPr/>
        <a:lstStyle/>
        <a:p>
          <a:endParaRPr lang="zh-TW" altLang="en-US">
            <a:solidFill>
              <a:schemeClr val="tx1"/>
            </a:solidFill>
          </a:endParaRPr>
        </a:p>
      </dgm:t>
    </dgm:pt>
    <dgm:pt modelId="{BF3883D0-7001-44C2-901B-A585C73FBE5F}">
      <dgm:prSet phldrT="[文字]" custT="1"/>
      <dgm:spPr>
        <a:solidFill>
          <a:srgbClr val="B1FFFF">
            <a:alpha val="90000"/>
          </a:srgbClr>
        </a:solidFill>
        <a:ln>
          <a:solidFill>
            <a:srgbClr val="000000">
              <a:alpha val="90000"/>
            </a:srgbClr>
          </a:solidFill>
        </a:ln>
      </dgm:spPr>
      <dgm:t>
        <a:bodyPr anchor="ctr"/>
        <a:lstStyle/>
        <a:p>
          <a:r>
            <a:rPr lang="zh-TW" altLang="en-US" sz="2000" b="1" u="sng" dirty="0">
              <a:solidFill>
                <a:schemeClr val="tx1"/>
              </a:solidFill>
            </a:rPr>
            <a:t>採計</a:t>
          </a:r>
          <a:r>
            <a:rPr lang="en-US" altLang="zh-TW" sz="2000" b="1" u="sng" dirty="0">
              <a:solidFill>
                <a:schemeClr val="tx1"/>
              </a:solidFill>
            </a:rPr>
            <a:t>35</a:t>
          </a:r>
          <a:r>
            <a:rPr lang="zh-TW" altLang="en-US" sz="2000" b="1" u="sng" dirty="0">
              <a:solidFill>
                <a:schemeClr val="tx1"/>
              </a:solidFill>
            </a:rPr>
            <a:t>分</a:t>
          </a:r>
        </a:p>
      </dgm:t>
    </dgm:pt>
    <dgm:pt modelId="{BB0400D1-699A-4D9A-8473-DB385D4EF011}" type="sibTrans" cxnId="{6E3925E8-3950-49DD-B576-1730647D7EB2}">
      <dgm:prSet/>
      <dgm:spPr/>
      <dgm:t>
        <a:bodyPr/>
        <a:lstStyle/>
        <a:p>
          <a:endParaRPr lang="zh-TW" altLang="en-US">
            <a:solidFill>
              <a:schemeClr val="tx1"/>
            </a:solidFill>
          </a:endParaRPr>
        </a:p>
      </dgm:t>
    </dgm:pt>
    <dgm:pt modelId="{B5525506-3FA0-4083-BB46-A2AC44E20EED}" type="parTrans" cxnId="{6E3925E8-3950-49DD-B576-1730647D7EB2}">
      <dgm:prSet/>
      <dgm:spPr/>
      <dgm:t>
        <a:bodyPr/>
        <a:lstStyle/>
        <a:p>
          <a:endParaRPr lang="zh-TW" altLang="en-US">
            <a:solidFill>
              <a:schemeClr val="tx1"/>
            </a:solidFill>
          </a:endParaRPr>
        </a:p>
      </dgm:t>
    </dgm:pt>
    <dgm:pt modelId="{33D1DF83-6FA8-491B-AE46-8C5470B6695B}">
      <dgm:prSet phldrT="[文字]" custT="1"/>
      <dgm:spPr>
        <a:solidFill>
          <a:srgbClr val="000090"/>
        </a:solidFill>
      </dgm:spPr>
      <dgm:t>
        <a:bodyPr/>
        <a:lstStyle/>
        <a:p>
          <a:r>
            <a:rPr lang="zh-TW" altLang="en-US" sz="3600" b="1" cap="none" spc="0" dirty="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t>教育會考</a:t>
          </a:r>
        </a:p>
      </dgm:t>
    </dgm:pt>
    <dgm:pt modelId="{26971985-E956-48B4-8640-A3266AF6487F}" type="parTrans" cxnId="{FAC25FA9-73F4-4151-9AB1-14B2A6F7D99B}">
      <dgm:prSet/>
      <dgm:spPr/>
      <dgm:t>
        <a:bodyPr/>
        <a:lstStyle/>
        <a:p>
          <a:endParaRPr lang="zh-TW" altLang="en-US">
            <a:solidFill>
              <a:schemeClr val="tx1"/>
            </a:solidFill>
          </a:endParaRPr>
        </a:p>
      </dgm:t>
    </dgm:pt>
    <dgm:pt modelId="{20706A68-CA4F-4245-B745-AD5B3F276025}" type="sibTrans" cxnId="{FAC25FA9-73F4-4151-9AB1-14B2A6F7D99B}">
      <dgm:prSet/>
      <dgm:spPr/>
      <dgm:t>
        <a:bodyPr/>
        <a:lstStyle/>
        <a:p>
          <a:endParaRPr lang="zh-TW" altLang="en-US">
            <a:solidFill>
              <a:schemeClr val="tx1"/>
            </a:solidFill>
          </a:endParaRPr>
        </a:p>
      </dgm:t>
    </dgm:pt>
    <dgm:pt modelId="{5ACA794B-7619-4EA6-A915-1A29521C5590}">
      <dgm:prSet phldrT="[文字]" custT="1"/>
      <dgm:spPr>
        <a:solidFill>
          <a:srgbClr val="B1FFFF">
            <a:alpha val="90000"/>
          </a:srgbClr>
        </a:solidFill>
        <a:ln>
          <a:solidFill>
            <a:srgbClr val="000000">
              <a:alpha val="90000"/>
            </a:srgbClr>
          </a:solidFill>
        </a:ln>
      </dgm:spPr>
      <dgm:t>
        <a:bodyPr lIns="39600" rIns="0" anchor="ctr"/>
        <a:lstStyle/>
        <a:p>
          <a:pPr marL="252000" algn="r">
            <a:spcBef>
              <a:spcPts val="200"/>
            </a:spcBef>
          </a:pPr>
          <a:r>
            <a:rPr lang="en-US" altLang="zh-TW" sz="2400" dirty="0">
              <a:solidFill>
                <a:schemeClr val="tx1"/>
              </a:solidFill>
              <a:latin typeface="+mn-lt"/>
            </a:rPr>
            <a:t>33</a:t>
          </a:r>
          <a:r>
            <a:rPr lang="zh-TW" altLang="en-US" sz="2400" dirty="0">
              <a:solidFill>
                <a:schemeClr val="tx1"/>
              </a:solidFill>
              <a:latin typeface="+mn-lt"/>
            </a:rPr>
            <a:t>分</a:t>
          </a:r>
        </a:p>
      </dgm:t>
    </dgm:pt>
    <dgm:pt modelId="{2D0225E2-6BD3-4B84-9D92-A2D917DC64A4}" type="sibTrans" cxnId="{D7CB9603-4DEC-4CE0-9854-2308A7D4ACCA}">
      <dgm:prSet/>
      <dgm:spPr/>
      <dgm:t>
        <a:bodyPr/>
        <a:lstStyle/>
        <a:p>
          <a:endParaRPr lang="zh-TW" altLang="en-US">
            <a:solidFill>
              <a:schemeClr val="tx1"/>
            </a:solidFill>
          </a:endParaRPr>
        </a:p>
      </dgm:t>
    </dgm:pt>
    <dgm:pt modelId="{32282500-FB3A-4304-91B5-CDB2E162DBBD}" type="parTrans" cxnId="{D7CB9603-4DEC-4CE0-9854-2308A7D4ACCA}">
      <dgm:prSet/>
      <dgm:spPr/>
      <dgm:t>
        <a:bodyPr/>
        <a:lstStyle/>
        <a:p>
          <a:endParaRPr lang="zh-TW" altLang="en-US">
            <a:solidFill>
              <a:schemeClr val="tx1"/>
            </a:solidFill>
          </a:endParaRPr>
        </a:p>
      </dgm:t>
    </dgm:pt>
    <dgm:pt modelId="{FF8D0DE0-7183-4802-A472-D51DF5A0C91C}">
      <dgm:prSet phldrT="[文字]" custT="1"/>
      <dgm:spPr>
        <a:solidFill>
          <a:srgbClr val="B1FFFF">
            <a:alpha val="90000"/>
          </a:srgbClr>
        </a:solidFill>
        <a:ln>
          <a:solidFill>
            <a:schemeClr val="tx1">
              <a:alpha val="90000"/>
            </a:schemeClr>
          </a:solidFill>
        </a:ln>
      </dgm:spPr>
      <dgm:t>
        <a:bodyPr anchor="ctr"/>
        <a:lstStyle/>
        <a:p>
          <a:pPr algn="ctr"/>
          <a:r>
            <a:rPr lang="zh-TW" altLang="en-US" sz="2000" dirty="0">
              <a:solidFill>
                <a:schemeClr val="tx1"/>
              </a:solidFill>
            </a:rPr>
            <a:t>總分</a:t>
          </a:r>
          <a:r>
            <a:rPr lang="en-US" altLang="zh-TW" sz="2000" dirty="0">
              <a:solidFill>
                <a:schemeClr val="tx1"/>
              </a:solidFill>
            </a:rPr>
            <a:t>32</a:t>
          </a:r>
          <a:r>
            <a:rPr lang="zh-TW" altLang="en-US" sz="2000" dirty="0">
              <a:solidFill>
                <a:schemeClr val="tx1"/>
              </a:solidFill>
            </a:rPr>
            <a:t>分</a:t>
          </a:r>
        </a:p>
      </dgm:t>
    </dgm:pt>
    <dgm:pt modelId="{D36406B9-0E8F-42DA-8278-1758A98C6133}" type="parTrans" cxnId="{89B086EC-A8B6-4CAE-ACE9-C7149DFA28B7}">
      <dgm:prSet/>
      <dgm:spPr/>
      <dgm:t>
        <a:bodyPr/>
        <a:lstStyle/>
        <a:p>
          <a:endParaRPr lang="zh-TW" altLang="en-US">
            <a:solidFill>
              <a:schemeClr val="tx1"/>
            </a:solidFill>
          </a:endParaRPr>
        </a:p>
      </dgm:t>
    </dgm:pt>
    <dgm:pt modelId="{530C475B-951E-4ADF-9023-BB44AC0D2AC6}" type="sibTrans" cxnId="{89B086EC-A8B6-4CAE-ACE9-C7149DFA28B7}">
      <dgm:prSet/>
      <dgm:spPr/>
      <dgm:t>
        <a:bodyPr/>
        <a:lstStyle/>
        <a:p>
          <a:endParaRPr lang="zh-TW" altLang="en-US">
            <a:solidFill>
              <a:schemeClr val="tx1"/>
            </a:solidFill>
          </a:endParaRPr>
        </a:p>
      </dgm:t>
    </dgm:pt>
    <dgm:pt modelId="{82089FB6-1069-40A4-A70D-663009CAC143}">
      <dgm:prSet phldrT="[文字]" custT="1"/>
      <dgm:spPr>
        <a:solidFill>
          <a:srgbClr val="B1FFFF">
            <a:alpha val="90000"/>
          </a:srgbClr>
        </a:solidFill>
        <a:ln>
          <a:solidFill>
            <a:srgbClr val="000000">
              <a:alpha val="90000"/>
            </a:srgbClr>
          </a:solidFill>
        </a:ln>
      </dgm:spPr>
      <dgm:t>
        <a:bodyPr anchor="ctr"/>
        <a:lstStyle/>
        <a:p>
          <a:r>
            <a:rPr lang="zh-TW" altLang="en-US" sz="2000" dirty="0">
              <a:solidFill>
                <a:schemeClr val="tx1"/>
              </a:solidFill>
            </a:rPr>
            <a:t>總分</a:t>
          </a:r>
          <a:r>
            <a:rPr lang="en-US" altLang="zh-TW" sz="2000" dirty="0">
              <a:solidFill>
                <a:schemeClr val="tx1"/>
              </a:solidFill>
            </a:rPr>
            <a:t>42</a:t>
          </a:r>
          <a:r>
            <a:rPr lang="zh-TW" altLang="en-US" sz="2000" dirty="0">
              <a:solidFill>
                <a:schemeClr val="tx1"/>
              </a:solidFill>
            </a:rPr>
            <a:t>分</a:t>
          </a:r>
        </a:p>
      </dgm:t>
    </dgm:pt>
    <dgm:pt modelId="{30E778EF-CB4F-4134-807F-3F99E87F8A13}" type="parTrans" cxnId="{24AF1BD1-829D-4895-ABC1-3C3826106667}">
      <dgm:prSet/>
      <dgm:spPr/>
      <dgm:t>
        <a:bodyPr/>
        <a:lstStyle/>
        <a:p>
          <a:endParaRPr lang="zh-TW" altLang="en-US">
            <a:solidFill>
              <a:schemeClr val="tx1"/>
            </a:solidFill>
          </a:endParaRPr>
        </a:p>
      </dgm:t>
    </dgm:pt>
    <dgm:pt modelId="{273D7343-E26D-48D8-B684-5E4ACA35AC45}" type="sibTrans" cxnId="{24AF1BD1-829D-4895-ABC1-3C3826106667}">
      <dgm:prSet/>
      <dgm:spPr/>
      <dgm:t>
        <a:bodyPr/>
        <a:lstStyle/>
        <a:p>
          <a:endParaRPr lang="zh-TW" altLang="en-US">
            <a:solidFill>
              <a:schemeClr val="tx1"/>
            </a:solidFill>
          </a:endParaRPr>
        </a:p>
      </dgm:t>
    </dgm:pt>
    <dgm:pt modelId="{4E63D85C-3837-4D2B-B9A0-FCAAE26FC636}" type="pres">
      <dgm:prSet presAssocID="{205E4696-CE36-40FB-8726-EC24909286A6}" presName="Name0" presStyleCnt="0">
        <dgm:presLayoutVars>
          <dgm:dir/>
          <dgm:animLvl val="lvl"/>
          <dgm:resizeHandles/>
        </dgm:presLayoutVars>
      </dgm:prSet>
      <dgm:spPr/>
    </dgm:pt>
    <dgm:pt modelId="{ED551B06-B7DE-448B-B9EE-0C60CE3408D6}" type="pres">
      <dgm:prSet presAssocID="{B625F2EB-10E5-4149-8948-148379F6CACA}" presName="linNode" presStyleCnt="0"/>
      <dgm:spPr/>
    </dgm:pt>
    <dgm:pt modelId="{50818BBC-F477-4D9E-837A-21259D15C457}" type="pres">
      <dgm:prSet presAssocID="{B625F2EB-10E5-4149-8948-148379F6CACA}" presName="parentShp" presStyleLbl="node1" presStyleIdx="0" presStyleCnt="3" custScaleX="224074">
        <dgm:presLayoutVars>
          <dgm:bulletEnabled val="1"/>
        </dgm:presLayoutVars>
      </dgm:prSet>
      <dgm:spPr/>
    </dgm:pt>
    <dgm:pt modelId="{3F539567-1F23-4E76-A758-5A862BB9EFFC}" type="pres">
      <dgm:prSet presAssocID="{B625F2EB-10E5-4149-8948-148379F6CACA}" presName="childShp" presStyleLbl="bgAccFollowNode1" presStyleIdx="0" presStyleCnt="3">
        <dgm:presLayoutVars>
          <dgm:bulletEnabled val="1"/>
        </dgm:presLayoutVars>
      </dgm:prSet>
      <dgm:spPr/>
    </dgm:pt>
    <dgm:pt modelId="{25541B67-E6BB-4A55-AB99-60DBC347093E}" type="pres">
      <dgm:prSet presAssocID="{F6CBCB96-AAC9-4331-A6E3-92D55FF819FA}" presName="spacing" presStyleCnt="0"/>
      <dgm:spPr/>
    </dgm:pt>
    <dgm:pt modelId="{670EE82C-C216-48D5-9379-19F889DB8888}" type="pres">
      <dgm:prSet presAssocID="{C0BA452B-58F9-4D08-9C12-EE745668566A}" presName="linNode" presStyleCnt="0"/>
      <dgm:spPr/>
    </dgm:pt>
    <dgm:pt modelId="{09D89B46-01BD-4CE7-8FF2-34FB9ACC1234}" type="pres">
      <dgm:prSet presAssocID="{C0BA452B-58F9-4D08-9C12-EE745668566A}" presName="parentShp" presStyleLbl="node1" presStyleIdx="1" presStyleCnt="3" custScaleX="247987" custLinFactNeighborX="-29" custLinFactNeighborY="2676">
        <dgm:presLayoutVars>
          <dgm:bulletEnabled val="1"/>
        </dgm:presLayoutVars>
      </dgm:prSet>
      <dgm:spPr/>
    </dgm:pt>
    <dgm:pt modelId="{B9BF2826-A93F-484E-809F-0952285A6A23}" type="pres">
      <dgm:prSet presAssocID="{C0BA452B-58F9-4D08-9C12-EE745668566A}" presName="childShp" presStyleLbl="bgAccFollowNode1" presStyleIdx="1" presStyleCnt="3" custScaleX="111608">
        <dgm:presLayoutVars>
          <dgm:bulletEnabled val="1"/>
        </dgm:presLayoutVars>
      </dgm:prSet>
      <dgm:spPr/>
    </dgm:pt>
    <dgm:pt modelId="{FC401293-0E6F-4BE0-9B3D-3779AF0E7BDB}" type="pres">
      <dgm:prSet presAssocID="{288EAFA3-7AFA-4E08-9F83-DD1D789A95C9}" presName="spacing" presStyleCnt="0"/>
      <dgm:spPr/>
    </dgm:pt>
    <dgm:pt modelId="{18881F29-BE38-41C9-9182-D08C73E20DEA}" type="pres">
      <dgm:prSet presAssocID="{33D1DF83-6FA8-491B-AE46-8C5470B6695B}" presName="linNode" presStyleCnt="0"/>
      <dgm:spPr/>
    </dgm:pt>
    <dgm:pt modelId="{BDD9785E-5988-4D9A-BEBF-25DE815D2930}" type="pres">
      <dgm:prSet presAssocID="{33D1DF83-6FA8-491B-AE46-8C5470B6695B}" presName="parentShp" presStyleLbl="node1" presStyleIdx="2" presStyleCnt="3" custScaleX="259923" custLinFactNeighborX="1274" custLinFactNeighborY="11521">
        <dgm:presLayoutVars>
          <dgm:bulletEnabled val="1"/>
        </dgm:presLayoutVars>
      </dgm:prSet>
      <dgm:spPr/>
    </dgm:pt>
    <dgm:pt modelId="{413D0A37-9639-43F8-AAA7-6563C960F0FF}" type="pres">
      <dgm:prSet presAssocID="{33D1DF83-6FA8-491B-AE46-8C5470B6695B}" presName="childShp" presStyleLbl="bgAccFollowNode1" presStyleIdx="2" presStyleCnt="3" custScaleX="117047" custLinFactNeighborX="-11258" custLinFactNeighborY="845">
        <dgm:presLayoutVars>
          <dgm:bulletEnabled val="1"/>
        </dgm:presLayoutVars>
      </dgm:prSet>
      <dgm:spPr/>
    </dgm:pt>
  </dgm:ptLst>
  <dgm:cxnLst>
    <dgm:cxn modelId="{02369C00-6CA1-4661-8A80-ACF9695B9077}" type="presOf" srcId="{5ACA794B-7619-4EA6-A915-1A29521C5590}" destId="{413D0A37-9639-43F8-AAA7-6563C960F0FF}" srcOrd="0" destOrd="0" presId="urn:microsoft.com/office/officeart/2005/8/layout/vList6"/>
    <dgm:cxn modelId="{D7CB9603-4DEC-4CE0-9854-2308A7D4ACCA}" srcId="{33D1DF83-6FA8-491B-AE46-8C5470B6695B}" destId="{5ACA794B-7619-4EA6-A915-1A29521C5590}" srcOrd="0" destOrd="0" parTransId="{32282500-FB3A-4304-91B5-CDB2E162DBBD}" sibTransId="{2D0225E2-6BD3-4B84-9D92-A2D917DC64A4}"/>
    <dgm:cxn modelId="{FD1D7725-2D7A-4317-8DA3-AA370157CFF1}" type="presOf" srcId="{205E4696-CE36-40FB-8726-EC24909286A6}" destId="{4E63D85C-3837-4D2B-B9A0-FCAAE26FC636}" srcOrd="0" destOrd="0" presId="urn:microsoft.com/office/officeart/2005/8/layout/vList6"/>
    <dgm:cxn modelId="{D47D9837-9B03-4456-BD57-DEF6216DF6B0}" type="presOf" srcId="{82089FB6-1069-40A4-A70D-663009CAC143}" destId="{B9BF2826-A93F-484E-809F-0952285A6A23}" srcOrd="0" destOrd="1" presId="urn:microsoft.com/office/officeart/2005/8/layout/vList6"/>
    <dgm:cxn modelId="{098F245B-042A-4729-A996-24DD4446AD25}" srcId="{205E4696-CE36-40FB-8726-EC24909286A6}" destId="{C0BA452B-58F9-4D08-9C12-EE745668566A}" srcOrd="1" destOrd="0" parTransId="{F0D173E7-34E4-45CD-8598-B168AA3E55AE}" sibTransId="{288EAFA3-7AFA-4E08-9F83-DD1D789A95C9}"/>
    <dgm:cxn modelId="{AD028663-FB0C-41B5-B65E-6059DF4C53D6}" type="presOf" srcId="{33D1DF83-6FA8-491B-AE46-8C5470B6695B}" destId="{BDD9785E-5988-4D9A-BEBF-25DE815D2930}" srcOrd="0" destOrd="0" presId="urn:microsoft.com/office/officeart/2005/8/layout/vList6"/>
    <dgm:cxn modelId="{E207F378-A0D6-4C20-BC0B-4E7E751FCCC2}" type="presOf" srcId="{FF8D0DE0-7183-4802-A472-D51DF5A0C91C}" destId="{3F539567-1F23-4E76-A758-5A862BB9EFFC}" srcOrd="0" destOrd="1" presId="urn:microsoft.com/office/officeart/2005/8/layout/vList6"/>
    <dgm:cxn modelId="{631B61A8-E44E-4BDC-BDE8-164B7372D8AE}" type="presOf" srcId="{B625F2EB-10E5-4149-8948-148379F6CACA}" destId="{50818BBC-F477-4D9E-837A-21259D15C457}" srcOrd="0" destOrd="0" presId="urn:microsoft.com/office/officeart/2005/8/layout/vList6"/>
    <dgm:cxn modelId="{FAC25FA9-73F4-4151-9AB1-14B2A6F7D99B}" srcId="{205E4696-CE36-40FB-8726-EC24909286A6}" destId="{33D1DF83-6FA8-491B-AE46-8C5470B6695B}" srcOrd="2" destOrd="0" parTransId="{26971985-E956-48B4-8640-A3266AF6487F}" sibTransId="{20706A68-CA4F-4245-B745-AD5B3F276025}"/>
    <dgm:cxn modelId="{76ED44B2-4937-482D-AE66-E2A99F2F25CE}" type="presOf" srcId="{BF3883D0-7001-44C2-901B-A585C73FBE5F}" destId="{B9BF2826-A93F-484E-809F-0952285A6A23}" srcOrd="0" destOrd="0" presId="urn:microsoft.com/office/officeart/2005/8/layout/vList6"/>
    <dgm:cxn modelId="{22F9D0C8-7D05-4DF6-8506-FE1A94E27170}" type="presOf" srcId="{C0BA452B-58F9-4D08-9C12-EE745668566A}" destId="{09D89B46-01BD-4CE7-8FF2-34FB9ACC1234}" srcOrd="0" destOrd="0" presId="urn:microsoft.com/office/officeart/2005/8/layout/vList6"/>
    <dgm:cxn modelId="{24AF1BD1-829D-4895-ABC1-3C3826106667}" srcId="{C0BA452B-58F9-4D08-9C12-EE745668566A}" destId="{82089FB6-1069-40A4-A70D-663009CAC143}" srcOrd="1" destOrd="0" parTransId="{30E778EF-CB4F-4134-807F-3F99E87F8A13}" sibTransId="{273D7343-E26D-48D8-B684-5E4ACA35AC45}"/>
    <dgm:cxn modelId="{DE954ED6-D966-4ADE-B96B-11239B33A9DE}" srcId="{205E4696-CE36-40FB-8726-EC24909286A6}" destId="{B625F2EB-10E5-4149-8948-148379F6CACA}" srcOrd="0" destOrd="0" parTransId="{4538D5EC-F26F-48D5-A6E0-75ECE2C745A7}" sibTransId="{F6CBCB96-AAC9-4331-A6E3-92D55FF819FA}"/>
    <dgm:cxn modelId="{6E3925E8-3950-49DD-B576-1730647D7EB2}" srcId="{C0BA452B-58F9-4D08-9C12-EE745668566A}" destId="{BF3883D0-7001-44C2-901B-A585C73FBE5F}" srcOrd="0" destOrd="0" parTransId="{B5525506-3FA0-4083-BB46-A2AC44E20EED}" sibTransId="{BB0400D1-699A-4D9A-8473-DB385D4EF011}"/>
    <dgm:cxn modelId="{89B086EC-A8B6-4CAE-ACE9-C7149DFA28B7}" srcId="{B625F2EB-10E5-4149-8948-148379F6CACA}" destId="{FF8D0DE0-7183-4802-A472-D51DF5A0C91C}" srcOrd="1" destOrd="0" parTransId="{D36406B9-0E8F-42DA-8278-1758A98C6133}" sibTransId="{530C475B-951E-4ADF-9023-BB44AC0D2AC6}"/>
    <dgm:cxn modelId="{87D4FEEE-CC21-4C22-87C8-4DCFCB83206E}" srcId="{B625F2EB-10E5-4149-8948-148379F6CACA}" destId="{19249124-F0DD-4A7E-A6ED-2EC7309F368E}" srcOrd="0" destOrd="0" parTransId="{7F6AF54F-00ED-444A-B0F9-39340F8718BE}" sibTransId="{10AC73A9-FE8C-49C0-8B57-082B3D964D3F}"/>
    <dgm:cxn modelId="{F5AB19F6-40B1-41F4-98C2-D99A8DD54211}" type="presOf" srcId="{19249124-F0DD-4A7E-A6ED-2EC7309F368E}" destId="{3F539567-1F23-4E76-A758-5A862BB9EFFC}" srcOrd="0" destOrd="0" presId="urn:microsoft.com/office/officeart/2005/8/layout/vList6"/>
    <dgm:cxn modelId="{664E78B8-C948-42D9-9149-3310075081B3}" type="presParOf" srcId="{4E63D85C-3837-4D2B-B9A0-FCAAE26FC636}" destId="{ED551B06-B7DE-448B-B9EE-0C60CE3408D6}" srcOrd="0" destOrd="0" presId="urn:microsoft.com/office/officeart/2005/8/layout/vList6"/>
    <dgm:cxn modelId="{0CDE522B-3C70-42FB-9115-2A323B604304}" type="presParOf" srcId="{ED551B06-B7DE-448B-B9EE-0C60CE3408D6}" destId="{50818BBC-F477-4D9E-837A-21259D15C457}" srcOrd="0" destOrd="0" presId="urn:microsoft.com/office/officeart/2005/8/layout/vList6"/>
    <dgm:cxn modelId="{9F8F0649-8E7C-4BA3-AB2F-3171323D69BC}" type="presParOf" srcId="{ED551B06-B7DE-448B-B9EE-0C60CE3408D6}" destId="{3F539567-1F23-4E76-A758-5A862BB9EFFC}" srcOrd="1" destOrd="0" presId="urn:microsoft.com/office/officeart/2005/8/layout/vList6"/>
    <dgm:cxn modelId="{49C30CD7-CBF3-4A3F-91EB-8206687A0848}" type="presParOf" srcId="{4E63D85C-3837-4D2B-B9A0-FCAAE26FC636}" destId="{25541B67-E6BB-4A55-AB99-60DBC347093E}" srcOrd="1" destOrd="0" presId="urn:microsoft.com/office/officeart/2005/8/layout/vList6"/>
    <dgm:cxn modelId="{6235BB4C-8BA4-4521-98F4-D3FD770154E7}" type="presParOf" srcId="{4E63D85C-3837-4D2B-B9A0-FCAAE26FC636}" destId="{670EE82C-C216-48D5-9379-19F889DB8888}" srcOrd="2" destOrd="0" presId="urn:microsoft.com/office/officeart/2005/8/layout/vList6"/>
    <dgm:cxn modelId="{3ADAF82C-6E3B-44A8-B1C4-A74C5AD1E2D3}" type="presParOf" srcId="{670EE82C-C216-48D5-9379-19F889DB8888}" destId="{09D89B46-01BD-4CE7-8FF2-34FB9ACC1234}" srcOrd="0" destOrd="0" presId="urn:microsoft.com/office/officeart/2005/8/layout/vList6"/>
    <dgm:cxn modelId="{689B89F4-C5D5-4DF4-A5E8-273131EF3C1A}" type="presParOf" srcId="{670EE82C-C216-48D5-9379-19F889DB8888}" destId="{B9BF2826-A93F-484E-809F-0952285A6A23}" srcOrd="1" destOrd="0" presId="urn:microsoft.com/office/officeart/2005/8/layout/vList6"/>
    <dgm:cxn modelId="{9E1A9E2F-ACB6-4D5D-8B81-226D10150CBE}" type="presParOf" srcId="{4E63D85C-3837-4D2B-B9A0-FCAAE26FC636}" destId="{FC401293-0E6F-4BE0-9B3D-3779AF0E7BDB}" srcOrd="3" destOrd="0" presId="urn:microsoft.com/office/officeart/2005/8/layout/vList6"/>
    <dgm:cxn modelId="{97B721EF-ECCB-4D8E-BC82-2FB04CCBE93C}" type="presParOf" srcId="{4E63D85C-3837-4D2B-B9A0-FCAAE26FC636}" destId="{18881F29-BE38-41C9-9182-D08C73E20DEA}" srcOrd="4" destOrd="0" presId="urn:microsoft.com/office/officeart/2005/8/layout/vList6"/>
    <dgm:cxn modelId="{5DCB04C5-43E2-4194-83EC-6B750FB13394}" type="presParOf" srcId="{18881F29-BE38-41C9-9182-D08C73E20DEA}" destId="{BDD9785E-5988-4D9A-BEBF-25DE815D2930}" srcOrd="0" destOrd="0" presId="urn:microsoft.com/office/officeart/2005/8/layout/vList6"/>
    <dgm:cxn modelId="{D50CFA9C-48DF-4B71-B592-34979EECA23E}" type="presParOf" srcId="{18881F29-BE38-41C9-9182-D08C73E20DEA}" destId="{413D0A37-9639-43F8-AAA7-6563C960F0FF}" srcOrd="1" destOrd="0" presId="urn:microsoft.com/office/officeart/2005/8/layout/vList6"/>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EC5F123D-1D8B-A64F-8933-66F4CD9661C6}" type="doc">
      <dgm:prSet loTypeId="urn:microsoft.com/office/officeart/2005/8/layout/hProcess3" loCatId="" qsTypeId="urn:microsoft.com/office/officeart/2005/8/quickstyle/simple3" qsCatId="simple" csTypeId="urn:microsoft.com/office/officeart/2005/8/colors/accent3_5" csCatId="accent3" phldr="1"/>
      <dgm:spPr/>
      <dgm:t>
        <a:bodyPr/>
        <a:lstStyle/>
        <a:p>
          <a:endParaRPr lang="zh-TW" altLang="en-US"/>
        </a:p>
      </dgm:t>
    </dgm:pt>
    <dgm:pt modelId="{FE7AF7D2-F977-8C4F-B1D3-FB091098CF13}" type="pres">
      <dgm:prSet presAssocID="{EC5F123D-1D8B-A64F-8933-66F4CD9661C6}" presName="Name0" presStyleCnt="0">
        <dgm:presLayoutVars>
          <dgm:dir/>
          <dgm:animLvl val="lvl"/>
          <dgm:resizeHandles val="exact"/>
        </dgm:presLayoutVars>
      </dgm:prSet>
      <dgm:spPr/>
    </dgm:pt>
    <dgm:pt modelId="{7A6D126A-797E-0540-ABFC-E950EE998E9F}" type="pres">
      <dgm:prSet presAssocID="{EC5F123D-1D8B-A64F-8933-66F4CD9661C6}" presName="dummy" presStyleCnt="0"/>
      <dgm:spPr/>
    </dgm:pt>
    <dgm:pt modelId="{BAD02919-DF43-644F-B79E-0B985C83C920}" type="pres">
      <dgm:prSet presAssocID="{EC5F123D-1D8B-A64F-8933-66F4CD9661C6}" presName="linH" presStyleCnt="0"/>
      <dgm:spPr/>
    </dgm:pt>
    <dgm:pt modelId="{C5CFC8FC-6174-4D43-88CC-6B962C344BCF}" type="pres">
      <dgm:prSet presAssocID="{EC5F123D-1D8B-A64F-8933-66F4CD9661C6}" presName="padding1" presStyleCnt="0"/>
      <dgm:spPr/>
    </dgm:pt>
    <dgm:pt modelId="{4EC8E62C-140B-4B44-AEFD-9E3ED296488A}" type="pres">
      <dgm:prSet presAssocID="{EC5F123D-1D8B-A64F-8933-66F4CD9661C6}" presName="padding2" presStyleCnt="0"/>
      <dgm:spPr/>
    </dgm:pt>
    <dgm:pt modelId="{945DAF16-BC05-C248-889B-68E77D2C912B}" type="pres">
      <dgm:prSet presAssocID="{EC5F123D-1D8B-A64F-8933-66F4CD9661C6}" presName="negArrow" presStyleCnt="0"/>
      <dgm:spPr/>
    </dgm:pt>
    <dgm:pt modelId="{5E3B773A-443A-F24F-A937-5A59AE6AA9D4}" type="pres">
      <dgm:prSet presAssocID="{EC5F123D-1D8B-A64F-8933-66F4CD9661C6}" presName="backgroundArrow" presStyleLbl="node1" presStyleIdx="0" presStyleCnt="1" custScaleX="100000" custScaleY="120013" custLinFactNeighborX="-376" custLinFactNeighborY="-3854">
        <dgm:style>
          <a:lnRef idx="1">
            <a:schemeClr val="accent6"/>
          </a:lnRef>
          <a:fillRef idx="2">
            <a:schemeClr val="accent6"/>
          </a:fillRef>
          <a:effectRef idx="1">
            <a:schemeClr val="accent6"/>
          </a:effectRef>
          <a:fontRef idx="minor">
            <a:schemeClr val="dk1"/>
          </a:fontRef>
        </dgm:style>
      </dgm:prSet>
      <dgm:spPr/>
    </dgm:pt>
  </dgm:ptLst>
  <dgm:cxnLst>
    <dgm:cxn modelId="{3C485A09-FEAE-4303-85E5-32C83A53D747}" type="presOf" srcId="{EC5F123D-1D8B-A64F-8933-66F4CD9661C6}" destId="{FE7AF7D2-F977-8C4F-B1D3-FB091098CF13}" srcOrd="0" destOrd="0" presId="urn:microsoft.com/office/officeart/2005/8/layout/hProcess3"/>
    <dgm:cxn modelId="{D305488C-6A43-4CFE-8915-62CEC7BFCE40}" type="presParOf" srcId="{FE7AF7D2-F977-8C4F-B1D3-FB091098CF13}" destId="{7A6D126A-797E-0540-ABFC-E950EE998E9F}" srcOrd="0" destOrd="0" presId="urn:microsoft.com/office/officeart/2005/8/layout/hProcess3"/>
    <dgm:cxn modelId="{045CCB9E-F2EA-4BCD-936A-7AED1097C1A6}" type="presParOf" srcId="{FE7AF7D2-F977-8C4F-B1D3-FB091098CF13}" destId="{BAD02919-DF43-644F-B79E-0B985C83C920}" srcOrd="1" destOrd="0" presId="urn:microsoft.com/office/officeart/2005/8/layout/hProcess3"/>
    <dgm:cxn modelId="{6CC2A3AE-B602-4B51-9E40-D3D29B31DD2D}" type="presParOf" srcId="{BAD02919-DF43-644F-B79E-0B985C83C920}" destId="{C5CFC8FC-6174-4D43-88CC-6B962C344BCF}" srcOrd="0" destOrd="0" presId="urn:microsoft.com/office/officeart/2005/8/layout/hProcess3"/>
    <dgm:cxn modelId="{19AB2FEE-C199-4C04-A883-2B664330569D}" type="presParOf" srcId="{BAD02919-DF43-644F-B79E-0B985C83C920}" destId="{4EC8E62C-140B-4B44-AEFD-9E3ED296488A}" srcOrd="1" destOrd="0" presId="urn:microsoft.com/office/officeart/2005/8/layout/hProcess3"/>
    <dgm:cxn modelId="{9F82BFC2-01F8-45EB-BF8C-9C496FDB9DB5}" type="presParOf" srcId="{BAD02919-DF43-644F-B79E-0B985C83C920}" destId="{945DAF16-BC05-C248-889B-68E77D2C912B}" srcOrd="2" destOrd="0" presId="urn:microsoft.com/office/officeart/2005/8/layout/hProcess3"/>
    <dgm:cxn modelId="{B8246C63-6A54-41AC-9ECC-62944A92B2B6}" type="presParOf" srcId="{BAD02919-DF43-644F-B79E-0B985C83C920}" destId="{5E3B773A-443A-F24F-A937-5A59AE6AA9D4}" srcOrd="3" destOrd="0" presId="urn:microsoft.com/office/officeart/2005/8/layout/hProcess3"/>
  </dgm:cxnLst>
  <dgm:bg>
    <a:noFill/>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C653233E-B05D-47A3-ABC9-EE048329E170}" type="doc">
      <dgm:prSet loTypeId="urn:microsoft.com/office/officeart/2005/8/layout/gear1" loCatId="cycle" qsTypeId="urn:microsoft.com/office/officeart/2005/8/quickstyle/simple1" qsCatId="simple" csTypeId="urn:microsoft.com/office/officeart/2005/8/colors/accent1_2" csCatId="accent1" phldr="1"/>
      <dgm:spPr/>
    </dgm:pt>
    <dgm:pt modelId="{722C7503-B165-4A91-81D2-30594084B8D7}" type="pres">
      <dgm:prSet presAssocID="{C653233E-B05D-47A3-ABC9-EE048329E170}" presName="composite" presStyleCnt="0">
        <dgm:presLayoutVars>
          <dgm:chMax val="3"/>
          <dgm:animLvl val="lvl"/>
          <dgm:resizeHandles val="exact"/>
        </dgm:presLayoutVars>
      </dgm:prSet>
      <dgm:spPr/>
    </dgm:pt>
  </dgm:ptLst>
  <dgm:cxnLst>
    <dgm:cxn modelId="{E9299D6E-B2ED-4812-B2DB-C88EB5937B9A}" type="presOf" srcId="{C653233E-B05D-47A3-ABC9-EE048329E170}" destId="{722C7503-B165-4A91-81D2-30594084B8D7}" srcOrd="0" destOrd="0" presId="urn:microsoft.com/office/officeart/2005/8/layout/gear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A14BC18-6F9A-4AEC-A8EC-D16895436963}">
      <dsp:nvSpPr>
        <dsp:cNvPr id="0" name=""/>
        <dsp:cNvSpPr/>
      </dsp:nvSpPr>
      <dsp:spPr>
        <a:xfrm>
          <a:off x="2348829" y="2191121"/>
          <a:ext cx="2678037" cy="2678037"/>
        </a:xfrm>
        <a:prstGeom prst="gear9">
          <a:avLst/>
        </a:prstGeom>
        <a:solidFill>
          <a:srgbClr val="92D050"/>
        </a:solidFill>
        <a:ln w="38100" cap="flat" cmpd="sng" algn="ctr">
          <a:solidFill>
            <a:srgbClr val="00B05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8420" tIns="58420" rIns="58420" bIns="58420" numCol="1" spcCol="1270" anchor="ctr" anchorCtr="0">
          <a:noAutofit/>
        </a:bodyPr>
        <a:lstStyle/>
        <a:p>
          <a:pPr marL="0" lvl="0" indent="0" algn="ctr" defTabSz="2044700">
            <a:lnSpc>
              <a:spcPct val="90000"/>
            </a:lnSpc>
            <a:spcBef>
              <a:spcPct val="0"/>
            </a:spcBef>
            <a:spcAft>
              <a:spcPct val="35000"/>
            </a:spcAft>
            <a:buNone/>
          </a:pPr>
          <a:r>
            <a:rPr lang="zh-TW" altLang="en-US" sz="4600" kern="1200" dirty="0">
              <a:solidFill>
                <a:schemeClr val="tx1"/>
              </a:solidFill>
              <a:latin typeface="標楷體" pitchFamily="65" charset="-120"/>
              <a:ea typeface="標楷體" pitchFamily="65" charset="-120"/>
            </a:rPr>
            <a:t>學生</a:t>
          </a:r>
        </a:p>
      </dsp:txBody>
      <dsp:txXfrm>
        <a:off x="2887234" y="2818438"/>
        <a:ext cx="1601227" cy="1376567"/>
      </dsp:txXfrm>
    </dsp:sp>
    <dsp:sp modelId="{D105F10A-51D5-4D3B-B1A0-3A14020FD9B7}">
      <dsp:nvSpPr>
        <dsp:cNvPr id="0" name=""/>
        <dsp:cNvSpPr/>
      </dsp:nvSpPr>
      <dsp:spPr>
        <a:xfrm>
          <a:off x="790698" y="1558131"/>
          <a:ext cx="1947664" cy="1947664"/>
        </a:xfrm>
        <a:prstGeom prst="gear6">
          <a:avLst/>
        </a:prstGeom>
        <a:solidFill>
          <a:srgbClr val="00B0F0"/>
        </a:solidFill>
        <a:ln w="38100" cap="flat" cmpd="sng" algn="ctr">
          <a:solidFill>
            <a:srgbClr val="0070C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r>
            <a:rPr lang="zh-TW" altLang="en-US" sz="2800" b="1" kern="1200" dirty="0">
              <a:solidFill>
                <a:schemeClr val="tx1"/>
              </a:solidFill>
              <a:latin typeface="標楷體" pitchFamily="65" charset="-120"/>
              <a:ea typeface="標楷體" pitchFamily="65" charset="-120"/>
            </a:rPr>
            <a:t>家長</a:t>
          </a:r>
        </a:p>
      </dsp:txBody>
      <dsp:txXfrm>
        <a:off x="1281028" y="2051425"/>
        <a:ext cx="967004" cy="961076"/>
      </dsp:txXfrm>
    </dsp:sp>
    <dsp:sp modelId="{FF1FAC84-064E-49BA-9CD8-6DBD84D94F14}">
      <dsp:nvSpPr>
        <dsp:cNvPr id="0" name=""/>
        <dsp:cNvSpPr/>
      </dsp:nvSpPr>
      <dsp:spPr>
        <a:xfrm rot="20700000">
          <a:off x="1881589" y="214441"/>
          <a:ext cx="1908313" cy="1908313"/>
        </a:xfrm>
        <a:prstGeom prst="gear6">
          <a:avLst/>
        </a:prstGeom>
        <a:solidFill>
          <a:srgbClr val="FFC000"/>
        </a:solidFill>
        <a:ln w="25400" cap="flat" cmpd="sng" algn="ctr">
          <a:solidFill>
            <a:srgbClr val="FF660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r>
            <a:rPr lang="zh-TW" altLang="en-US" sz="2800" b="1" kern="1200" dirty="0">
              <a:solidFill>
                <a:schemeClr val="tx1"/>
              </a:solidFill>
              <a:latin typeface="標楷體" pitchFamily="65" charset="-120"/>
              <a:ea typeface="標楷體" pitchFamily="65" charset="-120"/>
            </a:rPr>
            <a:t>重要他人</a:t>
          </a:r>
        </a:p>
      </dsp:txBody>
      <dsp:txXfrm rot="-20700000">
        <a:off x="2300138" y="632990"/>
        <a:ext cx="1071215" cy="1071215"/>
      </dsp:txXfrm>
    </dsp:sp>
    <dsp:sp modelId="{F24AAD2B-BF64-4451-B2DA-F9A32DACBA19}">
      <dsp:nvSpPr>
        <dsp:cNvPr id="0" name=""/>
        <dsp:cNvSpPr/>
      </dsp:nvSpPr>
      <dsp:spPr>
        <a:xfrm>
          <a:off x="2150384" y="1782744"/>
          <a:ext cx="3427888" cy="3427888"/>
        </a:xfrm>
        <a:prstGeom prst="circularArrow">
          <a:avLst>
            <a:gd name="adj1" fmla="val 4687"/>
            <a:gd name="adj2" fmla="val 299029"/>
            <a:gd name="adj3" fmla="val 2530222"/>
            <a:gd name="adj4" fmla="val 15831322"/>
            <a:gd name="adj5" fmla="val 5469"/>
          </a:avLst>
        </a:prstGeom>
        <a:solidFill>
          <a:srgbClr val="92D050"/>
        </a:solidFill>
        <a:ln>
          <a:noFill/>
        </a:ln>
        <a:effectLst/>
      </dsp:spPr>
      <dsp:style>
        <a:lnRef idx="0">
          <a:scrgbClr r="0" g="0" b="0"/>
        </a:lnRef>
        <a:fillRef idx="1">
          <a:scrgbClr r="0" g="0" b="0"/>
        </a:fillRef>
        <a:effectRef idx="0">
          <a:scrgbClr r="0" g="0" b="0"/>
        </a:effectRef>
        <a:fontRef idx="minor">
          <a:schemeClr val="lt1"/>
        </a:fontRef>
      </dsp:style>
    </dsp:sp>
    <dsp:sp modelId="{D571822E-360D-43D3-86E3-A75DAD1CD3A5}">
      <dsp:nvSpPr>
        <dsp:cNvPr id="0" name=""/>
        <dsp:cNvSpPr/>
      </dsp:nvSpPr>
      <dsp:spPr>
        <a:xfrm>
          <a:off x="445771" y="1124290"/>
          <a:ext cx="2490575" cy="2490575"/>
        </a:xfrm>
        <a:prstGeom prst="leftCircularArrow">
          <a:avLst>
            <a:gd name="adj1" fmla="val 6452"/>
            <a:gd name="adj2" fmla="val 429999"/>
            <a:gd name="adj3" fmla="val 10489124"/>
            <a:gd name="adj4" fmla="val 14837806"/>
            <a:gd name="adj5" fmla="val 7527"/>
          </a:avLst>
        </a:prstGeom>
        <a:solidFill>
          <a:srgbClr val="00B0F0"/>
        </a:solidFill>
        <a:ln>
          <a:noFill/>
        </a:ln>
        <a:effectLst/>
      </dsp:spPr>
      <dsp:style>
        <a:lnRef idx="0">
          <a:scrgbClr r="0" g="0" b="0"/>
        </a:lnRef>
        <a:fillRef idx="1">
          <a:scrgbClr r="0" g="0" b="0"/>
        </a:fillRef>
        <a:effectRef idx="0">
          <a:scrgbClr r="0" g="0" b="0"/>
        </a:effectRef>
        <a:fontRef idx="minor">
          <a:schemeClr val="lt1"/>
        </a:fontRef>
      </dsp:style>
    </dsp:sp>
    <dsp:sp modelId="{68271545-1811-4712-A500-FC0FC419A452}">
      <dsp:nvSpPr>
        <dsp:cNvPr id="0" name=""/>
        <dsp:cNvSpPr/>
      </dsp:nvSpPr>
      <dsp:spPr>
        <a:xfrm>
          <a:off x="1440176" y="-206446"/>
          <a:ext cx="2685341" cy="2685341"/>
        </a:xfrm>
        <a:prstGeom prst="circularArrow">
          <a:avLst>
            <a:gd name="adj1" fmla="val 5984"/>
            <a:gd name="adj2" fmla="val 394124"/>
            <a:gd name="adj3" fmla="val 13313824"/>
            <a:gd name="adj4" fmla="val 10508221"/>
            <a:gd name="adj5" fmla="val 6981"/>
          </a:avLst>
        </a:prstGeom>
        <a:solidFill>
          <a:srgbClr val="FF0000"/>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D18A5EF-14CC-4D99-B9B5-ADC491578342}">
      <dsp:nvSpPr>
        <dsp:cNvPr id="0" name=""/>
        <dsp:cNvSpPr/>
      </dsp:nvSpPr>
      <dsp:spPr>
        <a:xfrm rot="16200000">
          <a:off x="792326" y="-792246"/>
          <a:ext cx="2415910" cy="4000404"/>
        </a:xfrm>
        <a:prstGeom prst="round1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99136" rIns="199136" bIns="199136" numCol="1" spcCol="1270" anchor="ctr" anchorCtr="0">
          <a:noAutofit/>
        </a:bodyPr>
        <a:lstStyle/>
        <a:p>
          <a:pPr marL="0" lvl="0" indent="0" algn="ctr" defTabSz="1244600">
            <a:lnSpc>
              <a:spcPct val="90000"/>
            </a:lnSpc>
            <a:spcBef>
              <a:spcPct val="0"/>
            </a:spcBef>
            <a:spcAft>
              <a:spcPct val="35000"/>
            </a:spcAft>
            <a:buNone/>
          </a:pPr>
          <a:r>
            <a:rPr lang="zh-TW" altLang="en-US" sz="2800" kern="1200" dirty="0">
              <a:latin typeface="Times New Roman" panose="02020603050405020304" pitchFamily="18" charset="0"/>
              <a:ea typeface="標楷體" pitchFamily="65" charset="-120"/>
              <a:cs typeface="Times New Roman" panose="02020603050405020304" pitchFamily="18" charset="0"/>
            </a:rPr>
            <a:t>考試分發</a:t>
          </a:r>
          <a:endParaRPr lang="en-US" altLang="zh-TW" sz="2800" kern="1200" dirty="0">
            <a:latin typeface="Times New Roman" panose="02020603050405020304" pitchFamily="18" charset="0"/>
            <a:ea typeface="標楷體" pitchFamily="65" charset="-120"/>
            <a:cs typeface="Times New Roman" panose="02020603050405020304" pitchFamily="18" charset="0"/>
          </a:endParaRPr>
        </a:p>
        <a:p>
          <a:pPr marL="0" lvl="0" indent="0" algn="ctr" defTabSz="1244600">
            <a:lnSpc>
              <a:spcPct val="90000"/>
            </a:lnSpc>
            <a:spcBef>
              <a:spcPct val="0"/>
            </a:spcBef>
            <a:spcAft>
              <a:spcPct val="35000"/>
            </a:spcAft>
            <a:buNone/>
          </a:pPr>
          <a:r>
            <a:rPr lang="en-US" altLang="zh-TW" sz="2800" kern="1200" dirty="0">
              <a:solidFill>
                <a:srgbClr val="C00000"/>
              </a:solidFill>
              <a:latin typeface="Times New Roman" panose="02020603050405020304" pitchFamily="18" charset="0"/>
              <a:ea typeface="標楷體" pitchFamily="65" charset="-120"/>
              <a:cs typeface="Times New Roman" panose="02020603050405020304" pitchFamily="18" charset="0"/>
            </a:rPr>
            <a:t>40</a:t>
          </a:r>
          <a:r>
            <a:rPr lang="zh-TW" altLang="en-US" sz="2800" kern="1200" dirty="0">
              <a:latin typeface="Times New Roman" panose="02020603050405020304" pitchFamily="18" charset="0"/>
              <a:ea typeface="標楷體" pitchFamily="65" charset="-120"/>
              <a:cs typeface="Times New Roman" panose="02020603050405020304" pitchFamily="18" charset="0"/>
            </a:rPr>
            <a:t>個名額</a:t>
          </a:r>
          <a:endParaRPr lang="en-US" altLang="zh-TW" sz="2800" kern="1200" dirty="0">
            <a:latin typeface="Times New Roman" panose="02020603050405020304" pitchFamily="18" charset="0"/>
            <a:ea typeface="標楷體" pitchFamily="65" charset="-120"/>
            <a:cs typeface="Times New Roman" panose="02020603050405020304" pitchFamily="18" charset="0"/>
          </a:endParaRPr>
        </a:p>
      </dsp:txBody>
      <dsp:txXfrm rot="5400000">
        <a:off x="79" y="1"/>
        <a:ext cx="4000404" cy="1811932"/>
      </dsp:txXfrm>
    </dsp:sp>
    <dsp:sp modelId="{3FA2D15B-CF76-4202-AA22-9C6B1404492F}">
      <dsp:nvSpPr>
        <dsp:cNvPr id="0" name=""/>
        <dsp:cNvSpPr/>
      </dsp:nvSpPr>
      <dsp:spPr>
        <a:xfrm>
          <a:off x="4000404" y="0"/>
          <a:ext cx="4000404" cy="2415910"/>
        </a:xfrm>
        <a:prstGeom prst="round1Rect">
          <a:avLst/>
        </a:prstGeom>
        <a:solidFill>
          <a:schemeClr val="accent5">
            <a:hueOff val="-4326688"/>
            <a:satOff val="2309"/>
            <a:lumOff val="-1006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99136" rIns="199136" bIns="199136" numCol="1" spcCol="1270" anchor="ctr" anchorCtr="0">
          <a:noAutofit/>
        </a:bodyPr>
        <a:lstStyle/>
        <a:p>
          <a:pPr marL="0" lvl="0" indent="0" algn="ctr" defTabSz="1244600">
            <a:lnSpc>
              <a:spcPct val="90000"/>
            </a:lnSpc>
            <a:spcBef>
              <a:spcPct val="0"/>
            </a:spcBef>
            <a:spcAft>
              <a:spcPct val="35000"/>
            </a:spcAft>
            <a:buNone/>
          </a:pPr>
          <a:r>
            <a:rPr lang="zh-TW" altLang="en-US" sz="2800" kern="1200" dirty="0">
              <a:latin typeface="Times New Roman" panose="02020603050405020304" pitchFamily="18" charset="0"/>
              <a:ea typeface="標楷體" pitchFamily="65" charset="-120"/>
              <a:cs typeface="Times New Roman" panose="02020603050405020304" pitchFamily="18" charset="0"/>
            </a:rPr>
            <a:t>專業群科</a:t>
          </a:r>
          <a:r>
            <a:rPr lang="en-US" altLang="zh-TW" sz="2800" kern="1200" dirty="0">
              <a:latin typeface="Times New Roman" panose="02020603050405020304" pitchFamily="18" charset="0"/>
              <a:ea typeface="標楷體" pitchFamily="65" charset="-120"/>
              <a:cs typeface="Times New Roman" panose="02020603050405020304" pitchFamily="18" charset="0"/>
            </a:rPr>
            <a:t>-82</a:t>
          </a:r>
          <a:r>
            <a:rPr lang="zh-TW" altLang="en-US" sz="2800" kern="1200" dirty="0">
              <a:latin typeface="Times New Roman" panose="02020603050405020304" pitchFamily="18" charset="0"/>
              <a:ea typeface="標楷體" pitchFamily="65" charset="-120"/>
              <a:cs typeface="Times New Roman" panose="02020603050405020304" pitchFamily="18" charset="0"/>
            </a:rPr>
            <a:t>班</a:t>
          </a:r>
          <a:br>
            <a:rPr lang="en-US" altLang="zh-TW" sz="2800" kern="1200" dirty="0">
              <a:latin typeface="Times New Roman" panose="02020603050405020304" pitchFamily="18" charset="0"/>
              <a:ea typeface="標楷體" pitchFamily="65" charset="-120"/>
              <a:cs typeface="Times New Roman" panose="02020603050405020304" pitchFamily="18" charset="0"/>
            </a:rPr>
          </a:br>
          <a:r>
            <a:rPr lang="en-US" altLang="zh-TW" sz="2800" kern="1200" dirty="0">
              <a:solidFill>
                <a:srgbClr val="C00000"/>
              </a:solidFill>
              <a:latin typeface="Times New Roman" panose="02020603050405020304" pitchFamily="18" charset="0"/>
              <a:ea typeface="標楷體" pitchFamily="65" charset="-120"/>
              <a:cs typeface="Times New Roman" panose="02020603050405020304" pitchFamily="18" charset="0"/>
            </a:rPr>
            <a:t>2236</a:t>
          </a:r>
          <a:r>
            <a:rPr lang="zh-TW" altLang="en-US" sz="2800" kern="1200" dirty="0">
              <a:latin typeface="Times New Roman" panose="02020603050405020304" pitchFamily="18" charset="0"/>
              <a:ea typeface="標楷體" pitchFamily="65" charset="-120"/>
              <a:cs typeface="Times New Roman" panose="02020603050405020304" pitchFamily="18" charset="0"/>
            </a:rPr>
            <a:t>個名額</a:t>
          </a:r>
        </a:p>
      </dsp:txBody>
      <dsp:txXfrm>
        <a:off x="4000404" y="0"/>
        <a:ext cx="4000404" cy="1811932"/>
      </dsp:txXfrm>
    </dsp:sp>
    <dsp:sp modelId="{E95F4473-6895-42D5-9283-BB264002653F}">
      <dsp:nvSpPr>
        <dsp:cNvPr id="0" name=""/>
        <dsp:cNvSpPr/>
      </dsp:nvSpPr>
      <dsp:spPr>
        <a:xfrm rot="10800000">
          <a:off x="0" y="2415910"/>
          <a:ext cx="4000404" cy="2415910"/>
        </a:xfrm>
        <a:prstGeom prst="round1Rect">
          <a:avLst/>
        </a:prstGeom>
        <a:solidFill>
          <a:schemeClr val="accent5">
            <a:hueOff val="-8653376"/>
            <a:satOff val="4617"/>
            <a:lumOff val="-20131"/>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99136" rIns="199136" bIns="199136" numCol="1" spcCol="1270" anchor="ctr" anchorCtr="0">
          <a:noAutofit/>
        </a:bodyPr>
        <a:lstStyle/>
        <a:p>
          <a:pPr marL="0" lvl="0" indent="0" algn="ctr" defTabSz="1244600">
            <a:lnSpc>
              <a:spcPct val="90000"/>
            </a:lnSpc>
            <a:spcBef>
              <a:spcPct val="0"/>
            </a:spcBef>
            <a:spcAft>
              <a:spcPct val="35000"/>
            </a:spcAft>
            <a:buNone/>
          </a:pPr>
          <a:r>
            <a:rPr lang="zh-TW" altLang="en-US" sz="2800" kern="1200" dirty="0">
              <a:latin typeface="Times New Roman" panose="02020603050405020304" pitchFamily="18" charset="0"/>
              <a:ea typeface="標楷體" pitchFamily="65" charset="-120"/>
              <a:cs typeface="Times New Roman" panose="02020603050405020304" pitchFamily="18" charset="0"/>
            </a:rPr>
            <a:t>科學班</a:t>
          </a:r>
          <a:r>
            <a:rPr lang="en-US" altLang="zh-TW" sz="2800" kern="1200" dirty="0">
              <a:latin typeface="Times New Roman" panose="02020603050405020304" pitchFamily="18" charset="0"/>
              <a:ea typeface="標楷體" pitchFamily="65" charset="-120"/>
              <a:cs typeface="Times New Roman" panose="02020603050405020304" pitchFamily="18" charset="0"/>
            </a:rPr>
            <a:t>-1</a:t>
          </a:r>
          <a:r>
            <a:rPr lang="zh-TW" altLang="en-US" sz="2800" kern="1200" dirty="0">
              <a:latin typeface="Times New Roman" panose="02020603050405020304" pitchFamily="18" charset="0"/>
              <a:ea typeface="標楷體" pitchFamily="65" charset="-120"/>
              <a:cs typeface="Times New Roman" panose="02020603050405020304" pitchFamily="18" charset="0"/>
            </a:rPr>
            <a:t>班</a:t>
          </a:r>
          <a:br>
            <a:rPr lang="en-US" altLang="zh-TW" sz="2800" kern="1200" dirty="0">
              <a:latin typeface="Times New Roman" panose="02020603050405020304" pitchFamily="18" charset="0"/>
              <a:ea typeface="標楷體" pitchFamily="65" charset="-120"/>
              <a:cs typeface="Times New Roman" panose="02020603050405020304" pitchFamily="18" charset="0"/>
            </a:rPr>
          </a:br>
          <a:r>
            <a:rPr lang="en-US" altLang="zh-TW" sz="2800" kern="1200" dirty="0">
              <a:solidFill>
                <a:srgbClr val="C00000"/>
              </a:solidFill>
              <a:latin typeface="Times New Roman" panose="02020603050405020304" pitchFamily="18" charset="0"/>
              <a:ea typeface="標楷體" pitchFamily="65" charset="-120"/>
              <a:cs typeface="Times New Roman" panose="02020603050405020304" pitchFamily="18" charset="0"/>
            </a:rPr>
            <a:t>23</a:t>
          </a:r>
          <a:r>
            <a:rPr lang="zh-TW" altLang="en-US" sz="2800" kern="1200" dirty="0">
              <a:latin typeface="Times New Roman" panose="02020603050405020304" pitchFamily="18" charset="0"/>
              <a:ea typeface="標楷體" pitchFamily="65" charset="-120"/>
              <a:cs typeface="Times New Roman" panose="02020603050405020304" pitchFamily="18" charset="0"/>
            </a:rPr>
            <a:t>個名額</a:t>
          </a:r>
        </a:p>
      </dsp:txBody>
      <dsp:txXfrm rot="10800000">
        <a:off x="0" y="3019888"/>
        <a:ext cx="4000404" cy="1811932"/>
      </dsp:txXfrm>
    </dsp:sp>
    <dsp:sp modelId="{6AB11538-AE62-4BBD-9767-0683C1A64A5B}">
      <dsp:nvSpPr>
        <dsp:cNvPr id="0" name=""/>
        <dsp:cNvSpPr/>
      </dsp:nvSpPr>
      <dsp:spPr>
        <a:xfrm rot="5400000">
          <a:off x="4792650" y="1623663"/>
          <a:ext cx="2415910" cy="4000404"/>
        </a:xfrm>
        <a:prstGeom prst="round1Rect">
          <a:avLst/>
        </a:prstGeom>
        <a:solidFill>
          <a:schemeClr val="accent5">
            <a:hueOff val="-12980063"/>
            <a:satOff val="6926"/>
            <a:lumOff val="-3019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marL="0" lvl="0" indent="0" algn="l" defTabSz="1066800">
            <a:lnSpc>
              <a:spcPct val="90000"/>
            </a:lnSpc>
            <a:spcBef>
              <a:spcPct val="0"/>
            </a:spcBef>
            <a:spcAft>
              <a:spcPct val="35000"/>
            </a:spcAft>
            <a:buNone/>
          </a:pPr>
          <a:r>
            <a:rPr lang="zh-TW" altLang="en-US" sz="2400" kern="1200" dirty="0">
              <a:latin typeface="Times New Roman" panose="02020603050405020304" pitchFamily="18" charset="0"/>
              <a:ea typeface="標楷體" pitchFamily="65" charset="-120"/>
              <a:cs typeface="Times New Roman" panose="02020603050405020304" pitchFamily="18" charset="0"/>
            </a:rPr>
            <a:t>體育班</a:t>
          </a:r>
          <a:r>
            <a:rPr lang="en-US" altLang="zh-TW" sz="2400" kern="1200" dirty="0">
              <a:latin typeface="Times New Roman" panose="02020603050405020304" pitchFamily="18" charset="0"/>
              <a:ea typeface="標楷體" pitchFamily="65" charset="-120"/>
              <a:cs typeface="Times New Roman" panose="02020603050405020304" pitchFamily="18" charset="0"/>
            </a:rPr>
            <a:t>-15</a:t>
          </a:r>
          <a:r>
            <a:rPr lang="zh-TW" altLang="en-US" sz="2400" kern="1200" dirty="0">
              <a:latin typeface="Times New Roman" panose="02020603050405020304" pitchFamily="18" charset="0"/>
              <a:ea typeface="標楷體" pitchFamily="65" charset="-120"/>
              <a:cs typeface="Times New Roman" panose="02020603050405020304" pitchFamily="18" charset="0"/>
            </a:rPr>
            <a:t>班       </a:t>
          </a:r>
          <a:r>
            <a:rPr lang="en-US" altLang="zh-TW" sz="2400" kern="1200" dirty="0">
              <a:solidFill>
                <a:srgbClr val="FFFF00"/>
              </a:solidFill>
              <a:latin typeface="Times New Roman" panose="02020603050405020304" pitchFamily="18" charset="0"/>
              <a:ea typeface="標楷體" pitchFamily="65" charset="-120"/>
              <a:cs typeface="Times New Roman" panose="02020603050405020304" pitchFamily="18" charset="0"/>
            </a:rPr>
            <a:t>472</a:t>
          </a:r>
          <a:r>
            <a:rPr lang="zh-TW" altLang="en-US" sz="2400" kern="1200" dirty="0">
              <a:latin typeface="Times New Roman" panose="02020603050405020304" pitchFamily="18" charset="0"/>
              <a:ea typeface="標楷體" pitchFamily="65" charset="-120"/>
              <a:cs typeface="Times New Roman" panose="02020603050405020304" pitchFamily="18" charset="0"/>
            </a:rPr>
            <a:t>個名額</a:t>
          </a:r>
          <a:br>
            <a:rPr lang="en-US" altLang="zh-TW" sz="2400" kern="1200" dirty="0">
              <a:latin typeface="Times New Roman" panose="02020603050405020304" pitchFamily="18" charset="0"/>
              <a:ea typeface="標楷體" pitchFamily="65" charset="-120"/>
              <a:cs typeface="Times New Roman" panose="02020603050405020304" pitchFamily="18" charset="0"/>
            </a:rPr>
          </a:br>
          <a:r>
            <a:rPr lang="zh-TW" altLang="en-US" sz="2400" kern="1200" dirty="0">
              <a:latin typeface="Times New Roman" panose="02020603050405020304" pitchFamily="18" charset="0"/>
              <a:ea typeface="標楷體" pitchFamily="65" charset="-120"/>
              <a:cs typeface="Times New Roman" panose="02020603050405020304" pitchFamily="18" charset="0"/>
            </a:rPr>
            <a:t>藝才美術班</a:t>
          </a:r>
          <a:r>
            <a:rPr lang="en-US" altLang="zh-TW" sz="2400" kern="1200" dirty="0">
              <a:latin typeface="Times New Roman" panose="02020603050405020304" pitchFamily="18" charset="0"/>
              <a:ea typeface="標楷體" pitchFamily="65" charset="-120"/>
              <a:cs typeface="Times New Roman" panose="02020603050405020304" pitchFamily="18" charset="0"/>
            </a:rPr>
            <a:t>-4</a:t>
          </a:r>
          <a:r>
            <a:rPr lang="zh-TW" altLang="en-US" sz="2400" kern="1200" dirty="0">
              <a:latin typeface="Times New Roman" panose="02020603050405020304" pitchFamily="18" charset="0"/>
              <a:ea typeface="標楷體" pitchFamily="65" charset="-120"/>
              <a:cs typeface="Times New Roman" panose="02020603050405020304" pitchFamily="18" charset="0"/>
            </a:rPr>
            <a:t>班 </a:t>
          </a:r>
          <a:r>
            <a:rPr lang="en-US" altLang="zh-TW" sz="2400" kern="1200" dirty="0">
              <a:solidFill>
                <a:srgbClr val="FFFF00"/>
              </a:solidFill>
              <a:latin typeface="Times New Roman" panose="02020603050405020304" pitchFamily="18" charset="0"/>
              <a:ea typeface="標楷體" pitchFamily="65" charset="-120"/>
              <a:cs typeface="Times New Roman" panose="02020603050405020304" pitchFamily="18" charset="0"/>
            </a:rPr>
            <a:t>100</a:t>
          </a:r>
          <a:r>
            <a:rPr lang="zh-TW" altLang="en-US" sz="2400" kern="1200" dirty="0">
              <a:latin typeface="Times New Roman" panose="02020603050405020304" pitchFamily="18" charset="0"/>
              <a:ea typeface="標楷體" pitchFamily="65" charset="-120"/>
              <a:cs typeface="Times New Roman" panose="02020603050405020304" pitchFamily="18" charset="0"/>
            </a:rPr>
            <a:t>個名額</a:t>
          </a:r>
          <a:br>
            <a:rPr lang="en-US" altLang="zh-TW" sz="2400" kern="1200" dirty="0">
              <a:latin typeface="Times New Roman" panose="02020603050405020304" pitchFamily="18" charset="0"/>
              <a:ea typeface="標楷體" pitchFamily="65" charset="-120"/>
              <a:cs typeface="Times New Roman" panose="02020603050405020304" pitchFamily="18" charset="0"/>
            </a:rPr>
          </a:br>
          <a:r>
            <a:rPr lang="zh-TW" altLang="en-US" sz="2400" kern="1200" dirty="0">
              <a:latin typeface="Times New Roman" panose="02020603050405020304" pitchFamily="18" charset="0"/>
              <a:ea typeface="標楷體" pitchFamily="65" charset="-120"/>
              <a:cs typeface="Times New Roman" panose="02020603050405020304" pitchFamily="18" charset="0"/>
            </a:rPr>
            <a:t>藝才音樂班</a:t>
          </a:r>
          <a:r>
            <a:rPr lang="en-US" altLang="zh-TW" sz="2400" kern="1200" dirty="0">
              <a:latin typeface="Times New Roman" panose="02020603050405020304" pitchFamily="18" charset="0"/>
              <a:ea typeface="標楷體" pitchFamily="65" charset="-120"/>
              <a:cs typeface="Times New Roman" panose="02020603050405020304" pitchFamily="18" charset="0"/>
            </a:rPr>
            <a:t>-3</a:t>
          </a:r>
          <a:r>
            <a:rPr lang="zh-TW" altLang="en-US" sz="2400" kern="1200" dirty="0">
              <a:latin typeface="Times New Roman" panose="02020603050405020304" pitchFamily="18" charset="0"/>
              <a:ea typeface="標楷體" pitchFamily="65" charset="-120"/>
              <a:cs typeface="Times New Roman" panose="02020603050405020304" pitchFamily="18" charset="0"/>
            </a:rPr>
            <a:t>班   </a:t>
          </a:r>
          <a:r>
            <a:rPr lang="en-US" altLang="zh-TW" sz="2400" kern="1200" dirty="0">
              <a:solidFill>
                <a:srgbClr val="FFFF00"/>
              </a:solidFill>
              <a:latin typeface="Times New Roman" panose="02020603050405020304" pitchFamily="18" charset="0"/>
              <a:ea typeface="標楷體" pitchFamily="65" charset="-120"/>
              <a:cs typeface="Times New Roman" panose="02020603050405020304" pitchFamily="18" charset="0"/>
            </a:rPr>
            <a:t>75</a:t>
          </a:r>
          <a:r>
            <a:rPr lang="zh-TW" altLang="en-US" sz="2400" kern="1200" dirty="0">
              <a:latin typeface="Times New Roman" panose="02020603050405020304" pitchFamily="18" charset="0"/>
              <a:ea typeface="標楷體" pitchFamily="65" charset="-120"/>
              <a:cs typeface="Times New Roman" panose="02020603050405020304" pitchFamily="18" charset="0"/>
            </a:rPr>
            <a:t>個名額</a:t>
          </a:r>
          <a:br>
            <a:rPr lang="en-US" altLang="zh-TW" sz="2400" kern="1200" dirty="0">
              <a:latin typeface="Times New Roman" panose="02020603050405020304" pitchFamily="18" charset="0"/>
              <a:ea typeface="標楷體" pitchFamily="65" charset="-120"/>
              <a:cs typeface="Times New Roman" panose="02020603050405020304" pitchFamily="18" charset="0"/>
            </a:rPr>
          </a:br>
          <a:r>
            <a:rPr lang="zh-TW" altLang="en-US" sz="2400" kern="1200" dirty="0">
              <a:latin typeface="Times New Roman" panose="02020603050405020304" pitchFamily="18" charset="0"/>
              <a:ea typeface="標楷體" pitchFamily="65" charset="-120"/>
              <a:cs typeface="Times New Roman" panose="02020603050405020304" pitchFamily="18" charset="0"/>
            </a:rPr>
            <a:t>藝才舞蹈班</a:t>
          </a:r>
          <a:r>
            <a:rPr lang="en-US" altLang="zh-TW" sz="2400" kern="1200" dirty="0">
              <a:latin typeface="Times New Roman" panose="02020603050405020304" pitchFamily="18" charset="0"/>
              <a:ea typeface="標楷體" pitchFamily="65" charset="-120"/>
              <a:cs typeface="Times New Roman" panose="02020603050405020304" pitchFamily="18" charset="0"/>
            </a:rPr>
            <a:t>-1</a:t>
          </a:r>
          <a:r>
            <a:rPr lang="zh-TW" altLang="en-US" sz="2400" kern="1200" dirty="0">
              <a:latin typeface="Times New Roman" panose="02020603050405020304" pitchFamily="18" charset="0"/>
              <a:ea typeface="標楷體" pitchFamily="65" charset="-120"/>
              <a:cs typeface="Times New Roman" panose="02020603050405020304" pitchFamily="18" charset="0"/>
            </a:rPr>
            <a:t>班   </a:t>
          </a:r>
          <a:r>
            <a:rPr lang="en-US" altLang="zh-TW" sz="2400" kern="1200" dirty="0">
              <a:solidFill>
                <a:srgbClr val="FFFF00"/>
              </a:solidFill>
              <a:latin typeface="Times New Roman" panose="02020603050405020304" pitchFamily="18" charset="0"/>
              <a:ea typeface="標楷體" pitchFamily="65" charset="-120"/>
              <a:cs typeface="Times New Roman" panose="02020603050405020304" pitchFamily="18" charset="0"/>
            </a:rPr>
            <a:t>25</a:t>
          </a:r>
          <a:r>
            <a:rPr lang="zh-TW" altLang="en-US" sz="2400" kern="1200" dirty="0">
              <a:latin typeface="Times New Roman" panose="02020603050405020304" pitchFamily="18" charset="0"/>
              <a:ea typeface="標楷體" pitchFamily="65" charset="-120"/>
              <a:cs typeface="Times New Roman" panose="02020603050405020304" pitchFamily="18" charset="0"/>
            </a:rPr>
            <a:t>個名額</a:t>
          </a:r>
        </a:p>
      </dsp:txBody>
      <dsp:txXfrm rot="-5400000">
        <a:off x="4000403" y="3019888"/>
        <a:ext cx="4000404" cy="1811932"/>
      </dsp:txXfrm>
    </dsp:sp>
    <dsp:sp modelId="{7595E15C-553B-471B-9ADC-ED155AB191E3}">
      <dsp:nvSpPr>
        <dsp:cNvPr id="0" name=""/>
        <dsp:cNvSpPr/>
      </dsp:nvSpPr>
      <dsp:spPr>
        <a:xfrm>
          <a:off x="2621212" y="1800203"/>
          <a:ext cx="2758382" cy="1207955"/>
        </a:xfrm>
        <a:prstGeom prst="roundRect">
          <a:avLst/>
        </a:prstGeom>
        <a:solidFill>
          <a:schemeClr val="accent5">
            <a:tint val="4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altLang="zh-TW" sz="2400" b="1" kern="1200" dirty="0">
              <a:solidFill>
                <a:srgbClr val="002060"/>
              </a:solidFill>
              <a:latin typeface="Times New Roman" panose="02020603050405020304" pitchFamily="18" charset="0"/>
              <a:ea typeface="標楷體" pitchFamily="65" charset="-120"/>
              <a:cs typeface="Times New Roman" panose="02020603050405020304" pitchFamily="18" charset="0"/>
            </a:rPr>
            <a:t>114</a:t>
          </a:r>
          <a:r>
            <a:rPr lang="zh-TW" altLang="en-US" sz="2400" kern="1200" dirty="0">
              <a:solidFill>
                <a:srgbClr val="002060"/>
              </a:solidFill>
              <a:latin typeface="標楷體" pitchFamily="65" charset="-120"/>
              <a:ea typeface="標楷體" pitchFamily="65" charset="-120"/>
            </a:rPr>
            <a:t>學年度桃連區特色招生甄選</a:t>
          </a:r>
        </a:p>
      </dsp:txBody>
      <dsp:txXfrm>
        <a:off x="2680180" y="1859171"/>
        <a:ext cx="2640446" cy="109001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F539567-1F23-4E76-A758-5A862BB9EFFC}">
      <dsp:nvSpPr>
        <dsp:cNvPr id="0" name=""/>
        <dsp:cNvSpPr/>
      </dsp:nvSpPr>
      <dsp:spPr>
        <a:xfrm>
          <a:off x="2292934" y="0"/>
          <a:ext cx="1534272" cy="1736990"/>
        </a:xfrm>
        <a:prstGeom prst="rightArrow">
          <a:avLst>
            <a:gd name="adj1" fmla="val 75000"/>
            <a:gd name="adj2" fmla="val 50000"/>
          </a:avLst>
        </a:prstGeom>
        <a:solidFill>
          <a:srgbClr val="B1FFFF">
            <a:alpha val="90000"/>
          </a:srgbClr>
        </a:solidFill>
        <a:ln w="25400" cap="flat" cmpd="sng" algn="ctr">
          <a:solidFill>
            <a:schemeClr val="tx1">
              <a:alpha val="90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700" tIns="12700" rIns="12700" bIns="12700" numCol="1" spcCol="1270" anchor="ctr" anchorCtr="0">
          <a:noAutofit/>
        </a:bodyPr>
        <a:lstStyle/>
        <a:p>
          <a:pPr marL="228600" lvl="1" indent="-228600" algn="ctr" defTabSz="889000">
            <a:lnSpc>
              <a:spcPct val="90000"/>
            </a:lnSpc>
            <a:spcBef>
              <a:spcPct val="0"/>
            </a:spcBef>
            <a:spcAft>
              <a:spcPct val="15000"/>
            </a:spcAft>
            <a:buChar char="•"/>
          </a:pPr>
          <a:r>
            <a:rPr lang="zh-TW" altLang="en-US" sz="2000" b="1" u="sng" kern="1200" dirty="0">
              <a:solidFill>
                <a:schemeClr val="tx1"/>
              </a:solidFill>
            </a:rPr>
            <a:t>採計</a:t>
          </a:r>
          <a:r>
            <a:rPr lang="en-US" altLang="zh-TW" sz="2000" b="1" u="sng" kern="1200" dirty="0">
              <a:solidFill>
                <a:schemeClr val="tx1"/>
              </a:solidFill>
            </a:rPr>
            <a:t>32</a:t>
          </a:r>
          <a:r>
            <a:rPr lang="zh-TW" altLang="en-US" sz="2000" b="1" u="sng" kern="1200" dirty="0">
              <a:solidFill>
                <a:schemeClr val="tx1"/>
              </a:solidFill>
            </a:rPr>
            <a:t>分</a:t>
          </a:r>
        </a:p>
        <a:p>
          <a:pPr marL="228600" lvl="1" indent="-228600" algn="ctr" defTabSz="889000">
            <a:lnSpc>
              <a:spcPct val="90000"/>
            </a:lnSpc>
            <a:spcBef>
              <a:spcPct val="0"/>
            </a:spcBef>
            <a:spcAft>
              <a:spcPct val="15000"/>
            </a:spcAft>
            <a:buChar char="•"/>
          </a:pPr>
          <a:r>
            <a:rPr lang="zh-TW" altLang="en-US" sz="2000" kern="1200" dirty="0">
              <a:solidFill>
                <a:schemeClr val="tx1"/>
              </a:solidFill>
            </a:rPr>
            <a:t>總分</a:t>
          </a:r>
          <a:r>
            <a:rPr lang="en-US" altLang="zh-TW" sz="2000" kern="1200" dirty="0">
              <a:solidFill>
                <a:schemeClr val="tx1"/>
              </a:solidFill>
            </a:rPr>
            <a:t>32</a:t>
          </a:r>
          <a:r>
            <a:rPr lang="zh-TW" altLang="en-US" sz="2000" kern="1200" dirty="0">
              <a:solidFill>
                <a:schemeClr val="tx1"/>
              </a:solidFill>
            </a:rPr>
            <a:t>分</a:t>
          </a:r>
        </a:p>
      </dsp:txBody>
      <dsp:txXfrm>
        <a:off x="2292934" y="217124"/>
        <a:ext cx="958920" cy="1302742"/>
      </dsp:txXfrm>
    </dsp:sp>
    <dsp:sp modelId="{50818BBC-F477-4D9E-837A-21259D15C457}">
      <dsp:nvSpPr>
        <dsp:cNvPr id="0" name=""/>
        <dsp:cNvSpPr/>
      </dsp:nvSpPr>
      <dsp:spPr>
        <a:xfrm>
          <a:off x="997" y="0"/>
          <a:ext cx="2291937" cy="1736990"/>
        </a:xfrm>
        <a:prstGeom prst="roundRect">
          <a:avLst/>
        </a:prstGeom>
        <a:solidFill>
          <a:srgbClr val="00009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68580" rIns="137160" bIns="68580" numCol="1" spcCol="1270" anchor="ctr" anchorCtr="0">
          <a:noAutofit/>
        </a:bodyPr>
        <a:lstStyle/>
        <a:p>
          <a:pPr marL="0" lvl="0" indent="0" algn="ctr" defTabSz="1600200">
            <a:lnSpc>
              <a:spcPct val="90000"/>
            </a:lnSpc>
            <a:spcBef>
              <a:spcPct val="0"/>
            </a:spcBef>
            <a:spcAft>
              <a:spcPct val="35000"/>
            </a:spcAft>
            <a:buNone/>
          </a:pPr>
          <a:r>
            <a:rPr lang="zh-TW" altLang="en-US" sz="3600" b="1" kern="1200" cap="none" spc="0" dirty="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t>適性輔導</a:t>
          </a:r>
        </a:p>
      </dsp:txBody>
      <dsp:txXfrm>
        <a:off x="85790" y="84793"/>
        <a:ext cx="2122351" cy="1567404"/>
      </dsp:txXfrm>
    </dsp:sp>
    <dsp:sp modelId="{B9BF2826-A93F-484E-809F-0952285A6A23}">
      <dsp:nvSpPr>
        <dsp:cNvPr id="0" name=""/>
        <dsp:cNvSpPr/>
      </dsp:nvSpPr>
      <dsp:spPr>
        <a:xfrm>
          <a:off x="2285214" y="1910689"/>
          <a:ext cx="1542135" cy="1736990"/>
        </a:xfrm>
        <a:prstGeom prst="rightArrow">
          <a:avLst>
            <a:gd name="adj1" fmla="val 75000"/>
            <a:gd name="adj2" fmla="val 50000"/>
          </a:avLst>
        </a:prstGeom>
        <a:solidFill>
          <a:srgbClr val="B1FFFF">
            <a:alpha val="90000"/>
          </a:srgbClr>
        </a:solidFill>
        <a:ln w="25400" cap="flat" cmpd="sng" algn="ctr">
          <a:solidFill>
            <a:srgbClr val="000000">
              <a:alpha val="90000"/>
            </a:srgb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700" tIns="12700" rIns="12700" bIns="12700" numCol="1" spcCol="1270" anchor="ctr" anchorCtr="0">
          <a:noAutofit/>
        </a:bodyPr>
        <a:lstStyle/>
        <a:p>
          <a:pPr marL="228600" lvl="1" indent="-228600" algn="l" defTabSz="889000">
            <a:lnSpc>
              <a:spcPct val="90000"/>
            </a:lnSpc>
            <a:spcBef>
              <a:spcPct val="0"/>
            </a:spcBef>
            <a:spcAft>
              <a:spcPct val="15000"/>
            </a:spcAft>
            <a:buChar char="•"/>
          </a:pPr>
          <a:r>
            <a:rPr lang="zh-TW" altLang="en-US" sz="2000" b="1" u="sng" kern="1200" dirty="0">
              <a:solidFill>
                <a:schemeClr val="tx1"/>
              </a:solidFill>
            </a:rPr>
            <a:t>採計</a:t>
          </a:r>
          <a:r>
            <a:rPr lang="en-US" altLang="zh-TW" sz="2000" b="1" u="sng" kern="1200" dirty="0">
              <a:solidFill>
                <a:schemeClr val="tx1"/>
              </a:solidFill>
            </a:rPr>
            <a:t>35</a:t>
          </a:r>
          <a:r>
            <a:rPr lang="zh-TW" altLang="en-US" sz="2000" b="1" u="sng" kern="1200" dirty="0">
              <a:solidFill>
                <a:schemeClr val="tx1"/>
              </a:solidFill>
            </a:rPr>
            <a:t>分</a:t>
          </a:r>
        </a:p>
        <a:p>
          <a:pPr marL="228600" lvl="1" indent="-228600" algn="l" defTabSz="889000">
            <a:lnSpc>
              <a:spcPct val="90000"/>
            </a:lnSpc>
            <a:spcBef>
              <a:spcPct val="0"/>
            </a:spcBef>
            <a:spcAft>
              <a:spcPct val="15000"/>
            </a:spcAft>
            <a:buChar char="•"/>
          </a:pPr>
          <a:r>
            <a:rPr lang="zh-TW" altLang="en-US" sz="2000" kern="1200" dirty="0">
              <a:solidFill>
                <a:schemeClr val="tx1"/>
              </a:solidFill>
            </a:rPr>
            <a:t>總分</a:t>
          </a:r>
          <a:r>
            <a:rPr lang="en-US" altLang="zh-TW" sz="2000" kern="1200" dirty="0">
              <a:solidFill>
                <a:schemeClr val="tx1"/>
              </a:solidFill>
            </a:rPr>
            <a:t>42</a:t>
          </a:r>
          <a:r>
            <a:rPr lang="zh-TW" altLang="en-US" sz="2000" kern="1200" dirty="0">
              <a:solidFill>
                <a:schemeClr val="tx1"/>
              </a:solidFill>
            </a:rPr>
            <a:t>分</a:t>
          </a:r>
        </a:p>
      </dsp:txBody>
      <dsp:txXfrm>
        <a:off x="2285214" y="2127813"/>
        <a:ext cx="963834" cy="1302742"/>
      </dsp:txXfrm>
    </dsp:sp>
    <dsp:sp modelId="{09D89B46-01BD-4CE7-8FF2-34FB9ACC1234}">
      <dsp:nvSpPr>
        <dsp:cNvPr id="0" name=""/>
        <dsp:cNvSpPr/>
      </dsp:nvSpPr>
      <dsp:spPr>
        <a:xfrm>
          <a:off x="453" y="1957171"/>
          <a:ext cx="2284360" cy="1736990"/>
        </a:xfrm>
        <a:prstGeom prst="roundRect">
          <a:avLst/>
        </a:prstGeom>
        <a:solidFill>
          <a:srgbClr val="00009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68580" rIns="137160" bIns="68580" numCol="1" spcCol="1270" anchor="ctr" anchorCtr="0">
          <a:noAutofit/>
        </a:bodyPr>
        <a:lstStyle/>
        <a:p>
          <a:pPr marL="0" lvl="0" indent="0" algn="ctr" defTabSz="1600200">
            <a:lnSpc>
              <a:spcPct val="90000"/>
            </a:lnSpc>
            <a:spcBef>
              <a:spcPct val="0"/>
            </a:spcBef>
            <a:spcAft>
              <a:spcPct val="35000"/>
            </a:spcAft>
            <a:buNone/>
          </a:pPr>
          <a:r>
            <a:rPr lang="zh-TW" altLang="en-US" sz="3600" b="1" kern="1200" cap="none" spc="0" dirty="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t>多元學習</a:t>
          </a:r>
        </a:p>
      </dsp:txBody>
      <dsp:txXfrm>
        <a:off x="85246" y="2041964"/>
        <a:ext cx="2114774" cy="1567404"/>
      </dsp:txXfrm>
    </dsp:sp>
    <dsp:sp modelId="{413D0A37-9639-43F8-AAA7-6563C960F0FF}">
      <dsp:nvSpPr>
        <dsp:cNvPr id="0" name=""/>
        <dsp:cNvSpPr/>
      </dsp:nvSpPr>
      <dsp:spPr>
        <a:xfrm>
          <a:off x="2185500" y="3821378"/>
          <a:ext cx="1541149" cy="1736990"/>
        </a:xfrm>
        <a:prstGeom prst="rightArrow">
          <a:avLst>
            <a:gd name="adj1" fmla="val 75000"/>
            <a:gd name="adj2" fmla="val 50000"/>
          </a:avLst>
        </a:prstGeom>
        <a:solidFill>
          <a:srgbClr val="B1FFFF">
            <a:alpha val="90000"/>
          </a:srgbClr>
        </a:solidFill>
        <a:ln w="25400" cap="flat" cmpd="sng" algn="ctr">
          <a:solidFill>
            <a:srgbClr val="000000">
              <a:alpha val="90000"/>
            </a:srgb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9600" tIns="15240" rIns="0" bIns="15240" numCol="1" spcCol="1270" anchor="ctr" anchorCtr="0">
          <a:noAutofit/>
        </a:bodyPr>
        <a:lstStyle/>
        <a:p>
          <a:pPr marL="252000" lvl="1" indent="-228600" algn="r" defTabSz="1066800">
            <a:lnSpc>
              <a:spcPct val="90000"/>
            </a:lnSpc>
            <a:spcBef>
              <a:spcPct val="0"/>
            </a:spcBef>
            <a:spcAft>
              <a:spcPct val="15000"/>
            </a:spcAft>
            <a:buChar char="•"/>
          </a:pPr>
          <a:r>
            <a:rPr lang="en-US" altLang="zh-TW" sz="2400" kern="1200" dirty="0">
              <a:solidFill>
                <a:schemeClr val="tx1"/>
              </a:solidFill>
              <a:latin typeface="+mn-lt"/>
            </a:rPr>
            <a:t>33</a:t>
          </a:r>
          <a:r>
            <a:rPr lang="zh-TW" altLang="en-US" sz="2400" kern="1200" dirty="0">
              <a:solidFill>
                <a:schemeClr val="tx1"/>
              </a:solidFill>
              <a:latin typeface="+mn-lt"/>
            </a:rPr>
            <a:t>分</a:t>
          </a:r>
        </a:p>
      </dsp:txBody>
      <dsp:txXfrm>
        <a:off x="2185500" y="4038502"/>
        <a:ext cx="963218" cy="1302742"/>
      </dsp:txXfrm>
    </dsp:sp>
    <dsp:sp modelId="{BDD9785E-5988-4D9A-BEBF-25DE815D2930}">
      <dsp:nvSpPr>
        <dsp:cNvPr id="0" name=""/>
        <dsp:cNvSpPr/>
      </dsp:nvSpPr>
      <dsp:spPr>
        <a:xfrm>
          <a:off x="19506" y="3821378"/>
          <a:ext cx="2281591" cy="1736990"/>
        </a:xfrm>
        <a:prstGeom prst="roundRect">
          <a:avLst/>
        </a:prstGeom>
        <a:solidFill>
          <a:srgbClr val="00009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68580" rIns="137160" bIns="68580" numCol="1" spcCol="1270" anchor="ctr" anchorCtr="0">
          <a:noAutofit/>
        </a:bodyPr>
        <a:lstStyle/>
        <a:p>
          <a:pPr marL="0" lvl="0" indent="0" algn="ctr" defTabSz="1600200">
            <a:lnSpc>
              <a:spcPct val="90000"/>
            </a:lnSpc>
            <a:spcBef>
              <a:spcPct val="0"/>
            </a:spcBef>
            <a:spcAft>
              <a:spcPct val="35000"/>
            </a:spcAft>
            <a:buNone/>
          </a:pPr>
          <a:r>
            <a:rPr lang="zh-TW" altLang="en-US" sz="3600" b="1" kern="1200" cap="none" spc="0" dirty="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t>教育會考</a:t>
          </a:r>
        </a:p>
      </dsp:txBody>
      <dsp:txXfrm>
        <a:off x="104299" y="3906171"/>
        <a:ext cx="2112005" cy="156740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E3B773A-443A-F24F-A937-5A59AE6AA9D4}">
      <dsp:nvSpPr>
        <dsp:cNvPr id="0" name=""/>
        <dsp:cNvSpPr/>
      </dsp:nvSpPr>
      <dsp:spPr>
        <a:xfrm>
          <a:off x="0" y="0"/>
          <a:ext cx="8983662" cy="5530199"/>
        </a:xfrm>
        <a:prstGeom prst="rightArrow">
          <a:avLst/>
        </a:prstGeom>
        <a:gradFill rotWithShape="1">
          <a:gsLst>
            <a:gs pos="0">
              <a:schemeClr val="accent6">
                <a:tint val="50000"/>
                <a:satMod val="300000"/>
              </a:schemeClr>
            </a:gs>
            <a:gs pos="35000">
              <a:schemeClr val="accent6">
                <a:tint val="37000"/>
                <a:satMod val="300000"/>
              </a:schemeClr>
            </a:gs>
            <a:gs pos="100000">
              <a:schemeClr val="accent6">
                <a:tint val="15000"/>
                <a:satMod val="350000"/>
              </a:schemeClr>
            </a:gs>
          </a:gsLst>
          <a:lin ang="16200000" scaled="1"/>
        </a:gradFill>
        <a:ln w="9525" cap="flat" cmpd="sng" algn="ctr">
          <a:solidFill>
            <a:schemeClr val="accent6">
              <a:shade val="95000"/>
              <a:satMod val="105000"/>
            </a:schemeClr>
          </a:solidFill>
          <a:prstDash val="solid"/>
        </a:ln>
        <a:effectLst>
          <a:outerShdw blurRad="40000" dist="20000" dir="5400000" rotWithShape="0">
            <a:srgbClr val="000000">
              <a:alpha val="38000"/>
            </a:srgbClr>
          </a:outerShdw>
        </a:effectLst>
        <a:scene3d>
          <a:camera prst="orthographicFront"/>
          <a:lightRig rig="flat" dir="t"/>
        </a:scene3d>
        <a:sp3d/>
      </dsp:spPr>
      <dsp:style>
        <a:lnRef idx="1">
          <a:schemeClr val="accent6"/>
        </a:lnRef>
        <a:fillRef idx="2">
          <a:schemeClr val="accent6"/>
        </a:fillRef>
        <a:effectRef idx="1">
          <a:schemeClr val="accent6"/>
        </a:effectRef>
        <a:fontRef idx="minor">
          <a:schemeClr val="dk1"/>
        </a:fontRef>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matrix1">
  <dgm:title val=""/>
  <dgm:desc val=""/>
  <dgm:catLst>
    <dgm:cat type="matrix" pri="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styleData>
  <dgm:clr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clrData>
  <dgm:layoutNode name="diagram">
    <dgm:varLst>
      <dgm:chMax val="1"/>
      <dgm:dir/>
      <dgm:animLvl val="ctr"/>
      <dgm:resizeHandles val="exact"/>
    </dgm:varLst>
    <dgm:alg type="composite"/>
    <dgm:shape xmlns:r="http://schemas.openxmlformats.org/officeDocument/2006/relationships" r:blip="">
      <dgm:adjLst/>
    </dgm:shape>
    <dgm:presOf/>
    <dgm:constrLst>
      <dgm:constr type="ctrX" for="ch" forName="matrix" refType="w" fact="0.5"/>
      <dgm:constr type="ctrY" for="ch" forName="matrix" refType="h" fact="0.5"/>
      <dgm:constr type="w" for="ch" forName="matrix" refType="w"/>
      <dgm:constr type="h" for="ch" forName="matrix" refType="h"/>
      <dgm:constr type="ctrX" for="ch" forName="centerTile" refType="w" fact="0.5"/>
      <dgm:constr type="ctrY" for="ch" forName="centerTile" refType="h" fact="0.5"/>
      <dgm:constr type="w" for="ch" forName="centerTile" refType="w" fact="0.3"/>
      <dgm:constr type="h" for="ch" forName="centerTile" refType="h" fact="0.25"/>
      <dgm:constr type="primFontSz" for="des" ptType="node" op="equ" val="65"/>
    </dgm:constrLst>
    <dgm:ruleLst/>
    <dgm:choose name="Name0">
      <dgm:if name="Name1" axis="ch" ptType="node" func="cnt" op="gte" val="1">
        <dgm:layoutNode name="matrix">
          <dgm:alg type="composite"/>
          <dgm:shape xmlns:r="http://schemas.openxmlformats.org/officeDocument/2006/relationships" r:blip="">
            <dgm:adjLst/>
          </dgm:shape>
          <dgm:presOf/>
          <dgm:constrLst>
            <dgm:constr type="l" for="ch" forName="tile1"/>
            <dgm:constr type="t" for="ch" forName="tile1"/>
            <dgm:constr type="r" for="ch" forName="tile1" refType="w" fact="0.5"/>
            <dgm:constr type="b" for="ch" forName="tile1" refType="h" fact="0.5"/>
            <dgm:constr type="l" for="ch" forName="tile1text" refType="l" refFor="ch" refForName="tile1"/>
            <dgm:constr type="t" for="ch" forName="tile1text" refType="t" refFor="ch" refForName="tile1"/>
            <dgm:constr type="w" for="ch" forName="tile1text" refType="w" refFor="ch" refForName="tile1"/>
            <dgm:constr type="h" for="ch" forName="tile1text" refType="h" refFor="ch" refForName="tile1" fact="0.75"/>
            <dgm:constr type="r" for="ch" forName="tile2" refType="w"/>
            <dgm:constr type="t" for="ch" forName="tile2"/>
            <dgm:constr type="l" for="ch" forName="tile2" refType="w" fact="0.5"/>
            <dgm:constr type="b" for="ch" forName="tile2" refType="h" fact="0.5"/>
            <dgm:constr type="r" for="ch" forName="tile2text" refType="r" refFor="ch" refForName="tile2"/>
            <dgm:constr type="t" for="ch" forName="tile2text" refType="t" refFor="ch" refForName="tile2"/>
            <dgm:constr type="w" for="ch" forName="tile2text" refType="w" refFor="ch" refForName="tile2"/>
            <dgm:constr type="h" for="ch" forName="tile2text" refType="h" refFor="ch" refForName="tile2" fact="0.75"/>
            <dgm:constr type="l" for="ch" forName="tile3"/>
            <dgm:constr type="b" for="ch" forName="tile3" refType="h"/>
            <dgm:constr type="r" for="ch" forName="tile3" refType="w" fact="0.5"/>
            <dgm:constr type="t" for="ch" forName="tile3" refType="h" fact="0.5"/>
            <dgm:constr type="l" for="ch" forName="tile3text" refType="l" refFor="ch" refForName="tile3"/>
            <dgm:constr type="b" for="ch" forName="tile3text" refType="b" refFor="ch" refForName="tile3"/>
            <dgm:constr type="w" for="ch" forName="tile3text" refType="w" refFor="ch" refForName="tile3"/>
            <dgm:constr type="h" for="ch" forName="tile3text" refType="h" refFor="ch" refForName="tile3" fact="0.75"/>
            <dgm:constr type="r" for="ch" forName="tile4" refType="w"/>
            <dgm:constr type="b" for="ch" forName="tile4" refType="h"/>
            <dgm:constr type="l" for="ch" forName="tile4" refType="w" fact="0.5"/>
            <dgm:constr type="t" for="ch" forName="tile4" refType="h" fact="0.5"/>
            <dgm:constr type="r" for="ch" forName="tile4text" refType="r" refFor="ch" refForName="tile4"/>
            <dgm:constr type="b" for="ch" forName="tile4text" refType="b" refFor="ch" refForName="tile4"/>
            <dgm:constr type="w" for="ch" forName="tile4text" refType="w" refFor="ch" refForName="tile4"/>
            <dgm:constr type="h" for="ch" forName="tile4text" refType="h" refFor="ch" refForName="tile4" fact="0.75"/>
          </dgm:constrLst>
          <dgm:ruleLst/>
          <dgm:layoutNode name="tile1" styleLbl="node1">
            <dgm:alg type="sp"/>
            <dgm:shape xmlns:r="http://schemas.openxmlformats.org/officeDocument/2006/relationships" rot="270" type="round1Rect" r:blip="">
              <dgm:adjLst/>
            </dgm:shape>
            <dgm:choose name="Name2">
              <dgm:if name="Name3" func="var" arg="dir" op="equ" val="norm">
                <dgm:presOf axis="ch ch desOrSelf" ptType="node node node" st="1 1 1" cnt="1 1 0"/>
              </dgm:if>
              <dgm:else name="Name4">
                <dgm:presOf axis="ch ch desOrSelf" ptType="node node node" st="1 2 1" cnt="1 1 0"/>
              </dgm:else>
            </dgm:choose>
            <dgm:constrLst/>
            <dgm:ruleLst/>
          </dgm:layoutNode>
          <dgm:layoutNode name="tile1text" styleLbl="node1">
            <dgm:varLst>
              <dgm:chMax val="0"/>
              <dgm:chPref val="0"/>
              <dgm:bulletEnabled val="1"/>
            </dgm:varLst>
            <dgm:choose name="Name5">
              <dgm:if name="Name6" axis="root des" func="maxDepth" op="gte" val="3">
                <dgm:alg type="tx">
                  <dgm:param type="txAnchorVert" val="t"/>
                  <dgm:param type="parTxLTRAlign" val="l"/>
                  <dgm:param type="parTxRTLAlign" val="r"/>
                </dgm:alg>
              </dgm:if>
              <dgm:else name="Name7">
                <dgm:alg type="tx"/>
              </dgm:else>
            </dgm:choose>
            <dgm:shape xmlns:r="http://schemas.openxmlformats.org/officeDocument/2006/relationships" rot="270" type="rect" r:blip="" hideGeom="1">
              <dgm:adjLst>
                <dgm:adj idx="1" val="0.2"/>
              </dgm:adjLst>
            </dgm:shape>
            <dgm:choose name="Name8">
              <dgm:if name="Name9" func="var" arg="dir" op="equ" val="norm">
                <dgm:presOf axis="ch ch desOrSelf" ptType="node node node" st="1 1 1" cnt="1 1 0"/>
              </dgm:if>
              <dgm:else name="Name10">
                <dgm:presOf axis="ch ch desOrSelf" ptType="node node node" st="1 2 1" cnt="1 1 0"/>
              </dgm:else>
            </dgm:choose>
            <dgm:constrLst/>
            <dgm:ruleLst>
              <dgm:rule type="primFontSz" val="5" fact="NaN" max="NaN"/>
            </dgm:ruleLst>
          </dgm:layoutNode>
          <dgm:layoutNode name="tile2" styleLbl="node1">
            <dgm:alg type="sp"/>
            <dgm:shape xmlns:r="http://schemas.openxmlformats.org/officeDocument/2006/relationships" type="round1Rect" r:blip="">
              <dgm:adjLst/>
            </dgm:shape>
            <dgm:choose name="Name11">
              <dgm:if name="Name12" func="var" arg="dir" op="equ" val="norm">
                <dgm:presOf axis="ch ch desOrSelf" ptType="node node node" st="1 2 1" cnt="1 1 0"/>
              </dgm:if>
              <dgm:else name="Name13">
                <dgm:presOf axis="ch ch desOrSelf" ptType="node node node" st="1 1 1" cnt="1 1 0"/>
              </dgm:else>
            </dgm:choose>
            <dgm:constrLst/>
            <dgm:ruleLst/>
          </dgm:layoutNode>
          <dgm:layoutNode name="tile2text" styleLbl="node1">
            <dgm:varLst>
              <dgm:chMax val="0"/>
              <dgm:chPref val="0"/>
              <dgm:bulletEnabled val="1"/>
            </dgm:varLst>
            <dgm:choose name="Name14">
              <dgm:if name="Name15" axis="root des" func="maxDepth" op="gte" val="3">
                <dgm:alg type="tx">
                  <dgm:param type="txAnchorVert" val="t"/>
                  <dgm:param type="parTxLTRAlign" val="l"/>
                  <dgm:param type="parTxRTLAlign" val="r"/>
                </dgm:alg>
              </dgm:if>
              <dgm:else name="Name16">
                <dgm:alg type="tx"/>
              </dgm:else>
            </dgm:choose>
            <dgm:shape xmlns:r="http://schemas.openxmlformats.org/officeDocument/2006/relationships" type="rect" r:blip="" hideGeom="1">
              <dgm:adjLst/>
            </dgm:shape>
            <dgm:choose name="Name17">
              <dgm:if name="Name18" func="var" arg="dir" op="equ" val="norm">
                <dgm:presOf axis="ch ch desOrSelf" ptType="node node node" st="1 2 1" cnt="1 1 0"/>
              </dgm:if>
              <dgm:else name="Name19">
                <dgm:presOf axis="ch ch desOrSelf" ptType="node node node" st="1 1 1" cnt="1 1 0"/>
              </dgm:else>
            </dgm:choose>
            <dgm:constrLst/>
            <dgm:ruleLst>
              <dgm:rule type="primFontSz" val="5" fact="NaN" max="NaN"/>
            </dgm:ruleLst>
          </dgm:layoutNode>
          <dgm:layoutNode name="tile3" styleLbl="node1">
            <dgm:alg type="sp"/>
            <dgm:shape xmlns:r="http://schemas.openxmlformats.org/officeDocument/2006/relationships" rot="180" type="round1Rect" r:blip="">
              <dgm:adjLst/>
            </dgm:shape>
            <dgm:choose name="Name20">
              <dgm:if name="Name21" func="var" arg="dir" op="equ" val="norm">
                <dgm:presOf axis="ch ch desOrSelf" ptType="node node node" st="1 3 1" cnt="1 1 0"/>
              </dgm:if>
              <dgm:else name="Name22">
                <dgm:presOf axis="ch ch desOrSelf" ptType="node node node" st="1 4 1" cnt="1 1 0"/>
              </dgm:else>
            </dgm:choose>
            <dgm:constrLst/>
            <dgm:ruleLst/>
          </dgm:layoutNode>
          <dgm:layoutNode name="tile3text" styleLbl="node1">
            <dgm:varLst>
              <dgm:chMax val="0"/>
              <dgm:chPref val="0"/>
              <dgm:bulletEnabled val="1"/>
            </dgm:varLst>
            <dgm:choose name="Name23">
              <dgm:if name="Name24" axis="root des" func="maxDepth" op="gte" val="3">
                <dgm:alg type="tx">
                  <dgm:param type="txAnchorVert" val="t"/>
                  <dgm:param type="parTxLTRAlign" val="l"/>
                  <dgm:param type="parTxRTLAlign" val="r"/>
                </dgm:alg>
              </dgm:if>
              <dgm:else name="Name25">
                <dgm:alg type="tx"/>
              </dgm:else>
            </dgm:choose>
            <dgm:shape xmlns:r="http://schemas.openxmlformats.org/officeDocument/2006/relationships" rot="180" type="rect" r:blip="" hideGeom="1">
              <dgm:adjLst/>
            </dgm:shape>
            <dgm:choose name="Name26">
              <dgm:if name="Name27" func="var" arg="dir" op="equ" val="norm">
                <dgm:presOf axis="ch ch desOrSelf" ptType="node node node" st="1 3 1" cnt="1 1 0"/>
              </dgm:if>
              <dgm:else name="Name28">
                <dgm:presOf axis="ch ch desOrSelf" ptType="node node node" st="1 4 1" cnt="1 1 0"/>
              </dgm:else>
            </dgm:choose>
            <dgm:constrLst/>
            <dgm:ruleLst>
              <dgm:rule type="primFontSz" val="5" fact="NaN" max="NaN"/>
            </dgm:ruleLst>
          </dgm:layoutNode>
          <dgm:layoutNode name="tile4" styleLbl="node1">
            <dgm:alg type="sp"/>
            <dgm:shape xmlns:r="http://schemas.openxmlformats.org/officeDocument/2006/relationships" rot="90" type="round1Rect" r:blip="">
              <dgm:adjLst/>
            </dgm:shape>
            <dgm:choose name="Name29">
              <dgm:if name="Name30" func="var" arg="dir" op="equ" val="norm">
                <dgm:presOf axis="ch ch desOrSelf" ptType="node node node" st="1 4 1" cnt="1 1 0"/>
              </dgm:if>
              <dgm:else name="Name31">
                <dgm:presOf axis="ch ch desOrSelf" ptType="node node node" st="1 3 1" cnt="1 1 0"/>
              </dgm:else>
            </dgm:choose>
            <dgm:constrLst/>
            <dgm:ruleLst/>
          </dgm:layoutNode>
          <dgm:layoutNode name="tile4text" styleLbl="node1">
            <dgm:varLst>
              <dgm:chMax val="0"/>
              <dgm:chPref val="0"/>
              <dgm:bulletEnabled val="1"/>
            </dgm:varLst>
            <dgm:choose name="Name32">
              <dgm:if name="Name33" axis="root des" func="maxDepth" op="gte" val="3">
                <dgm:alg type="tx">
                  <dgm:param type="txAnchorVert" val="t"/>
                  <dgm:param type="parTxLTRAlign" val="l"/>
                  <dgm:param type="parTxRTLAlign" val="r"/>
                </dgm:alg>
              </dgm:if>
              <dgm:else name="Name34">
                <dgm:alg type="tx"/>
              </dgm:else>
            </dgm:choose>
            <dgm:shape xmlns:r="http://schemas.openxmlformats.org/officeDocument/2006/relationships" rot="90" type="rect" r:blip="" hideGeom="1">
              <dgm:adjLst/>
            </dgm:shape>
            <dgm:choose name="Name35">
              <dgm:if name="Name36" func="var" arg="dir" op="equ" val="norm">
                <dgm:presOf axis="ch ch desOrSelf" ptType="node node node" st="1 4 1" cnt="1 1 0"/>
              </dgm:if>
              <dgm:else name="Name37">
                <dgm:presOf axis="ch ch desOrSelf" ptType="node node node" st="1 3 1" cnt="1 1 0"/>
              </dgm:else>
            </dgm:choose>
            <dgm:constrLst/>
            <dgm:ruleLst>
              <dgm:rule type="primFontSz" val="5" fact="NaN" max="NaN"/>
            </dgm:ruleLst>
          </dgm:layoutNode>
        </dgm:layoutNode>
        <dgm:layoutNode name="centerTile" styleLbl="fgShp">
          <dgm:varLst>
            <dgm:chMax val="0"/>
            <dgm:chPref val="0"/>
          </dgm:varLst>
          <dgm:alg type="tx"/>
          <dgm:shape xmlns:r="http://schemas.openxmlformats.org/officeDocument/2006/relationships" type="roundRect" r:blip="">
            <dgm:adjLst/>
          </dgm:shape>
          <dgm:presOf axis="ch" ptType="node" cnt="1"/>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8"/>
    </dgm:choose>
  </dgm:layoutNode>
</dgm:layoutDef>
</file>

<file path=ppt/diagrams/layout3.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Process3">
  <dgm:title val=""/>
  <dgm:desc val=""/>
  <dgm:catLst>
    <dgm:cat type="process" pri="6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chOrder="t">
    <dgm:varLst>
      <dgm:dir/>
      <dgm:animLvl val="lvl"/>
      <dgm:resizeHandles val="exact"/>
    </dgm:varLst>
    <dgm:alg type="composite"/>
    <dgm:shape xmlns:r="http://schemas.openxmlformats.org/officeDocument/2006/relationships" r:blip="">
      <dgm:adjLst/>
    </dgm:shape>
    <dgm:presOf/>
    <dgm:constrLst>
      <dgm:constr type="w" for="ch" forName="dummy" refType="w"/>
      <dgm:constr type="h" for="ch" forName="dummy" refType="h"/>
      <dgm:constr type="h" for="ch" forName="dummy" refType="w" refFor="ch" refForName="dummy" op="lte" fact="0.4"/>
      <dgm:constr type="ctrX" for="ch" forName="dummy" refType="w" fact="0.5"/>
      <dgm:constr type="ctrY" for="ch" forName="dummy" refType="h" fact="0.5"/>
      <dgm:constr type="w" for="ch" forName="linH" refType="w"/>
      <dgm:constr type="h" for="ch" forName="linH" refType="h"/>
      <dgm:constr type="ctrX" for="ch" forName="linH" refType="w" fact="0.5"/>
      <dgm:constr type="ctrY" for="ch" forName="linH" refType="h" fact="0.5"/>
      <dgm:constr type="userP" for="ch" forName="linH" refType="h" refFor="ch" refForName="dummy" fact="0.25"/>
      <dgm:constr type="userT" for="des" forName="parTx" refType="w" refFor="ch" refForName="dummy" fact="0.2"/>
    </dgm:constrLst>
    <dgm:ruleLst/>
    <dgm:layoutNode name="dummy">
      <dgm:alg type="sp"/>
      <dgm:shape xmlns:r="http://schemas.openxmlformats.org/officeDocument/2006/relationships" r:blip="">
        <dgm:adjLst/>
      </dgm:shape>
      <dgm:presOf/>
      <dgm:constrLst/>
      <dgm:ruleLst/>
    </dgm:layoutNode>
    <dgm:layoutNode name="linH">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primFontSz" for="des" forName="parTx" val="65"/>
        <dgm:constr type="primFontSz" for="des" forName="desTx" refType="primFontSz" refFor="des" refForName="parTx" op="equ"/>
        <dgm:constr type="h" for="des" forName="parTx" refType="primFontSz" refFor="des" refForName="parTx"/>
        <dgm:constr type="h" for="des" forName="desTx" refType="primFontSz" refFor="des" refForName="parTx" fact="0.5"/>
        <dgm:constr type="h" for="des" forName="parTx" op="equ"/>
        <dgm:constr type="h" for="des" forName="desTx" op="equ"/>
        <dgm:constr type="h" for="ch" forName="backgroundArrow" refType="primFontSz" refFor="des" refForName="parTx" fact="2"/>
        <dgm:constr type="h" for="ch" forName="backgroundArrow" refType="h" refFor="des" refForName="parTx" op="lte" fact="2"/>
        <dgm:constr type="h" for="ch" forName="backgroundArrow" refType="h" refFor="des" refForName="parTx" op="gte" fact="2"/>
        <dgm:constr type="h" for="des" forName="spVertical1" refType="primFontSz" refFor="des" refForName="parTx" fact="0.5"/>
        <dgm:constr type="h" for="des" forName="spVertical1" refType="h" refFor="des" refForName="parTx" op="lte" fact="0.5"/>
        <dgm:constr type="h" for="des" forName="spVertical1" refType="h" refFor="des" refForName="parTx" op="gte" fact="0.5"/>
        <dgm:constr type="h" for="des" forName="spVertical2" refType="primFontSz" refFor="des" refForName="parTx" fact="0.5"/>
        <dgm:constr type="h" for="des" forName="spVertical2" refType="h" refFor="des" refForName="parTx" op="lte" fact="0.5"/>
        <dgm:constr type="h" for="des" forName="spVertical2" refType="h" refFor="des" refForName="parTx" op="gte" fact="0.5"/>
        <dgm:constr type="h" for="des" forName="spVertical3" refType="primFontSz" refFor="des" refForName="parTx" fact="-0.4"/>
        <dgm:constr type="h" for="des" forName="spVertical3" refType="h" refFor="des" refForName="parTx" op="lte" fact="-0.4"/>
        <dgm:constr type="h" for="des" forName="spVertical3" refType="h" refFor="des" refForName="parTx" op="gte" fact="-0.4"/>
        <dgm:constr type="w" for="ch" forName="backgroundArrow" refType="w"/>
        <dgm:constr type="w" for="ch" forName="negArrow" refType="w" fact="-1"/>
        <dgm:constr type="w" for="ch" forName="linV" refType="w"/>
        <dgm:constr type="w" for="ch" forName="space" refType="w" refFor="ch" refForName="linV" fact="0.2"/>
        <dgm:constr type="w" for="ch" forName="padding1" refType="w" fact="0.08"/>
        <dgm:constr type="userP"/>
        <dgm:constr type="w" for="ch" forName="padding2" refType="userP"/>
      </dgm:constrLst>
      <dgm:ruleLst>
        <dgm:rule type="w" for="ch" forName="linV" val="0" fact="NaN" max="NaN"/>
        <dgm:rule type="primFontSz" for="des" forName="parTx" val="5" fact="NaN" max="NaN"/>
      </dgm:ruleLst>
      <dgm:layoutNode name="padding1">
        <dgm:alg type="sp"/>
        <dgm:shape xmlns:r="http://schemas.openxmlformats.org/officeDocument/2006/relationships" r:blip="">
          <dgm:adjLst/>
        </dgm:shape>
        <dgm:presOf/>
        <dgm:constrLst/>
        <dgm:ruleLst/>
      </dgm:layoutNode>
      <dgm:forEach name="Name4" axis="ch" ptType="node">
        <dgm:layoutNode name="linV">
          <dgm:alg type="lin">
            <dgm:param type="linDir" val="fromT"/>
          </dgm:alg>
          <dgm:shape xmlns:r="http://schemas.openxmlformats.org/officeDocument/2006/relationships" r:blip="">
            <dgm:adjLst/>
          </dgm:shape>
          <dgm:presOf/>
          <dgm:constrLst>
            <dgm:constr type="w" for="ch" forName="spVertical1" refType="w"/>
            <dgm:constr type="w" for="ch" forName="parTx" refType="w"/>
            <dgm:constr type="w" for="ch" forName="spVertical2" refType="w"/>
            <dgm:constr type="w" for="ch" forName="spVertical3" refType="w"/>
            <dgm:constr type="w" for="ch" forName="desTx" refType="w"/>
          </dgm:constrLst>
          <dgm:ruleLst/>
          <dgm:layoutNode name="spVertical1">
            <dgm:alg type="sp"/>
            <dgm:shape xmlns:r="http://schemas.openxmlformats.org/officeDocument/2006/relationships" r:blip="">
              <dgm:adjLst/>
            </dgm:shape>
            <dgm:presOf/>
            <dgm:constrLst/>
            <dgm:ruleLst/>
          </dgm:layoutNode>
          <dgm:layoutNode name="parTx" styleLbl="revTx">
            <dgm:varLst>
              <dgm:chMax val="0"/>
              <dgm:chPref val="0"/>
              <dgm:bulletEnabled val="1"/>
            </dgm:varLst>
            <dgm:choose name="Name5">
              <dgm:if name="Name6" axis="root des" ptType="all node" func="maxDepth" op="gt" val="1">
                <dgm:alg type="tx">
                  <dgm:param type="parTxLTRAlign" val="l"/>
                  <dgm:param type="parTxRTLAlign" val="r"/>
                </dgm:alg>
              </dgm:if>
              <dgm:else name="Name7">
                <dgm:alg type="tx">
                  <dgm:param type="parTxLTRAlign" val="ctr"/>
                  <dgm:param type="parTxRTLAlign" val="ctr"/>
                </dgm:alg>
              </dgm:else>
            </dgm:choose>
            <dgm:shape xmlns:r="http://schemas.openxmlformats.org/officeDocument/2006/relationships" type="rect" r:blip="">
              <dgm:adjLst/>
            </dgm:shape>
            <dgm:presOf axis="self" ptType="node"/>
            <dgm:choose name="Name8">
              <dgm:if name="Name9" func="var" arg="dir" op="equ" val="norm">
                <dgm:constrLst>
                  <dgm:constr type="userT"/>
                  <dgm:constr type="h" refType="userT" op="lte"/>
                  <dgm:constr type="tMarg" refType="primFontSz" fact="0.8"/>
                  <dgm:constr type="bMarg" refType="tMarg"/>
                  <dgm:constr type="lMarg"/>
                  <dgm:constr type="rMarg"/>
                </dgm:constrLst>
              </dgm:if>
              <dgm:else name="Name10">
                <dgm:constrLst>
                  <dgm:constr type="userT"/>
                  <dgm:constr type="h" refType="userT" op="lte"/>
                  <dgm:constr type="tMarg" refType="primFontSz" fact="0.8"/>
                  <dgm:constr type="bMarg" refType="tMarg"/>
                  <dgm:constr type="lMarg"/>
                  <dgm:constr type="rMarg"/>
                </dgm:constrLst>
              </dgm:else>
            </dgm:choose>
            <dgm:ruleLst>
              <dgm:rule type="h" val="INF" fact="NaN" max="NaN"/>
            </dgm:ruleLst>
          </dgm:layoutNode>
          <dgm:layoutNode name="spVertical2">
            <dgm:alg type="sp"/>
            <dgm:shape xmlns:r="http://schemas.openxmlformats.org/officeDocument/2006/relationships" r:blip="">
              <dgm:adjLst/>
            </dgm:shape>
            <dgm:presOf/>
            <dgm:constrLst/>
            <dgm:ruleLst/>
          </dgm:layoutNode>
          <dgm:layoutNode name="spVertical3">
            <dgm:alg type="sp"/>
            <dgm:shape xmlns:r="http://schemas.openxmlformats.org/officeDocument/2006/relationships" r:blip="">
              <dgm:adjLst/>
            </dgm:shape>
            <dgm:presOf/>
            <dgm:constrLst/>
            <dgm:ruleLst/>
          </dgm:layoutNode>
          <dgm:choose name="Name11">
            <dgm:if name="Name12" axis="ch" ptType="node" func="cnt" op="gte" val="1">
              <dgm:layoutNode name="desTx" styleLbl="revTx">
                <dgm:varLst>
                  <dgm:bulletEnabled val="1"/>
                </dgm:varLst>
                <dgm:alg type="tx">
                  <dgm:param type="stBulletLvl" val="1"/>
                </dgm:alg>
                <dgm:shape xmlns:r="http://schemas.openxmlformats.org/officeDocument/2006/relationships" type="rect" r:blip="">
                  <dgm:adjLst/>
                </dgm:shape>
                <dgm:presOf axis="des" ptType="node"/>
                <dgm:constrLst>
                  <dgm:constr type="tMarg"/>
                  <dgm:constr type="bMarg"/>
                  <dgm:constr type="rMarg"/>
                  <dgm:constr type="lMarg"/>
                </dgm:constrLst>
                <dgm:ruleLst>
                  <dgm:rule type="h" val="INF" fact="NaN" max="NaN"/>
                </dgm:ruleLst>
              </dgm:layoutNode>
            </dgm:if>
            <dgm:else name="Name13"/>
          </dgm:choose>
        </dgm:layoutNod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name="padding2">
        <dgm:alg type="sp"/>
        <dgm:shape xmlns:r="http://schemas.openxmlformats.org/officeDocument/2006/relationships" r:blip="">
          <dgm:adjLst/>
        </dgm:shape>
        <dgm:presOf/>
        <dgm:constrLst/>
        <dgm:ruleLst/>
      </dgm:layoutNode>
      <dgm:layoutNode name="negArrow">
        <dgm:alg type="sp"/>
        <dgm:shape xmlns:r="http://schemas.openxmlformats.org/officeDocument/2006/relationships" r:blip="">
          <dgm:adjLst/>
        </dgm:shape>
        <dgm:presOf/>
        <dgm:constrLst/>
        <dgm:ruleLst/>
      </dgm:layoutNode>
      <dgm:layoutNode name="backgroundArrow" styleLbl="node1">
        <dgm:alg type="sp"/>
        <dgm:choose name="Name15">
          <dgm:if name="Name16" func="var" arg="dir" op="equ" val="norm">
            <dgm:shape xmlns:r="http://schemas.openxmlformats.org/officeDocument/2006/relationships" type="rightArrow" r:blip="">
              <dgm:adjLst/>
            </dgm:shape>
          </dgm:if>
          <dgm:else name="Name17">
            <dgm:shape xmlns:r="http://schemas.openxmlformats.org/officeDocument/2006/relationships" type="leftArrow" r:blip="">
              <dgm:adjLst/>
            </dgm:shape>
          </dgm:else>
        </dgm:choose>
        <dgm:presOf/>
        <dgm:constrLst/>
        <dgm:ruleLst/>
      </dgm:layoutNode>
    </dgm:layoutNode>
  </dgm:layoutNode>
</dgm:layoutDef>
</file>

<file path=ppt/diagrams/layout5.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3906" name="Rectangle 2"/>
          <p:cNvSpPr>
            <a:spLocks noGrp="1" noChangeArrowheads="1"/>
          </p:cNvSpPr>
          <p:nvPr>
            <p:ph type="hdr" sz="quarter"/>
          </p:nvPr>
        </p:nvSpPr>
        <p:spPr bwMode="auto">
          <a:xfrm>
            <a:off x="0" y="0"/>
            <a:ext cx="2946400" cy="496888"/>
          </a:xfrm>
          <a:prstGeom prst="rect">
            <a:avLst/>
          </a:prstGeom>
          <a:noFill/>
          <a:ln w="9525">
            <a:noFill/>
            <a:miter lim="800000"/>
            <a:headEnd/>
            <a:tailEnd/>
          </a:ln>
        </p:spPr>
        <p:txBody>
          <a:bodyPr vert="horz" wrap="square" lIns="91416" tIns="45708" rIns="91416" bIns="45708" numCol="1" anchor="t" anchorCtr="0" compatLnSpc="1">
            <a:prstTxWarp prst="textNoShape">
              <a:avLst/>
            </a:prstTxWarp>
          </a:bodyPr>
          <a:lstStyle>
            <a:lvl1pPr defTabSz="880682" eaLnBrk="0" hangingPunct="0">
              <a:defRPr sz="1200">
                <a:latin typeface="Arial" charset="0"/>
                <a:ea typeface="新細明體" charset="-120"/>
              </a:defRPr>
            </a:lvl1pPr>
          </a:lstStyle>
          <a:p>
            <a:pPr>
              <a:defRPr/>
            </a:pPr>
            <a:endParaRPr lang="en-US" altLang="zh-TW"/>
          </a:p>
        </p:txBody>
      </p:sp>
      <p:sp>
        <p:nvSpPr>
          <p:cNvPr id="123907" name="Rectangle 3"/>
          <p:cNvSpPr>
            <a:spLocks noGrp="1" noChangeArrowheads="1"/>
          </p:cNvSpPr>
          <p:nvPr>
            <p:ph type="dt" sz="quarter" idx="1"/>
          </p:nvPr>
        </p:nvSpPr>
        <p:spPr bwMode="auto">
          <a:xfrm>
            <a:off x="3849688" y="0"/>
            <a:ext cx="2946400" cy="496888"/>
          </a:xfrm>
          <a:prstGeom prst="rect">
            <a:avLst/>
          </a:prstGeom>
          <a:noFill/>
          <a:ln w="9525">
            <a:noFill/>
            <a:miter lim="800000"/>
            <a:headEnd/>
            <a:tailEnd/>
          </a:ln>
        </p:spPr>
        <p:txBody>
          <a:bodyPr vert="horz" wrap="square" lIns="91416" tIns="45708" rIns="91416" bIns="45708" numCol="1" anchor="t" anchorCtr="0" compatLnSpc="1">
            <a:prstTxWarp prst="textNoShape">
              <a:avLst/>
            </a:prstTxWarp>
          </a:bodyPr>
          <a:lstStyle>
            <a:lvl1pPr algn="r" defTabSz="880682" eaLnBrk="0" hangingPunct="0">
              <a:defRPr sz="1200">
                <a:latin typeface="Arial" charset="0"/>
                <a:ea typeface="新細明體" charset="-120"/>
              </a:defRPr>
            </a:lvl1pPr>
          </a:lstStyle>
          <a:p>
            <a:pPr>
              <a:defRPr/>
            </a:pPr>
            <a:r>
              <a:rPr lang="en-US" altLang="zh-TW"/>
              <a:t>20130522</a:t>
            </a:r>
            <a:r>
              <a:rPr lang="zh-TW" altLang="en-US"/>
              <a:t>會議資料</a:t>
            </a:r>
            <a:endParaRPr lang="en-US" altLang="zh-TW"/>
          </a:p>
        </p:txBody>
      </p:sp>
      <p:sp>
        <p:nvSpPr>
          <p:cNvPr id="123908" name="Rectangle 4"/>
          <p:cNvSpPr>
            <a:spLocks noGrp="1" noChangeArrowheads="1"/>
          </p:cNvSpPr>
          <p:nvPr>
            <p:ph type="ftr" sz="quarter" idx="2"/>
          </p:nvPr>
        </p:nvSpPr>
        <p:spPr bwMode="auto">
          <a:xfrm>
            <a:off x="0" y="9428163"/>
            <a:ext cx="2946400" cy="496887"/>
          </a:xfrm>
          <a:prstGeom prst="rect">
            <a:avLst/>
          </a:prstGeom>
          <a:noFill/>
          <a:ln w="9525">
            <a:noFill/>
            <a:miter lim="800000"/>
            <a:headEnd/>
            <a:tailEnd/>
          </a:ln>
        </p:spPr>
        <p:txBody>
          <a:bodyPr vert="horz" wrap="square" lIns="91416" tIns="45708" rIns="91416" bIns="45708" numCol="1" anchor="b" anchorCtr="0" compatLnSpc="1">
            <a:prstTxWarp prst="textNoShape">
              <a:avLst/>
            </a:prstTxWarp>
          </a:bodyPr>
          <a:lstStyle>
            <a:lvl1pPr defTabSz="880682" eaLnBrk="0" hangingPunct="0">
              <a:defRPr sz="1200">
                <a:latin typeface="Arial" charset="0"/>
                <a:ea typeface="新細明體" charset="-120"/>
              </a:defRPr>
            </a:lvl1pPr>
          </a:lstStyle>
          <a:p>
            <a:pPr>
              <a:defRPr/>
            </a:pPr>
            <a:endParaRPr lang="en-US" altLang="zh-TW"/>
          </a:p>
        </p:txBody>
      </p:sp>
      <p:sp>
        <p:nvSpPr>
          <p:cNvPr id="123909" name="Rectangle 5"/>
          <p:cNvSpPr>
            <a:spLocks noGrp="1" noChangeArrowheads="1"/>
          </p:cNvSpPr>
          <p:nvPr>
            <p:ph type="sldNum" sz="quarter" idx="3"/>
          </p:nvPr>
        </p:nvSpPr>
        <p:spPr bwMode="auto">
          <a:xfrm>
            <a:off x="596900" y="9428163"/>
            <a:ext cx="2946400" cy="496887"/>
          </a:xfrm>
          <a:prstGeom prst="rect">
            <a:avLst/>
          </a:prstGeom>
          <a:noFill/>
          <a:ln w="9525">
            <a:noFill/>
            <a:miter lim="800000"/>
            <a:headEnd/>
            <a:tailEnd/>
          </a:ln>
        </p:spPr>
        <p:txBody>
          <a:bodyPr vert="horz" wrap="square" lIns="91416" tIns="45708" rIns="91416" bIns="45708" numCol="1" anchor="b" anchorCtr="0" compatLnSpc="1">
            <a:prstTxWarp prst="textNoShape">
              <a:avLst/>
            </a:prstTxWarp>
          </a:bodyPr>
          <a:lstStyle>
            <a:lvl1pPr algn="r" defTabSz="879475">
              <a:defRPr sz="1200">
                <a:latin typeface="Arial" pitchFamily="34" charset="0"/>
              </a:defRPr>
            </a:lvl1pPr>
          </a:lstStyle>
          <a:p>
            <a:fld id="{5751B700-6D00-4555-85D8-F6046E46085E}" type="slidenum">
              <a:rPr lang="zh-TW" altLang="en-US"/>
              <a:pPr/>
              <a:t>‹#›</a:t>
            </a:fld>
            <a:endParaRPr lang="en-US" altLang="zh-TW"/>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6738" name="Rectangle 2"/>
          <p:cNvSpPr>
            <a:spLocks noGrp="1" noChangeArrowheads="1"/>
          </p:cNvSpPr>
          <p:nvPr>
            <p:ph type="hdr" sz="quarter"/>
          </p:nvPr>
        </p:nvSpPr>
        <p:spPr bwMode="auto">
          <a:xfrm>
            <a:off x="0" y="0"/>
            <a:ext cx="2946400" cy="496888"/>
          </a:xfrm>
          <a:prstGeom prst="rect">
            <a:avLst/>
          </a:prstGeom>
          <a:noFill/>
          <a:ln w="9525">
            <a:noFill/>
            <a:miter lim="800000"/>
            <a:headEnd/>
            <a:tailEnd/>
          </a:ln>
        </p:spPr>
        <p:txBody>
          <a:bodyPr vert="horz" wrap="square" lIns="91416" tIns="45708" rIns="91416" bIns="45708" numCol="1" anchor="t" anchorCtr="0" compatLnSpc="1">
            <a:prstTxWarp prst="textNoShape">
              <a:avLst/>
            </a:prstTxWarp>
          </a:bodyPr>
          <a:lstStyle>
            <a:lvl1pPr defTabSz="880682" eaLnBrk="0" hangingPunct="0">
              <a:defRPr sz="1200">
                <a:latin typeface="Arial" charset="0"/>
                <a:ea typeface="新細明體" charset="-120"/>
              </a:defRPr>
            </a:lvl1pPr>
          </a:lstStyle>
          <a:p>
            <a:pPr>
              <a:defRPr/>
            </a:pPr>
            <a:endParaRPr lang="en-US" altLang="zh-TW"/>
          </a:p>
        </p:txBody>
      </p:sp>
      <p:sp>
        <p:nvSpPr>
          <p:cNvPr id="116739" name="Rectangle 3"/>
          <p:cNvSpPr>
            <a:spLocks noGrp="1" noChangeArrowheads="1"/>
          </p:cNvSpPr>
          <p:nvPr>
            <p:ph type="dt" idx="1"/>
          </p:nvPr>
        </p:nvSpPr>
        <p:spPr bwMode="auto">
          <a:xfrm>
            <a:off x="3849688" y="0"/>
            <a:ext cx="2946400" cy="496888"/>
          </a:xfrm>
          <a:prstGeom prst="rect">
            <a:avLst/>
          </a:prstGeom>
          <a:noFill/>
          <a:ln w="9525">
            <a:noFill/>
            <a:miter lim="800000"/>
            <a:headEnd/>
            <a:tailEnd/>
          </a:ln>
        </p:spPr>
        <p:txBody>
          <a:bodyPr vert="horz" wrap="square" lIns="91416" tIns="45708" rIns="91416" bIns="45708" numCol="1" anchor="t" anchorCtr="0" compatLnSpc="1">
            <a:prstTxWarp prst="textNoShape">
              <a:avLst/>
            </a:prstTxWarp>
          </a:bodyPr>
          <a:lstStyle>
            <a:lvl1pPr algn="r" defTabSz="880682" eaLnBrk="0" hangingPunct="0">
              <a:defRPr sz="1200">
                <a:latin typeface="Arial" charset="0"/>
                <a:ea typeface="新細明體" charset="-120"/>
              </a:defRPr>
            </a:lvl1pPr>
          </a:lstStyle>
          <a:p>
            <a:pPr>
              <a:defRPr/>
            </a:pPr>
            <a:fld id="{C9730AAF-7B1A-4047-8AF2-47A5B93FFEF1}" type="datetimeFigureOut">
              <a:rPr lang="zh-TW" altLang="en-US"/>
              <a:pPr>
                <a:defRPr/>
              </a:pPr>
              <a:t>2025/12/11</a:t>
            </a:fld>
            <a:endParaRPr lang="en-US" altLang="zh-TW"/>
          </a:p>
        </p:txBody>
      </p:sp>
      <p:sp>
        <p:nvSpPr>
          <p:cNvPr id="2052" name="Rectangle 4"/>
          <p:cNvSpPr>
            <a:spLocks noGrp="1" noRot="1" noChangeAspect="1" noChangeArrowheads="1" noTextEdit="1"/>
          </p:cNvSpPr>
          <p:nvPr>
            <p:ph type="sldImg" idx="2"/>
          </p:nvPr>
        </p:nvSpPr>
        <p:spPr bwMode="auto">
          <a:xfrm>
            <a:off x="92075" y="744538"/>
            <a:ext cx="6616700" cy="3722687"/>
          </a:xfrm>
          <a:prstGeom prst="rect">
            <a:avLst/>
          </a:prstGeom>
          <a:noFill/>
          <a:ln w="9525">
            <a:solidFill>
              <a:srgbClr val="000000"/>
            </a:solidFill>
            <a:miter lim="800000"/>
            <a:headEnd/>
            <a:tailEnd/>
          </a:ln>
        </p:spPr>
      </p:sp>
      <p:sp>
        <p:nvSpPr>
          <p:cNvPr id="116741" name="Rectangle 5"/>
          <p:cNvSpPr>
            <a:spLocks noGrp="1" noChangeArrowheads="1"/>
          </p:cNvSpPr>
          <p:nvPr>
            <p:ph type="body" sz="quarter" idx="3"/>
          </p:nvPr>
        </p:nvSpPr>
        <p:spPr bwMode="auto">
          <a:xfrm>
            <a:off x="677863" y="4714875"/>
            <a:ext cx="5441950" cy="4467225"/>
          </a:xfrm>
          <a:prstGeom prst="rect">
            <a:avLst/>
          </a:prstGeom>
          <a:noFill/>
          <a:ln w="9525">
            <a:noFill/>
            <a:miter lim="800000"/>
            <a:headEnd/>
            <a:tailEnd/>
          </a:ln>
        </p:spPr>
        <p:txBody>
          <a:bodyPr vert="horz" wrap="square" lIns="91416" tIns="45708" rIns="91416" bIns="45708" numCol="1" anchor="t" anchorCtr="0" compatLnSpc="1">
            <a:prstTxWarp prst="textNoShape">
              <a:avLst/>
            </a:prstTxWarp>
          </a:bodyPr>
          <a:lstStyle/>
          <a:p>
            <a:pPr lvl="0"/>
            <a:r>
              <a:rPr lang="zh-TW" altLang="en-US" noProof="0"/>
              <a:t>按一下以編輯母片</a:t>
            </a:r>
          </a:p>
          <a:p>
            <a:pPr lvl="1"/>
            <a:r>
              <a:rPr lang="zh-TW" altLang="en-US" noProof="0"/>
              <a:t>第二層</a:t>
            </a:r>
          </a:p>
          <a:p>
            <a:pPr lvl="2"/>
            <a:r>
              <a:rPr lang="zh-TW" altLang="en-US" noProof="0"/>
              <a:t>第三層</a:t>
            </a:r>
          </a:p>
          <a:p>
            <a:pPr lvl="3"/>
            <a:r>
              <a:rPr lang="zh-TW" altLang="en-US" noProof="0"/>
              <a:t>第四層</a:t>
            </a:r>
          </a:p>
          <a:p>
            <a:pPr lvl="4"/>
            <a:r>
              <a:rPr lang="zh-TW" altLang="en-US" noProof="0"/>
              <a:t>第五層</a:t>
            </a:r>
          </a:p>
        </p:txBody>
      </p:sp>
      <p:sp>
        <p:nvSpPr>
          <p:cNvPr id="116742" name="Rectangle 6"/>
          <p:cNvSpPr>
            <a:spLocks noGrp="1" noChangeArrowheads="1"/>
          </p:cNvSpPr>
          <p:nvPr>
            <p:ph type="ftr" sz="quarter" idx="4"/>
          </p:nvPr>
        </p:nvSpPr>
        <p:spPr bwMode="auto">
          <a:xfrm>
            <a:off x="0" y="9428163"/>
            <a:ext cx="2946400" cy="496887"/>
          </a:xfrm>
          <a:prstGeom prst="rect">
            <a:avLst/>
          </a:prstGeom>
          <a:noFill/>
          <a:ln w="9525">
            <a:noFill/>
            <a:miter lim="800000"/>
            <a:headEnd/>
            <a:tailEnd/>
          </a:ln>
        </p:spPr>
        <p:txBody>
          <a:bodyPr vert="horz" wrap="square" lIns="91416" tIns="45708" rIns="91416" bIns="45708" numCol="1" anchor="b" anchorCtr="0" compatLnSpc="1">
            <a:prstTxWarp prst="textNoShape">
              <a:avLst/>
            </a:prstTxWarp>
          </a:bodyPr>
          <a:lstStyle>
            <a:lvl1pPr defTabSz="880682" eaLnBrk="0" hangingPunct="0">
              <a:defRPr sz="1200">
                <a:latin typeface="Arial" charset="0"/>
                <a:ea typeface="新細明體" charset="-120"/>
              </a:defRPr>
            </a:lvl1pPr>
          </a:lstStyle>
          <a:p>
            <a:pPr>
              <a:defRPr/>
            </a:pPr>
            <a:endParaRPr lang="en-US" altLang="zh-TW"/>
          </a:p>
        </p:txBody>
      </p:sp>
      <p:sp>
        <p:nvSpPr>
          <p:cNvPr id="116743" name="Rectangle 7"/>
          <p:cNvSpPr>
            <a:spLocks noGrp="1" noChangeArrowheads="1"/>
          </p:cNvSpPr>
          <p:nvPr>
            <p:ph type="sldNum" sz="quarter" idx="5"/>
          </p:nvPr>
        </p:nvSpPr>
        <p:spPr bwMode="auto">
          <a:xfrm>
            <a:off x="3849688" y="9428163"/>
            <a:ext cx="2946400" cy="496887"/>
          </a:xfrm>
          <a:prstGeom prst="rect">
            <a:avLst/>
          </a:prstGeom>
          <a:noFill/>
          <a:ln w="9525">
            <a:noFill/>
            <a:miter lim="800000"/>
            <a:headEnd/>
            <a:tailEnd/>
          </a:ln>
        </p:spPr>
        <p:txBody>
          <a:bodyPr vert="horz" wrap="square" lIns="91416" tIns="45708" rIns="91416" bIns="45708" numCol="1" anchor="b" anchorCtr="0" compatLnSpc="1">
            <a:prstTxWarp prst="textNoShape">
              <a:avLst/>
            </a:prstTxWarp>
          </a:bodyPr>
          <a:lstStyle>
            <a:lvl1pPr algn="r" defTabSz="879475">
              <a:defRPr sz="1200">
                <a:latin typeface="Arial" pitchFamily="34" charset="0"/>
              </a:defRPr>
            </a:lvl1pPr>
          </a:lstStyle>
          <a:p>
            <a:fld id="{E73A443C-5C70-497E-AA06-012DFBD0CD12}" type="slidenum">
              <a:rPr lang="zh-TW" altLang="en-US"/>
              <a:pPr/>
              <a:t>‹#›</a:t>
            </a:fld>
            <a:endParaRPr lang="en-US" altLang="zh-TW"/>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Calibri" pitchFamily="34" charset="0"/>
        <a:ea typeface="新細明體" pitchFamily="18" charset="-120"/>
        <a:cs typeface="+mn-cs"/>
      </a:defRPr>
    </a:lvl1pPr>
    <a:lvl2pPr marL="457200" algn="l" rtl="0" eaLnBrk="0" fontAlgn="base" hangingPunct="0">
      <a:spcBef>
        <a:spcPct val="30000"/>
      </a:spcBef>
      <a:spcAft>
        <a:spcPct val="0"/>
      </a:spcAft>
      <a:defRPr sz="1200" kern="1200">
        <a:solidFill>
          <a:schemeClr val="tx1"/>
        </a:solidFill>
        <a:latin typeface="Calibri" pitchFamily="34" charset="0"/>
        <a:ea typeface="新細明體" pitchFamily="18" charset="-120"/>
        <a:cs typeface="+mn-cs"/>
      </a:defRPr>
    </a:lvl2pPr>
    <a:lvl3pPr marL="914400" algn="l" rtl="0" eaLnBrk="0" fontAlgn="base" hangingPunct="0">
      <a:spcBef>
        <a:spcPct val="30000"/>
      </a:spcBef>
      <a:spcAft>
        <a:spcPct val="0"/>
      </a:spcAft>
      <a:defRPr sz="1200" kern="1200">
        <a:solidFill>
          <a:schemeClr val="tx1"/>
        </a:solidFill>
        <a:latin typeface="Calibri" pitchFamily="34" charset="0"/>
        <a:ea typeface="新細明體" pitchFamily="18" charset="-120"/>
        <a:cs typeface="+mn-cs"/>
      </a:defRPr>
    </a:lvl3pPr>
    <a:lvl4pPr marL="1371600" algn="l" rtl="0" eaLnBrk="0" fontAlgn="base" hangingPunct="0">
      <a:spcBef>
        <a:spcPct val="30000"/>
      </a:spcBef>
      <a:spcAft>
        <a:spcPct val="0"/>
      </a:spcAft>
      <a:defRPr sz="1200" kern="1200">
        <a:solidFill>
          <a:schemeClr val="tx1"/>
        </a:solidFill>
        <a:latin typeface="Calibri" pitchFamily="34" charset="0"/>
        <a:ea typeface="新細明體" pitchFamily="18" charset="-120"/>
        <a:cs typeface="+mn-cs"/>
      </a:defRPr>
    </a:lvl4pPr>
    <a:lvl5pPr marL="1828800" algn="l" rtl="0" eaLnBrk="0" fontAlgn="base" hangingPunct="0">
      <a:spcBef>
        <a:spcPct val="30000"/>
      </a:spcBef>
      <a:spcAft>
        <a:spcPct val="0"/>
      </a:spcAft>
      <a:defRPr sz="1200" kern="1200">
        <a:solidFill>
          <a:schemeClr val="tx1"/>
        </a:solidFill>
        <a:latin typeface="Calibri" pitchFamily="34" charset="0"/>
        <a:ea typeface="新細明體" pitchFamily="18" charset="-120"/>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Rot="1" noChangeAspect="1" noChangeArrowheads="1" noTextEdit="1"/>
          </p:cNvSpPr>
          <p:nvPr>
            <p:ph type="sldImg"/>
          </p:nvPr>
        </p:nvSpPr>
        <p:spPr>
          <a:xfrm>
            <a:off x="87313" y="741363"/>
            <a:ext cx="6623050" cy="3725862"/>
          </a:xfrm>
          <a:ln/>
        </p:spPr>
      </p:sp>
      <p:sp>
        <p:nvSpPr>
          <p:cNvPr id="6147" name="Rectangle 3"/>
          <p:cNvSpPr>
            <a:spLocks noGrp="1" noChangeArrowheads="1"/>
          </p:cNvSpPr>
          <p:nvPr>
            <p:ph type="body" idx="1"/>
          </p:nvPr>
        </p:nvSpPr>
        <p:spPr>
          <a:xfrm>
            <a:off x="679450" y="4714875"/>
            <a:ext cx="5438775" cy="4468813"/>
          </a:xfrm>
          <a:noFill/>
          <a:ln/>
        </p:spPr>
        <p:txBody>
          <a:bodyPr lIns="88319" tIns="44159" rIns="88319" bIns="44159"/>
          <a:lstStyle/>
          <a:p>
            <a:pPr eaLnBrk="1" hangingPunct="1"/>
            <a:endParaRPr lang="zh-TW" altLang="en-US"/>
          </a:p>
        </p:txBody>
      </p:sp>
    </p:spTree>
    <p:extLst>
      <p:ext uri="{BB962C8B-B14F-4D97-AF65-F5344CB8AC3E}">
        <p14:creationId xmlns:p14="http://schemas.microsoft.com/office/powerpoint/2010/main" val="20308792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Rot="1" noChangeAspect="1" noChangeArrowheads="1" noTextEdit="1"/>
          </p:cNvSpPr>
          <p:nvPr>
            <p:ph type="sldImg"/>
          </p:nvPr>
        </p:nvSpPr>
        <p:spPr>
          <a:xfrm>
            <a:off x="87313" y="741363"/>
            <a:ext cx="6623050" cy="3725862"/>
          </a:xfrm>
          <a:ln/>
        </p:spPr>
      </p:sp>
      <p:sp>
        <p:nvSpPr>
          <p:cNvPr id="8195" name="Rectangle 3"/>
          <p:cNvSpPr>
            <a:spLocks noGrp="1" noChangeArrowheads="1"/>
          </p:cNvSpPr>
          <p:nvPr>
            <p:ph type="body" idx="1"/>
          </p:nvPr>
        </p:nvSpPr>
        <p:spPr>
          <a:xfrm>
            <a:off x="679450" y="4714875"/>
            <a:ext cx="5438775" cy="4468813"/>
          </a:xfrm>
          <a:noFill/>
          <a:ln/>
        </p:spPr>
        <p:txBody>
          <a:bodyPr lIns="88319" tIns="44159" rIns="88319" bIns="44159"/>
          <a:lstStyle/>
          <a:p>
            <a:pPr eaLnBrk="1" hangingPunct="1"/>
            <a:endParaRPr lang="zh-TW"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0242" name="Shape 87"/>
          <p:cNvSpPr>
            <a:spLocks noGrp="1"/>
          </p:cNvSpPr>
          <p:nvPr>
            <p:ph type="body" idx="1"/>
          </p:nvPr>
        </p:nvSpPr>
        <p:spPr>
          <a:xfrm>
            <a:off x="679450" y="4714875"/>
            <a:ext cx="5438775" cy="4467225"/>
          </a:xfrm>
          <a:noFill/>
          <a:ln/>
        </p:spPr>
        <p:txBody>
          <a:bodyPr lIns="95546" tIns="95546" rIns="95546" bIns="95546" anchor="ctr"/>
          <a:lstStyle/>
          <a:p>
            <a:pPr>
              <a:spcBef>
                <a:spcPct val="0"/>
              </a:spcBef>
            </a:pPr>
            <a:endParaRPr lang="zh-TW" altLang="en-US" sz="1100"/>
          </a:p>
        </p:txBody>
      </p:sp>
      <p:sp>
        <p:nvSpPr>
          <p:cNvPr id="10243" name="Shape 88"/>
          <p:cNvSpPr>
            <a:spLocks noGrp="1" noRot="1" noChangeAspect="1" noTextEdit="1"/>
          </p:cNvSpPr>
          <p:nvPr>
            <p:ph type="sldImg" idx="2"/>
          </p:nvPr>
        </p:nvSpPr>
        <p:spPr>
          <a:xfrm>
            <a:off x="90488" y="744538"/>
            <a:ext cx="6616700" cy="3722687"/>
          </a:xfrm>
          <a:custGeom>
            <a:avLst/>
            <a:gdLst>
              <a:gd name="T0" fmla="*/ 0 w 120000"/>
              <a:gd name="T1" fmla="*/ 0 h 120000"/>
              <a:gd name="T2" fmla="*/ 2147483646 w 120000"/>
              <a:gd name="T3" fmla="*/ 0 h 120000"/>
              <a:gd name="T4" fmla="*/ 2147483646 w 120000"/>
              <a:gd name="T5" fmla="*/ 2147483646 h 120000"/>
              <a:gd name="T6" fmla="*/ 0 w 120000"/>
              <a:gd name="T7" fmla="*/ 2147483646 h 120000"/>
              <a:gd name="T8" fmla="*/ 0 60000 65536"/>
              <a:gd name="T9" fmla="*/ 0 60000 65536"/>
              <a:gd name="T10" fmla="*/ 0 60000 65536"/>
              <a:gd name="T11" fmla="*/ 0 60000 65536"/>
              <a:gd name="T12" fmla="*/ 0 w 120000"/>
              <a:gd name="T13" fmla="*/ 0 h 120000"/>
              <a:gd name="T14" fmla="*/ 120000 w 120000"/>
              <a:gd name="T15" fmla="*/ 120000 h 120000"/>
            </a:gdLst>
            <a:ahLst/>
            <a:cxnLst>
              <a:cxn ang="T8">
                <a:pos x="T0" y="T1"/>
              </a:cxn>
              <a:cxn ang="T9">
                <a:pos x="T2" y="T3"/>
              </a:cxn>
              <a:cxn ang="T10">
                <a:pos x="T4" y="T5"/>
              </a:cxn>
              <a:cxn ang="T11">
                <a:pos x="T6" y="T7"/>
              </a:cxn>
            </a:cxnLst>
            <a:rect l="T12" t="T13" r="T14" b="T15"/>
            <a:pathLst>
              <a:path w="120000" h="120000" extrusionOk="0">
                <a:moveTo>
                  <a:pt x="0" y="0"/>
                </a:moveTo>
                <a:lnTo>
                  <a:pt x="120000" y="0"/>
                </a:lnTo>
                <a:lnTo>
                  <a:pt x="120000" y="120000"/>
                </a:lnTo>
                <a:lnTo>
                  <a:pt x="0" y="120000"/>
                </a:lnTo>
                <a:lnTo>
                  <a:pt x="0" y="0"/>
                </a:lnTo>
                <a:close/>
              </a:path>
            </a:pathLst>
          </a:custGeom>
          <a:noFill/>
          <a:ln cap="flat">
            <a:round/>
            <a:headEnd type="none" w="med" len="med"/>
            <a:tailEnd type="none" w="med" len="med"/>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0242" name="Shape 87"/>
          <p:cNvSpPr>
            <a:spLocks noGrp="1"/>
          </p:cNvSpPr>
          <p:nvPr>
            <p:ph type="body" idx="1"/>
          </p:nvPr>
        </p:nvSpPr>
        <p:spPr>
          <a:xfrm>
            <a:off x="679450" y="4714875"/>
            <a:ext cx="5438775" cy="4467225"/>
          </a:xfrm>
          <a:noFill/>
          <a:ln/>
        </p:spPr>
        <p:txBody>
          <a:bodyPr lIns="95546" tIns="95546" rIns="95546" bIns="95546" anchor="ctr"/>
          <a:lstStyle/>
          <a:p>
            <a:pPr>
              <a:spcBef>
                <a:spcPct val="0"/>
              </a:spcBef>
            </a:pPr>
            <a:endParaRPr lang="zh-TW" altLang="en-US" sz="1100"/>
          </a:p>
        </p:txBody>
      </p:sp>
      <p:sp>
        <p:nvSpPr>
          <p:cNvPr id="10243" name="Shape 88"/>
          <p:cNvSpPr>
            <a:spLocks noGrp="1" noRot="1" noChangeAspect="1" noTextEdit="1"/>
          </p:cNvSpPr>
          <p:nvPr>
            <p:ph type="sldImg" idx="2"/>
          </p:nvPr>
        </p:nvSpPr>
        <p:spPr>
          <a:xfrm>
            <a:off x="90488" y="744538"/>
            <a:ext cx="6616700" cy="3722687"/>
          </a:xfrm>
          <a:custGeom>
            <a:avLst/>
            <a:gdLst>
              <a:gd name="T0" fmla="*/ 0 w 120000"/>
              <a:gd name="T1" fmla="*/ 0 h 120000"/>
              <a:gd name="T2" fmla="*/ 2147483646 w 120000"/>
              <a:gd name="T3" fmla="*/ 0 h 120000"/>
              <a:gd name="T4" fmla="*/ 2147483646 w 120000"/>
              <a:gd name="T5" fmla="*/ 2147483646 h 120000"/>
              <a:gd name="T6" fmla="*/ 0 w 120000"/>
              <a:gd name="T7" fmla="*/ 2147483646 h 120000"/>
              <a:gd name="T8" fmla="*/ 0 60000 65536"/>
              <a:gd name="T9" fmla="*/ 0 60000 65536"/>
              <a:gd name="T10" fmla="*/ 0 60000 65536"/>
              <a:gd name="T11" fmla="*/ 0 60000 65536"/>
              <a:gd name="T12" fmla="*/ 0 w 120000"/>
              <a:gd name="T13" fmla="*/ 0 h 120000"/>
              <a:gd name="T14" fmla="*/ 120000 w 120000"/>
              <a:gd name="T15" fmla="*/ 120000 h 120000"/>
            </a:gdLst>
            <a:ahLst/>
            <a:cxnLst>
              <a:cxn ang="T8">
                <a:pos x="T0" y="T1"/>
              </a:cxn>
              <a:cxn ang="T9">
                <a:pos x="T2" y="T3"/>
              </a:cxn>
              <a:cxn ang="T10">
                <a:pos x="T4" y="T5"/>
              </a:cxn>
              <a:cxn ang="T11">
                <a:pos x="T6" y="T7"/>
              </a:cxn>
            </a:cxnLst>
            <a:rect l="T12" t="T13" r="T14" b="T15"/>
            <a:pathLst>
              <a:path w="120000" h="120000" extrusionOk="0">
                <a:moveTo>
                  <a:pt x="0" y="0"/>
                </a:moveTo>
                <a:lnTo>
                  <a:pt x="120000" y="0"/>
                </a:lnTo>
                <a:lnTo>
                  <a:pt x="120000" y="120000"/>
                </a:lnTo>
                <a:lnTo>
                  <a:pt x="0" y="120000"/>
                </a:lnTo>
                <a:lnTo>
                  <a:pt x="0" y="0"/>
                </a:lnTo>
                <a:close/>
              </a:path>
            </a:pathLst>
          </a:custGeom>
          <a:noFill/>
          <a:ln cap="flat">
            <a:round/>
            <a:headEnd type="none" w="med" len="med"/>
            <a:tailEnd type="none" w="med" len="med"/>
          </a:ln>
        </p:spPr>
      </p:sp>
    </p:spTree>
    <p:extLst>
      <p:ext uri="{BB962C8B-B14F-4D97-AF65-F5344CB8AC3E}">
        <p14:creationId xmlns:p14="http://schemas.microsoft.com/office/powerpoint/2010/main" val="40617571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0242" name="Shape 87"/>
          <p:cNvSpPr>
            <a:spLocks noGrp="1"/>
          </p:cNvSpPr>
          <p:nvPr>
            <p:ph type="body" idx="1"/>
          </p:nvPr>
        </p:nvSpPr>
        <p:spPr>
          <a:xfrm>
            <a:off x="679450" y="4714875"/>
            <a:ext cx="5438775" cy="4467225"/>
          </a:xfrm>
          <a:noFill/>
          <a:ln/>
        </p:spPr>
        <p:txBody>
          <a:bodyPr lIns="95546" tIns="95546" rIns="95546" bIns="95546" anchor="ctr"/>
          <a:lstStyle/>
          <a:p>
            <a:pPr>
              <a:spcBef>
                <a:spcPct val="0"/>
              </a:spcBef>
            </a:pPr>
            <a:endParaRPr lang="zh-TW" altLang="en-US" sz="1100" dirty="0"/>
          </a:p>
        </p:txBody>
      </p:sp>
      <p:sp>
        <p:nvSpPr>
          <p:cNvPr id="10243" name="Shape 88"/>
          <p:cNvSpPr>
            <a:spLocks noGrp="1" noRot="1" noChangeAspect="1" noTextEdit="1"/>
          </p:cNvSpPr>
          <p:nvPr>
            <p:ph type="sldImg" idx="2"/>
          </p:nvPr>
        </p:nvSpPr>
        <p:spPr>
          <a:xfrm>
            <a:off x="90488" y="744538"/>
            <a:ext cx="6616700" cy="3722687"/>
          </a:xfrm>
          <a:custGeom>
            <a:avLst/>
            <a:gdLst>
              <a:gd name="T0" fmla="*/ 0 w 120000"/>
              <a:gd name="T1" fmla="*/ 0 h 120000"/>
              <a:gd name="T2" fmla="*/ 2147483646 w 120000"/>
              <a:gd name="T3" fmla="*/ 0 h 120000"/>
              <a:gd name="T4" fmla="*/ 2147483646 w 120000"/>
              <a:gd name="T5" fmla="*/ 2147483646 h 120000"/>
              <a:gd name="T6" fmla="*/ 0 w 120000"/>
              <a:gd name="T7" fmla="*/ 2147483646 h 120000"/>
              <a:gd name="T8" fmla="*/ 0 60000 65536"/>
              <a:gd name="T9" fmla="*/ 0 60000 65536"/>
              <a:gd name="T10" fmla="*/ 0 60000 65536"/>
              <a:gd name="T11" fmla="*/ 0 60000 65536"/>
              <a:gd name="T12" fmla="*/ 0 w 120000"/>
              <a:gd name="T13" fmla="*/ 0 h 120000"/>
              <a:gd name="T14" fmla="*/ 120000 w 120000"/>
              <a:gd name="T15" fmla="*/ 120000 h 120000"/>
            </a:gdLst>
            <a:ahLst/>
            <a:cxnLst>
              <a:cxn ang="T8">
                <a:pos x="T0" y="T1"/>
              </a:cxn>
              <a:cxn ang="T9">
                <a:pos x="T2" y="T3"/>
              </a:cxn>
              <a:cxn ang="T10">
                <a:pos x="T4" y="T5"/>
              </a:cxn>
              <a:cxn ang="T11">
                <a:pos x="T6" y="T7"/>
              </a:cxn>
            </a:cxnLst>
            <a:rect l="T12" t="T13" r="T14" b="T15"/>
            <a:pathLst>
              <a:path w="120000" h="120000" extrusionOk="0">
                <a:moveTo>
                  <a:pt x="0" y="0"/>
                </a:moveTo>
                <a:lnTo>
                  <a:pt x="120000" y="0"/>
                </a:lnTo>
                <a:lnTo>
                  <a:pt x="120000" y="120000"/>
                </a:lnTo>
                <a:lnTo>
                  <a:pt x="0" y="120000"/>
                </a:lnTo>
                <a:lnTo>
                  <a:pt x="0" y="0"/>
                </a:lnTo>
                <a:close/>
              </a:path>
            </a:pathLst>
          </a:custGeom>
          <a:noFill/>
          <a:ln cap="flat">
            <a:round/>
            <a:headEnd type="none" w="med" len="med"/>
            <a:tailEnd type="none" w="med" len="med"/>
          </a:ln>
        </p:spPr>
      </p:sp>
    </p:spTree>
    <p:extLst>
      <p:ext uri="{BB962C8B-B14F-4D97-AF65-F5344CB8AC3E}">
        <p14:creationId xmlns:p14="http://schemas.microsoft.com/office/powerpoint/2010/main" val="37711404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Rot="1" noChangeAspect="1" noChangeArrowheads="1" noTextEdit="1"/>
          </p:cNvSpPr>
          <p:nvPr>
            <p:ph type="sldImg"/>
          </p:nvPr>
        </p:nvSpPr>
        <p:spPr>
          <a:xfrm>
            <a:off x="88900" y="741363"/>
            <a:ext cx="6621463" cy="3725862"/>
          </a:xfrm>
          <a:ln/>
        </p:spPr>
      </p:sp>
      <p:sp>
        <p:nvSpPr>
          <p:cNvPr id="18435" name="Rectangle 3"/>
          <p:cNvSpPr>
            <a:spLocks noGrp="1"/>
          </p:cNvSpPr>
          <p:nvPr>
            <p:ph type="body" idx="1"/>
          </p:nvPr>
        </p:nvSpPr>
        <p:spPr>
          <a:xfrm>
            <a:off x="679450" y="4714875"/>
            <a:ext cx="5438775" cy="4468813"/>
          </a:xfrm>
          <a:noFill/>
          <a:ln/>
        </p:spPr>
        <p:txBody>
          <a:bodyPr lIns="88221" tIns="44111" rIns="88221" bIns="44111"/>
          <a:lstStyle/>
          <a:p>
            <a:pPr eaLnBrk="1" hangingPunct="1">
              <a:spcBef>
                <a:spcPct val="0"/>
              </a:spcBef>
            </a:pPr>
            <a:endParaRPr lang="zh-TW" altLang="en-US"/>
          </a:p>
        </p:txBody>
      </p:sp>
    </p:spTree>
    <p:extLst>
      <p:ext uri="{BB962C8B-B14F-4D97-AF65-F5344CB8AC3E}">
        <p14:creationId xmlns:p14="http://schemas.microsoft.com/office/powerpoint/2010/main" val="4319448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投影片圖像版面配置區 1"/>
          <p:cNvSpPr>
            <a:spLocks noGrp="1" noRot="1" noChangeAspect="1" noChangeArrowheads="1" noTextEdit="1"/>
          </p:cNvSpPr>
          <p:nvPr>
            <p:ph type="sldImg"/>
          </p:nvPr>
        </p:nvSpPr>
        <p:spPr>
          <a:xfrm>
            <a:off x="92075" y="744538"/>
            <a:ext cx="6616700" cy="3722687"/>
          </a:xfrm>
          <a:ln/>
        </p:spPr>
      </p:sp>
      <p:sp>
        <p:nvSpPr>
          <p:cNvPr id="24579" name="備忘稿版面配置區 2"/>
          <p:cNvSpPr>
            <a:spLocks noGrp="1"/>
          </p:cNvSpPr>
          <p:nvPr>
            <p:ph type="body" idx="1"/>
          </p:nvPr>
        </p:nvSpPr>
        <p:spPr>
          <a:noFill/>
          <a:ln/>
        </p:spPr>
        <p:txBody>
          <a:bodyPr/>
          <a:lstStyle/>
          <a:p>
            <a:r>
              <a:rPr lang="zh-TW" altLang="en-US"/>
              <a:t>引導家長若孩子的性向、興趣明確，可多給予支持與協助。若不明確，可配合學校課程與活動，多跟孩子討論或多給予試探的機會。</a:t>
            </a:r>
          </a:p>
        </p:txBody>
      </p:sp>
      <p:sp>
        <p:nvSpPr>
          <p:cNvPr id="24580" name="投影片編號版面配置區 3"/>
          <p:cNvSpPr txBox="1">
            <a:spLocks noGrp="1"/>
          </p:cNvSpPr>
          <p:nvPr/>
        </p:nvSpPr>
        <p:spPr bwMode="auto">
          <a:xfrm>
            <a:off x="3849688" y="9428163"/>
            <a:ext cx="2946400" cy="496887"/>
          </a:xfrm>
          <a:prstGeom prst="rect">
            <a:avLst/>
          </a:prstGeom>
          <a:noFill/>
          <a:ln w="9525">
            <a:noFill/>
            <a:miter lim="800000"/>
            <a:headEnd/>
            <a:tailEnd/>
          </a:ln>
        </p:spPr>
        <p:txBody>
          <a:bodyPr lIns="91416" tIns="45708" rIns="91416" bIns="45708" anchor="b"/>
          <a:lstStyle/>
          <a:p>
            <a:pPr algn="r" defTabSz="912813"/>
            <a:fld id="{6DA0FA14-5320-4F7A-8A74-CCEDCA5E6E46}" type="slidenum">
              <a:rPr lang="zh-TW" altLang="en-US" sz="1200">
                <a:latin typeface="Arial" pitchFamily="34" charset="0"/>
              </a:rPr>
              <a:pPr algn="r" defTabSz="912813"/>
              <a:t>13</a:t>
            </a:fld>
            <a:endParaRPr lang="en-US" altLang="zh-TW" sz="1200">
              <a:latin typeface="Arial"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投影片圖像版面配置區 1"/>
          <p:cNvSpPr>
            <a:spLocks noGrp="1" noRot="1" noChangeAspect="1" noChangeArrowheads="1" noTextEdit="1"/>
          </p:cNvSpPr>
          <p:nvPr>
            <p:ph type="sldImg"/>
          </p:nvPr>
        </p:nvSpPr>
        <p:spPr>
          <a:xfrm>
            <a:off x="92075" y="744538"/>
            <a:ext cx="6616700" cy="3722687"/>
          </a:xfrm>
          <a:ln/>
        </p:spPr>
      </p:sp>
      <p:sp>
        <p:nvSpPr>
          <p:cNvPr id="26627" name="備忘稿版面配置區 2"/>
          <p:cNvSpPr>
            <a:spLocks noGrp="1"/>
          </p:cNvSpPr>
          <p:nvPr>
            <p:ph type="body" idx="1"/>
          </p:nvPr>
        </p:nvSpPr>
        <p:spPr>
          <a:noFill/>
          <a:ln/>
        </p:spPr>
        <p:txBody>
          <a:bodyPr/>
          <a:lstStyle/>
          <a:p>
            <a:r>
              <a:rPr lang="zh-TW" altLang="en-US"/>
              <a:t>引導家長若孩子的性向、興趣明確，可多給予支持與協助。若不明確，可配合學校課程與活動，多跟孩子討論或多給予試探的機會。</a:t>
            </a:r>
          </a:p>
        </p:txBody>
      </p:sp>
      <p:sp>
        <p:nvSpPr>
          <p:cNvPr id="26628" name="投影片編號版面配置區 3"/>
          <p:cNvSpPr txBox="1">
            <a:spLocks noGrp="1"/>
          </p:cNvSpPr>
          <p:nvPr/>
        </p:nvSpPr>
        <p:spPr bwMode="auto">
          <a:xfrm>
            <a:off x="3849688" y="9428163"/>
            <a:ext cx="2946400" cy="496887"/>
          </a:xfrm>
          <a:prstGeom prst="rect">
            <a:avLst/>
          </a:prstGeom>
          <a:noFill/>
          <a:ln w="9525">
            <a:noFill/>
            <a:miter lim="800000"/>
            <a:headEnd/>
            <a:tailEnd/>
          </a:ln>
        </p:spPr>
        <p:txBody>
          <a:bodyPr lIns="91416" tIns="45708" rIns="91416" bIns="45708" anchor="b"/>
          <a:lstStyle/>
          <a:p>
            <a:pPr algn="r" defTabSz="912813"/>
            <a:fld id="{117BB977-6948-4E47-9EF3-B424D203A7A2}" type="slidenum">
              <a:rPr lang="zh-TW" altLang="en-US" sz="1200">
                <a:latin typeface="Arial" pitchFamily="34" charset="0"/>
              </a:rPr>
              <a:pPr algn="r" defTabSz="912813"/>
              <a:t>20</a:t>
            </a:fld>
            <a:endParaRPr lang="en-US" altLang="zh-TW" sz="1200">
              <a:latin typeface="Arial"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投影片圖像版面配置區 1"/>
          <p:cNvSpPr>
            <a:spLocks noGrp="1" noRot="1" noChangeAspect="1" noChangeArrowheads="1" noTextEdit="1"/>
          </p:cNvSpPr>
          <p:nvPr>
            <p:ph type="sldImg"/>
          </p:nvPr>
        </p:nvSpPr>
        <p:spPr>
          <a:xfrm>
            <a:off x="92075" y="744538"/>
            <a:ext cx="6616700" cy="3722687"/>
          </a:xfrm>
          <a:ln/>
        </p:spPr>
      </p:sp>
      <p:sp>
        <p:nvSpPr>
          <p:cNvPr id="28675" name="備忘稿版面配置區 2"/>
          <p:cNvSpPr>
            <a:spLocks noGrp="1"/>
          </p:cNvSpPr>
          <p:nvPr>
            <p:ph type="body" idx="1"/>
          </p:nvPr>
        </p:nvSpPr>
        <p:spPr>
          <a:noFill/>
          <a:ln/>
        </p:spPr>
        <p:txBody>
          <a:bodyPr/>
          <a:lstStyle/>
          <a:p>
            <a:r>
              <a:rPr lang="zh-TW" altLang="en-US"/>
              <a:t>引導家長若孩子的性向、興趣明確，可多給予支持與協助。若不明確，可配合學校課程與活動，多跟孩子討論或多給予試探的機會。</a:t>
            </a:r>
          </a:p>
        </p:txBody>
      </p:sp>
      <p:sp>
        <p:nvSpPr>
          <p:cNvPr id="28676" name="投影片編號版面配置區 3"/>
          <p:cNvSpPr txBox="1">
            <a:spLocks noGrp="1"/>
          </p:cNvSpPr>
          <p:nvPr/>
        </p:nvSpPr>
        <p:spPr bwMode="auto">
          <a:xfrm>
            <a:off x="3849688" y="9428163"/>
            <a:ext cx="2946400" cy="496887"/>
          </a:xfrm>
          <a:prstGeom prst="rect">
            <a:avLst/>
          </a:prstGeom>
          <a:noFill/>
          <a:ln w="9525">
            <a:noFill/>
            <a:miter lim="800000"/>
            <a:headEnd/>
            <a:tailEnd/>
          </a:ln>
        </p:spPr>
        <p:txBody>
          <a:bodyPr lIns="91416" tIns="45708" rIns="91416" bIns="45708" anchor="b"/>
          <a:lstStyle/>
          <a:p>
            <a:pPr algn="r" defTabSz="912813"/>
            <a:fld id="{FD17D719-0DBC-45C6-9B25-46D6A1DD9FCF}" type="slidenum">
              <a:rPr lang="zh-TW" altLang="en-US" sz="1200">
                <a:latin typeface="Arial" pitchFamily="34" charset="0"/>
              </a:rPr>
              <a:pPr algn="r" defTabSz="912813"/>
              <a:t>21</a:t>
            </a:fld>
            <a:endParaRPr lang="en-US" altLang="zh-TW" sz="1200">
              <a:latin typeface="Arial"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3" name="投影片圖像版面配置區 1"/>
          <p:cNvSpPr>
            <a:spLocks noGrp="1" noRot="1" noChangeAspect="1" noTextEdit="1"/>
          </p:cNvSpPr>
          <p:nvPr>
            <p:ph type="sldImg"/>
          </p:nvPr>
        </p:nvSpPr>
        <p:spPr bwMode="auto">
          <a:xfrm>
            <a:off x="2663825" y="509588"/>
            <a:ext cx="4532313" cy="2549525"/>
          </a:xfrm>
          <a:noFill/>
          <a:ln>
            <a:solidFill>
              <a:srgbClr val="000000"/>
            </a:solidFill>
            <a:miter lim="800000"/>
            <a:headEnd/>
            <a:tailEnd/>
          </a:ln>
        </p:spPr>
      </p:sp>
      <p:sp>
        <p:nvSpPr>
          <p:cNvPr id="105474" name="備忘稿版面配置區 2"/>
          <p:cNvSpPr>
            <a:spLocks noGrp="1"/>
          </p:cNvSpPr>
          <p:nvPr>
            <p:ph type="body" idx="1"/>
          </p:nvPr>
        </p:nvSpPr>
        <p:spPr bwMode="auto">
          <a:xfrm>
            <a:off x="982663" y="3228975"/>
            <a:ext cx="7891462" cy="3059113"/>
          </a:xfrm>
          <a:noFill/>
        </p:spPr>
        <p:txBody>
          <a:bodyPr wrap="square" lIns="94751" tIns="47376" rIns="94751" bIns="47376" numCol="1" anchor="t" anchorCtr="0" compatLnSpc="1">
            <a:prstTxWarp prst="textNoShape">
              <a:avLst/>
            </a:prstTxWarp>
          </a:bodyPr>
          <a:lstStyle/>
          <a:p>
            <a:r>
              <a:rPr lang="zh-TW" altLang="en-US"/>
              <a:t>引導家長若孩子的性向、興趣明確，可多給予支持與協助。若不明確，可配合學校課程與活動，多跟孩子討論或多給予試探的機會。</a:t>
            </a:r>
          </a:p>
        </p:txBody>
      </p:sp>
      <p:sp>
        <p:nvSpPr>
          <p:cNvPr id="105475" name="投影片編號版面配置區 3"/>
          <p:cNvSpPr txBox="1">
            <a:spLocks noGrp="1"/>
          </p:cNvSpPr>
          <p:nvPr/>
        </p:nvSpPr>
        <p:spPr bwMode="auto">
          <a:xfrm>
            <a:off x="5583238" y="6456363"/>
            <a:ext cx="4271962" cy="339725"/>
          </a:xfrm>
          <a:prstGeom prst="rect">
            <a:avLst/>
          </a:prstGeom>
          <a:noFill/>
          <a:ln w="9525">
            <a:noFill/>
            <a:miter lim="800000"/>
            <a:headEnd/>
            <a:tailEnd/>
          </a:ln>
        </p:spPr>
        <p:txBody>
          <a:bodyPr lIns="94751" tIns="47376" rIns="94751" bIns="47376" anchor="b"/>
          <a:lstStyle/>
          <a:p>
            <a:pPr algn="r" defTabSz="912813" eaLnBrk="0" hangingPunct="0"/>
            <a:fld id="{9D2968D5-B14B-4375-98A9-0CE34B13824A}" type="slidenum">
              <a:rPr lang="zh-TW" altLang="en-US" sz="1200"/>
              <a:pPr algn="r" defTabSz="912813" eaLnBrk="0" hangingPunct="0"/>
              <a:t>22</a:t>
            </a:fld>
            <a:endParaRPr lang="en-US" altLang="zh-TW" sz="120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3" name="投影片圖像版面配置區 1"/>
          <p:cNvSpPr>
            <a:spLocks noGrp="1" noRot="1" noChangeAspect="1" noTextEdit="1"/>
          </p:cNvSpPr>
          <p:nvPr>
            <p:ph type="sldImg"/>
          </p:nvPr>
        </p:nvSpPr>
        <p:spPr bwMode="auto">
          <a:xfrm>
            <a:off x="2663825" y="509588"/>
            <a:ext cx="4532313" cy="2549525"/>
          </a:xfrm>
          <a:noFill/>
          <a:ln>
            <a:solidFill>
              <a:srgbClr val="000000"/>
            </a:solidFill>
            <a:miter lim="800000"/>
            <a:headEnd/>
            <a:tailEnd/>
          </a:ln>
        </p:spPr>
      </p:sp>
      <p:sp>
        <p:nvSpPr>
          <p:cNvPr id="105474" name="備忘稿版面配置區 2"/>
          <p:cNvSpPr>
            <a:spLocks noGrp="1"/>
          </p:cNvSpPr>
          <p:nvPr>
            <p:ph type="body" idx="1"/>
          </p:nvPr>
        </p:nvSpPr>
        <p:spPr bwMode="auto">
          <a:xfrm>
            <a:off x="982663" y="3228975"/>
            <a:ext cx="7891462" cy="3059113"/>
          </a:xfrm>
          <a:noFill/>
        </p:spPr>
        <p:txBody>
          <a:bodyPr wrap="square" lIns="94751" tIns="47376" rIns="94751" bIns="47376" numCol="1" anchor="t" anchorCtr="0" compatLnSpc="1">
            <a:prstTxWarp prst="textNoShape">
              <a:avLst/>
            </a:prstTxWarp>
          </a:bodyPr>
          <a:lstStyle/>
          <a:p>
            <a:r>
              <a:rPr lang="zh-TW" altLang="en-US"/>
              <a:t>引導家長若孩子的性向、興趣明確，可多給予支持與協助。若不明確，可配合學校課程與活動，多跟孩子討論或多給予試探的機會。</a:t>
            </a:r>
          </a:p>
        </p:txBody>
      </p:sp>
      <p:sp>
        <p:nvSpPr>
          <p:cNvPr id="105475" name="投影片編號版面配置區 3"/>
          <p:cNvSpPr txBox="1">
            <a:spLocks noGrp="1"/>
          </p:cNvSpPr>
          <p:nvPr/>
        </p:nvSpPr>
        <p:spPr bwMode="auto">
          <a:xfrm>
            <a:off x="5583238" y="6456363"/>
            <a:ext cx="4271962" cy="339725"/>
          </a:xfrm>
          <a:prstGeom prst="rect">
            <a:avLst/>
          </a:prstGeom>
          <a:noFill/>
          <a:ln w="9525">
            <a:noFill/>
            <a:miter lim="800000"/>
            <a:headEnd/>
            <a:tailEnd/>
          </a:ln>
        </p:spPr>
        <p:txBody>
          <a:bodyPr lIns="94751" tIns="47376" rIns="94751" bIns="47376" anchor="b"/>
          <a:lstStyle/>
          <a:p>
            <a:pPr algn="r" defTabSz="912813" eaLnBrk="0" hangingPunct="0"/>
            <a:fld id="{9D2968D5-B14B-4375-98A9-0CE34B13824A}" type="slidenum">
              <a:rPr lang="zh-TW" altLang="en-US" sz="1200"/>
              <a:pPr algn="r" defTabSz="912813" eaLnBrk="0" hangingPunct="0"/>
              <a:t>23</a:t>
            </a:fld>
            <a:endParaRPr lang="en-US" altLang="zh-TW" sz="1200"/>
          </a:p>
        </p:txBody>
      </p:sp>
    </p:spTree>
    <p:extLst>
      <p:ext uri="{BB962C8B-B14F-4D97-AF65-F5344CB8AC3E}">
        <p14:creationId xmlns:p14="http://schemas.microsoft.com/office/powerpoint/2010/main" val="388534591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投影片圖像版面配置區 1"/>
          <p:cNvSpPr>
            <a:spLocks noGrp="1" noRot="1" noChangeAspect="1" noChangeArrowheads="1" noTextEdit="1"/>
          </p:cNvSpPr>
          <p:nvPr>
            <p:ph type="sldImg"/>
          </p:nvPr>
        </p:nvSpPr>
        <p:spPr>
          <a:xfrm>
            <a:off x="88900" y="741363"/>
            <a:ext cx="6621463" cy="3725862"/>
          </a:xfrm>
          <a:ln/>
        </p:spPr>
      </p:sp>
      <p:sp>
        <p:nvSpPr>
          <p:cNvPr id="30723" name="備忘稿版面配置區 2"/>
          <p:cNvSpPr>
            <a:spLocks noGrp="1"/>
          </p:cNvSpPr>
          <p:nvPr>
            <p:ph type="body" idx="1"/>
          </p:nvPr>
        </p:nvSpPr>
        <p:spPr>
          <a:xfrm>
            <a:off x="677863" y="4714875"/>
            <a:ext cx="5441950" cy="4468813"/>
          </a:xfrm>
          <a:noFill/>
          <a:ln/>
        </p:spPr>
        <p:txBody>
          <a:bodyPr/>
          <a:lstStyle/>
          <a:p>
            <a:r>
              <a:rPr lang="zh-TW" altLang="en-US"/>
              <a:t>引導家長若孩子的性向、興趣明確，可多給予支持與協助。若不明確，可配合學校課程與活動，多跟孩子討論或多給予試探的機會。</a:t>
            </a:r>
          </a:p>
        </p:txBody>
      </p:sp>
      <p:sp>
        <p:nvSpPr>
          <p:cNvPr id="30724" name="投影片編號版面配置區 3"/>
          <p:cNvSpPr txBox="1">
            <a:spLocks noGrp="1"/>
          </p:cNvSpPr>
          <p:nvPr/>
        </p:nvSpPr>
        <p:spPr bwMode="auto">
          <a:xfrm>
            <a:off x="3849688" y="9428163"/>
            <a:ext cx="2946400" cy="495300"/>
          </a:xfrm>
          <a:prstGeom prst="rect">
            <a:avLst/>
          </a:prstGeom>
          <a:noFill/>
          <a:ln w="9525">
            <a:noFill/>
            <a:miter lim="800000"/>
            <a:headEnd/>
            <a:tailEnd/>
          </a:ln>
        </p:spPr>
        <p:txBody>
          <a:bodyPr lIns="91416" tIns="45708" rIns="91416" bIns="45708" anchor="b"/>
          <a:lstStyle/>
          <a:p>
            <a:pPr algn="r" defTabSz="912813"/>
            <a:fld id="{9B578F30-3DA6-4D12-801A-450160911C63}" type="slidenum">
              <a:rPr lang="zh-TW" altLang="en-US" sz="1200">
                <a:latin typeface="Arial" pitchFamily="34" charset="0"/>
              </a:rPr>
              <a:pPr algn="r" defTabSz="912813"/>
              <a:t>24</a:t>
            </a:fld>
            <a:endParaRPr lang="en-US" altLang="zh-TW" sz="1200">
              <a:latin typeface="Arial" pitchFamily="34"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投影片圖像版面配置區 1"/>
          <p:cNvSpPr>
            <a:spLocks noGrp="1" noRot="1" noChangeAspect="1" noChangeArrowheads="1" noTextEdit="1"/>
          </p:cNvSpPr>
          <p:nvPr>
            <p:ph type="sldImg"/>
          </p:nvPr>
        </p:nvSpPr>
        <p:spPr>
          <a:xfrm>
            <a:off x="92075" y="744538"/>
            <a:ext cx="6616700" cy="3722687"/>
          </a:xfrm>
          <a:ln/>
        </p:spPr>
      </p:sp>
      <p:sp>
        <p:nvSpPr>
          <p:cNvPr id="36867" name="備忘稿版面配置區 2"/>
          <p:cNvSpPr>
            <a:spLocks noGrp="1"/>
          </p:cNvSpPr>
          <p:nvPr>
            <p:ph type="body" idx="1"/>
          </p:nvPr>
        </p:nvSpPr>
        <p:spPr>
          <a:noFill/>
          <a:ln/>
        </p:spPr>
        <p:txBody>
          <a:bodyPr/>
          <a:lstStyle/>
          <a:p>
            <a:endParaRPr lang="zh-TW" altLang="en-US"/>
          </a:p>
        </p:txBody>
      </p:sp>
      <p:sp>
        <p:nvSpPr>
          <p:cNvPr id="36868" name="投影片編號版面配置區 3"/>
          <p:cNvSpPr>
            <a:spLocks noGrp="1"/>
          </p:cNvSpPr>
          <p:nvPr>
            <p:ph type="sldNum" sz="quarter" idx="5"/>
          </p:nvPr>
        </p:nvSpPr>
        <p:spPr>
          <a:noFill/>
        </p:spPr>
        <p:txBody>
          <a:bodyPr/>
          <a:lstStyle/>
          <a:p>
            <a:fld id="{FE7CD40F-6B2F-4F70-AE9D-A45F9693BA09}" type="slidenum">
              <a:rPr lang="zh-TW" altLang="en-US"/>
              <a:pPr/>
              <a:t>26</a:t>
            </a:fld>
            <a:endParaRPr lang="en-US" altLang="zh-TW"/>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投影片圖像版面配置區 1"/>
          <p:cNvSpPr>
            <a:spLocks noGrp="1" noRot="1" noChangeAspect="1" noChangeArrowheads="1" noTextEdit="1"/>
          </p:cNvSpPr>
          <p:nvPr>
            <p:ph type="sldImg"/>
          </p:nvPr>
        </p:nvSpPr>
        <p:spPr>
          <a:xfrm>
            <a:off x="92075" y="744538"/>
            <a:ext cx="6616700" cy="3722687"/>
          </a:xfrm>
          <a:ln/>
        </p:spPr>
      </p:sp>
      <p:sp>
        <p:nvSpPr>
          <p:cNvPr id="39939" name="備忘稿版面配置區 2"/>
          <p:cNvSpPr>
            <a:spLocks noGrp="1"/>
          </p:cNvSpPr>
          <p:nvPr>
            <p:ph type="body" idx="1"/>
          </p:nvPr>
        </p:nvSpPr>
        <p:spPr>
          <a:noFill/>
          <a:ln/>
        </p:spPr>
        <p:txBody>
          <a:bodyPr/>
          <a:lstStyle/>
          <a:p>
            <a:pPr eaLnBrk="1" hangingPunct="1">
              <a:spcBef>
                <a:spcPct val="0"/>
              </a:spcBef>
            </a:pPr>
            <a:r>
              <a:rPr lang="zh-TW" altLang="en-US">
                <a:latin typeface="Arial" pitchFamily="34" charset="0"/>
              </a:rPr>
              <a:t>如果八、九年級的家長尚未看過這本手冊，可詢問導師或學校輔導處。</a:t>
            </a:r>
          </a:p>
          <a:p>
            <a:pPr eaLnBrk="1" hangingPunct="1">
              <a:spcBef>
                <a:spcPct val="0"/>
              </a:spcBef>
            </a:pPr>
            <a:endParaRPr lang="zh-TW" altLang="en-US">
              <a:latin typeface="Arial" pitchFamily="34" charset="0"/>
            </a:endParaRPr>
          </a:p>
        </p:txBody>
      </p:sp>
      <p:sp>
        <p:nvSpPr>
          <p:cNvPr id="39940" name="投影片編號版面配置區 3"/>
          <p:cNvSpPr txBox="1">
            <a:spLocks noGrp="1"/>
          </p:cNvSpPr>
          <p:nvPr/>
        </p:nvSpPr>
        <p:spPr bwMode="auto">
          <a:xfrm>
            <a:off x="3849688" y="9428163"/>
            <a:ext cx="2946400" cy="496887"/>
          </a:xfrm>
          <a:prstGeom prst="rect">
            <a:avLst/>
          </a:prstGeom>
          <a:noFill/>
          <a:ln w="9525">
            <a:noFill/>
            <a:miter lim="800000"/>
            <a:headEnd/>
            <a:tailEnd/>
          </a:ln>
        </p:spPr>
        <p:txBody>
          <a:bodyPr lIns="91416" tIns="45708" rIns="91416" bIns="45708" anchor="b"/>
          <a:lstStyle/>
          <a:p>
            <a:pPr algn="r" defTabSz="912813" eaLnBrk="1" hangingPunct="1"/>
            <a:fld id="{305BFFDD-810B-4A47-9CEF-CDF0816B7C1C}" type="slidenum">
              <a:rPr lang="zh-TW" altLang="en-US" sz="1200">
                <a:latin typeface="Arial" pitchFamily="34" charset="0"/>
              </a:rPr>
              <a:pPr algn="r" defTabSz="912813" eaLnBrk="1" hangingPunct="1"/>
              <a:t>28</a:t>
            </a:fld>
            <a:endParaRPr lang="en-US" altLang="zh-TW" sz="1200">
              <a:latin typeface="Arial" pitchFamily="34"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p>
            <a:pPr eaLnBrk="1" hangingPunct="1"/>
            <a:fld id="{6E311AA4-33BD-4A6E-AB82-2A40DEE22530}" type="slidenum">
              <a:rPr lang="zh-TW" altLang="en-US"/>
              <a:pPr eaLnBrk="1" hangingPunct="1"/>
              <a:t>29</a:t>
            </a:fld>
            <a:endParaRPr lang="en-US" altLang="zh-TW"/>
          </a:p>
        </p:txBody>
      </p:sp>
      <p:sp>
        <p:nvSpPr>
          <p:cNvPr id="41987" name="Rectangle 7"/>
          <p:cNvSpPr txBox="1">
            <a:spLocks noGrp="1" noChangeArrowheads="1"/>
          </p:cNvSpPr>
          <p:nvPr/>
        </p:nvSpPr>
        <p:spPr bwMode="auto">
          <a:xfrm>
            <a:off x="3849688" y="9428163"/>
            <a:ext cx="2946400" cy="496887"/>
          </a:xfrm>
          <a:prstGeom prst="rect">
            <a:avLst/>
          </a:prstGeom>
          <a:noFill/>
          <a:ln w="9525">
            <a:noFill/>
            <a:miter lim="800000"/>
            <a:headEnd/>
            <a:tailEnd/>
          </a:ln>
        </p:spPr>
        <p:txBody>
          <a:bodyPr lIns="91416" tIns="45708" rIns="91416" bIns="45708" anchor="b"/>
          <a:lstStyle/>
          <a:p>
            <a:pPr defTabSz="912813" eaLnBrk="1" hangingPunct="1"/>
            <a:fld id="{6A38B06E-0BDE-4B8A-9CC5-60B9E3AE4E46}" type="slidenum">
              <a:rPr kumimoji="0" lang="zh-TW" altLang="en-US" sz="1200"/>
              <a:pPr defTabSz="912813" eaLnBrk="1" hangingPunct="1"/>
              <a:t>29</a:t>
            </a:fld>
            <a:endParaRPr kumimoji="0" lang="en-US" altLang="zh-TW" sz="1200"/>
          </a:p>
        </p:txBody>
      </p:sp>
      <p:sp>
        <p:nvSpPr>
          <p:cNvPr id="41988" name="投影片圖像版面配置區 1"/>
          <p:cNvSpPr>
            <a:spLocks noGrp="1" noRot="1" noChangeAspect="1" noChangeArrowheads="1" noTextEdit="1"/>
          </p:cNvSpPr>
          <p:nvPr>
            <p:ph type="sldImg"/>
          </p:nvPr>
        </p:nvSpPr>
        <p:spPr>
          <a:xfrm>
            <a:off x="88900" y="744538"/>
            <a:ext cx="6619875" cy="3724275"/>
          </a:xfrm>
          <a:ln/>
        </p:spPr>
      </p:sp>
      <p:sp>
        <p:nvSpPr>
          <p:cNvPr id="41989" name="備忘稿版面配置區 2"/>
          <p:cNvSpPr>
            <a:spLocks noGrp="1"/>
          </p:cNvSpPr>
          <p:nvPr>
            <p:ph type="body" idx="1"/>
          </p:nvPr>
        </p:nvSpPr>
        <p:spPr>
          <a:noFill/>
          <a:ln/>
        </p:spPr>
        <p:txBody>
          <a:bodyPr/>
          <a:lstStyle/>
          <a:p>
            <a:pPr eaLnBrk="1" hangingPunct="1">
              <a:spcBef>
                <a:spcPct val="0"/>
              </a:spcBef>
            </a:pPr>
            <a:endParaRPr lang="zh-TW" altLang="en-US">
              <a:latin typeface="Arial" pitchFamily="34" charset="0"/>
            </a:endParaRPr>
          </a:p>
        </p:txBody>
      </p:sp>
      <p:sp>
        <p:nvSpPr>
          <p:cNvPr id="41990" name="投影片編號版面配置區 3"/>
          <p:cNvSpPr txBox="1">
            <a:spLocks noGrp="1"/>
          </p:cNvSpPr>
          <p:nvPr/>
        </p:nvSpPr>
        <p:spPr bwMode="auto">
          <a:xfrm>
            <a:off x="3849688" y="9429750"/>
            <a:ext cx="2946400" cy="495300"/>
          </a:xfrm>
          <a:prstGeom prst="rect">
            <a:avLst/>
          </a:prstGeom>
          <a:noFill/>
          <a:ln w="9525">
            <a:noFill/>
            <a:miter lim="800000"/>
            <a:headEnd/>
            <a:tailEnd/>
          </a:ln>
        </p:spPr>
        <p:txBody>
          <a:bodyPr lIns="91416" tIns="45708" rIns="91416" bIns="45708" anchor="b"/>
          <a:lstStyle/>
          <a:p>
            <a:pPr defTabSz="912813" eaLnBrk="1" hangingPunct="1"/>
            <a:fld id="{B903C1A3-046C-4904-AA9C-9FE325744509}" type="slidenum">
              <a:rPr kumimoji="0" lang="zh-TW" altLang="en-US" sz="1200"/>
              <a:pPr defTabSz="912813" eaLnBrk="1" hangingPunct="1"/>
              <a:t>29</a:t>
            </a:fld>
            <a:endParaRPr kumimoji="0" lang="en-US" altLang="zh-TW" sz="120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p:spPr>
        <p:txBody>
          <a:bodyPr/>
          <a:lstStyle/>
          <a:p>
            <a:pPr eaLnBrk="1" hangingPunct="1"/>
            <a:fld id="{39834E19-B215-418B-9545-078705126248}" type="slidenum">
              <a:rPr lang="zh-TW" altLang="en-US"/>
              <a:pPr eaLnBrk="1" hangingPunct="1"/>
              <a:t>30</a:t>
            </a:fld>
            <a:endParaRPr lang="en-US" altLang="zh-TW"/>
          </a:p>
        </p:txBody>
      </p:sp>
      <p:sp>
        <p:nvSpPr>
          <p:cNvPr id="44035" name="Rectangle 7"/>
          <p:cNvSpPr txBox="1">
            <a:spLocks noGrp="1" noChangeArrowheads="1"/>
          </p:cNvSpPr>
          <p:nvPr/>
        </p:nvSpPr>
        <p:spPr bwMode="auto">
          <a:xfrm>
            <a:off x="3849688" y="9428163"/>
            <a:ext cx="2946400" cy="496887"/>
          </a:xfrm>
          <a:prstGeom prst="rect">
            <a:avLst/>
          </a:prstGeom>
          <a:noFill/>
          <a:ln w="9525">
            <a:noFill/>
            <a:miter lim="800000"/>
            <a:headEnd/>
            <a:tailEnd/>
          </a:ln>
        </p:spPr>
        <p:txBody>
          <a:bodyPr lIns="91416" tIns="45708" rIns="91416" bIns="45708" anchor="b"/>
          <a:lstStyle/>
          <a:p>
            <a:pPr defTabSz="912813" eaLnBrk="1" hangingPunct="1"/>
            <a:fld id="{CDE7AB27-ECA1-4C89-9DD9-93B4246EF7F6}" type="slidenum">
              <a:rPr kumimoji="0" lang="zh-TW" altLang="en-US" sz="1200"/>
              <a:pPr defTabSz="912813" eaLnBrk="1" hangingPunct="1"/>
              <a:t>30</a:t>
            </a:fld>
            <a:endParaRPr kumimoji="0" lang="en-US" altLang="zh-TW" sz="1200"/>
          </a:p>
        </p:txBody>
      </p:sp>
      <p:sp>
        <p:nvSpPr>
          <p:cNvPr id="44036" name="投影片圖像版面配置區 1"/>
          <p:cNvSpPr>
            <a:spLocks noGrp="1" noRot="1" noChangeAspect="1" noChangeArrowheads="1" noTextEdit="1"/>
          </p:cNvSpPr>
          <p:nvPr>
            <p:ph type="sldImg"/>
          </p:nvPr>
        </p:nvSpPr>
        <p:spPr>
          <a:xfrm>
            <a:off x="88900" y="744538"/>
            <a:ext cx="6619875" cy="3724275"/>
          </a:xfrm>
          <a:ln/>
        </p:spPr>
      </p:sp>
      <p:sp>
        <p:nvSpPr>
          <p:cNvPr id="44037" name="備忘稿版面配置區 2"/>
          <p:cNvSpPr>
            <a:spLocks noGrp="1"/>
          </p:cNvSpPr>
          <p:nvPr>
            <p:ph type="body" idx="1"/>
          </p:nvPr>
        </p:nvSpPr>
        <p:spPr>
          <a:noFill/>
          <a:ln/>
        </p:spPr>
        <p:txBody>
          <a:bodyPr/>
          <a:lstStyle/>
          <a:p>
            <a:pPr eaLnBrk="1" hangingPunct="1">
              <a:spcBef>
                <a:spcPct val="0"/>
              </a:spcBef>
            </a:pPr>
            <a:endParaRPr lang="zh-TW" altLang="en-US">
              <a:latin typeface="Arial" pitchFamily="34" charset="0"/>
            </a:endParaRPr>
          </a:p>
        </p:txBody>
      </p:sp>
      <p:sp>
        <p:nvSpPr>
          <p:cNvPr id="44038" name="投影片編號版面配置區 3"/>
          <p:cNvSpPr txBox="1">
            <a:spLocks noGrp="1"/>
          </p:cNvSpPr>
          <p:nvPr/>
        </p:nvSpPr>
        <p:spPr bwMode="auto">
          <a:xfrm>
            <a:off x="3849688" y="9429750"/>
            <a:ext cx="2946400" cy="495300"/>
          </a:xfrm>
          <a:prstGeom prst="rect">
            <a:avLst/>
          </a:prstGeom>
          <a:noFill/>
          <a:ln w="9525">
            <a:noFill/>
            <a:miter lim="800000"/>
            <a:headEnd/>
            <a:tailEnd/>
          </a:ln>
        </p:spPr>
        <p:txBody>
          <a:bodyPr lIns="91416" tIns="45708" rIns="91416" bIns="45708" anchor="b"/>
          <a:lstStyle/>
          <a:p>
            <a:pPr defTabSz="912813" eaLnBrk="1" hangingPunct="1"/>
            <a:fld id="{80A6ED9F-5665-4312-9E39-F6D8AC2B9BCF}" type="slidenum">
              <a:rPr kumimoji="0" lang="zh-TW" altLang="en-US" sz="1200"/>
              <a:pPr defTabSz="912813" eaLnBrk="1" hangingPunct="1"/>
              <a:t>30</a:t>
            </a:fld>
            <a:endParaRPr kumimoji="0" lang="en-US" altLang="zh-TW" sz="120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投影片圖像版面配置區 1"/>
          <p:cNvSpPr>
            <a:spLocks noGrp="1" noRot="1" noChangeAspect="1" noChangeArrowheads="1" noTextEdit="1"/>
          </p:cNvSpPr>
          <p:nvPr>
            <p:ph type="sldImg"/>
          </p:nvPr>
        </p:nvSpPr>
        <p:spPr>
          <a:xfrm>
            <a:off x="92075" y="744538"/>
            <a:ext cx="6616700" cy="3722687"/>
          </a:xfrm>
          <a:ln/>
        </p:spPr>
      </p:sp>
      <p:sp>
        <p:nvSpPr>
          <p:cNvPr id="46083" name="備忘稿版面配置區 2"/>
          <p:cNvSpPr>
            <a:spLocks noGrp="1"/>
          </p:cNvSpPr>
          <p:nvPr>
            <p:ph type="body" idx="1"/>
          </p:nvPr>
        </p:nvSpPr>
        <p:spPr>
          <a:noFill/>
          <a:ln/>
        </p:spPr>
        <p:txBody>
          <a:bodyPr/>
          <a:lstStyle/>
          <a:p>
            <a:r>
              <a:rPr lang="zh-TW" altLang="en-US"/>
              <a:t>引導家長從孩子各項的測驗結果，讓孩子比較自己在哪些部份的優勢能力比較好。（不只是和別人比較）</a:t>
            </a:r>
          </a:p>
        </p:txBody>
      </p:sp>
      <p:sp>
        <p:nvSpPr>
          <p:cNvPr id="46084" name="投影片編號版面配置區 3"/>
          <p:cNvSpPr txBox="1">
            <a:spLocks noGrp="1"/>
          </p:cNvSpPr>
          <p:nvPr/>
        </p:nvSpPr>
        <p:spPr bwMode="auto">
          <a:xfrm>
            <a:off x="3849688" y="9428163"/>
            <a:ext cx="2946400" cy="496887"/>
          </a:xfrm>
          <a:prstGeom prst="rect">
            <a:avLst/>
          </a:prstGeom>
          <a:noFill/>
          <a:ln w="9525">
            <a:noFill/>
            <a:miter lim="800000"/>
            <a:headEnd/>
            <a:tailEnd/>
          </a:ln>
        </p:spPr>
        <p:txBody>
          <a:bodyPr lIns="91416" tIns="45708" rIns="91416" bIns="45708" anchor="b"/>
          <a:lstStyle/>
          <a:p>
            <a:pPr algn="r" defTabSz="912813"/>
            <a:fld id="{C281BA09-F2C6-431C-9D49-8E27F351DA82}" type="slidenum">
              <a:rPr lang="zh-TW" altLang="en-US" sz="1200">
                <a:latin typeface="Arial" pitchFamily="34" charset="0"/>
              </a:rPr>
              <a:pPr algn="r" defTabSz="912813"/>
              <a:t>31</a:t>
            </a:fld>
            <a:endParaRPr lang="en-US" altLang="zh-TW" sz="1200">
              <a:latin typeface="Arial" pitchFamily="34"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投影片圖像版面配置區 1"/>
          <p:cNvSpPr>
            <a:spLocks noGrp="1" noRot="1" noChangeAspect="1" noChangeArrowheads="1" noTextEdit="1"/>
          </p:cNvSpPr>
          <p:nvPr>
            <p:ph type="sldImg"/>
          </p:nvPr>
        </p:nvSpPr>
        <p:spPr>
          <a:xfrm>
            <a:off x="92075" y="744538"/>
            <a:ext cx="6616700" cy="3722687"/>
          </a:xfrm>
          <a:ln/>
        </p:spPr>
      </p:sp>
      <p:sp>
        <p:nvSpPr>
          <p:cNvPr id="52227" name="備忘稿版面配置區 2"/>
          <p:cNvSpPr>
            <a:spLocks noGrp="1"/>
          </p:cNvSpPr>
          <p:nvPr>
            <p:ph type="body" idx="1"/>
          </p:nvPr>
        </p:nvSpPr>
        <p:spPr>
          <a:noFill/>
          <a:ln/>
        </p:spPr>
        <p:txBody>
          <a:bodyPr/>
          <a:lstStyle/>
          <a:p>
            <a:r>
              <a:rPr lang="zh-TW" altLang="en-US"/>
              <a:t>提醒家長各校使用的測驗不一樣，這只是其中一個測驗。家長可透過輔導處瞭解孩子所做的性向測驗內容。</a:t>
            </a:r>
          </a:p>
        </p:txBody>
      </p:sp>
      <p:sp>
        <p:nvSpPr>
          <p:cNvPr id="52228" name="投影片編號版面配置區 3"/>
          <p:cNvSpPr>
            <a:spLocks noGrp="1"/>
          </p:cNvSpPr>
          <p:nvPr>
            <p:ph type="sldNum" sz="quarter" idx="5"/>
          </p:nvPr>
        </p:nvSpPr>
        <p:spPr>
          <a:noFill/>
        </p:spPr>
        <p:txBody>
          <a:bodyPr/>
          <a:lstStyle/>
          <a:p>
            <a:fld id="{0225DFD1-1636-48CA-95ED-18BCA6E17F70}" type="slidenum">
              <a:rPr lang="zh-TW" altLang="en-US"/>
              <a:pPr/>
              <a:t>32</a:t>
            </a:fld>
            <a:endParaRPr lang="en-US" altLang="zh-TW"/>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投影片圖像版面配置區 1">
            <a:extLst>
              <a:ext uri="{FF2B5EF4-FFF2-40B4-BE49-F238E27FC236}">
                <a16:creationId xmlns:a16="http://schemas.microsoft.com/office/drawing/2014/main" id="{06569FB4-B225-427C-8D71-2A7C8734A5C3}"/>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2819" name="備忘稿版面配置區 2">
            <a:extLst>
              <a:ext uri="{FF2B5EF4-FFF2-40B4-BE49-F238E27FC236}">
                <a16:creationId xmlns:a16="http://schemas.microsoft.com/office/drawing/2014/main" id="{3705B820-08D3-4B0B-9BAD-6C96F32CAF4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162820" name="投影片編號版面配置區 3">
            <a:extLst>
              <a:ext uri="{FF2B5EF4-FFF2-40B4-BE49-F238E27FC236}">
                <a16:creationId xmlns:a16="http://schemas.microsoft.com/office/drawing/2014/main" id="{A2AF7117-BB74-4BF4-83F2-E36E8F68751F}"/>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a:fld id="{B91D6A12-51C9-4236-8487-A4F0C2A9CC0B}" type="slidenum">
              <a:rPr kumimoji="0" lang="zh-TW" altLang="en-US" sz="1200">
                <a:latin typeface="Calibri" panose="020F0502020204030204" pitchFamily="34" charset="0"/>
              </a:rPr>
              <a:pPr algn="r"/>
              <a:t>33</a:t>
            </a:fld>
            <a:endParaRPr kumimoji="0" lang="en-US" altLang="zh-TW" sz="1200">
              <a:latin typeface="Calibri" panose="020F0502020204030204" pitchFamily="34" charset="0"/>
            </a:endParaRPr>
          </a:p>
        </p:txBody>
      </p:sp>
    </p:spTree>
    <p:extLst>
      <p:ext uri="{BB962C8B-B14F-4D97-AF65-F5344CB8AC3E}">
        <p14:creationId xmlns:p14="http://schemas.microsoft.com/office/powerpoint/2010/main" val="155204538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投影片圖像版面配置區 1"/>
          <p:cNvSpPr>
            <a:spLocks noGrp="1" noRot="1" noChangeAspect="1" noChangeArrowheads="1" noTextEdit="1"/>
          </p:cNvSpPr>
          <p:nvPr>
            <p:ph type="sldImg"/>
          </p:nvPr>
        </p:nvSpPr>
        <p:spPr>
          <a:xfrm>
            <a:off x="92075" y="744538"/>
            <a:ext cx="6616700" cy="3722687"/>
          </a:xfrm>
          <a:ln/>
        </p:spPr>
      </p:sp>
      <p:sp>
        <p:nvSpPr>
          <p:cNvPr id="50179" name="備忘稿版面配置區 2"/>
          <p:cNvSpPr>
            <a:spLocks noGrp="1"/>
          </p:cNvSpPr>
          <p:nvPr>
            <p:ph type="body" idx="1"/>
          </p:nvPr>
        </p:nvSpPr>
        <p:spPr>
          <a:noFill/>
          <a:ln/>
        </p:spPr>
        <p:txBody>
          <a:bodyPr/>
          <a:lstStyle/>
          <a:p>
            <a:endParaRPr lang="zh-TW" altLang="en-US"/>
          </a:p>
        </p:txBody>
      </p:sp>
      <p:sp>
        <p:nvSpPr>
          <p:cNvPr id="50180" name="投影片編號版面配置區 3"/>
          <p:cNvSpPr txBox="1">
            <a:spLocks noGrp="1"/>
          </p:cNvSpPr>
          <p:nvPr/>
        </p:nvSpPr>
        <p:spPr bwMode="auto">
          <a:xfrm>
            <a:off x="3849688" y="9428163"/>
            <a:ext cx="2946400" cy="496887"/>
          </a:xfrm>
          <a:prstGeom prst="rect">
            <a:avLst/>
          </a:prstGeom>
          <a:noFill/>
          <a:ln w="9525">
            <a:noFill/>
            <a:miter lim="800000"/>
            <a:headEnd/>
            <a:tailEnd/>
          </a:ln>
        </p:spPr>
        <p:txBody>
          <a:bodyPr lIns="91416" tIns="45708" rIns="91416" bIns="45708" anchor="b"/>
          <a:lstStyle/>
          <a:p>
            <a:pPr algn="r" defTabSz="912813"/>
            <a:fld id="{22F72B90-BBE0-4F99-884D-D61B27146D4F}" type="slidenum">
              <a:rPr lang="zh-TW" altLang="en-US" sz="1200">
                <a:latin typeface="Arial" pitchFamily="34" charset="0"/>
              </a:rPr>
              <a:pPr algn="r" defTabSz="912813"/>
              <a:t>34</a:t>
            </a:fld>
            <a:endParaRPr lang="en-US" altLang="zh-TW" sz="1200">
              <a:latin typeface="Arial" pitchFamily="34"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投影片圖像版面配置區 1"/>
          <p:cNvSpPr>
            <a:spLocks noGrp="1" noRot="1" noChangeAspect="1" noChangeArrowheads="1" noTextEdit="1"/>
          </p:cNvSpPr>
          <p:nvPr>
            <p:ph type="sldImg"/>
          </p:nvPr>
        </p:nvSpPr>
        <p:spPr>
          <a:xfrm>
            <a:off x="92075" y="744538"/>
            <a:ext cx="6616700" cy="3722687"/>
          </a:xfrm>
          <a:ln/>
        </p:spPr>
      </p:sp>
      <p:sp>
        <p:nvSpPr>
          <p:cNvPr id="54275" name="備忘稿版面配置區 2"/>
          <p:cNvSpPr>
            <a:spLocks noGrp="1"/>
          </p:cNvSpPr>
          <p:nvPr>
            <p:ph type="body" idx="1"/>
          </p:nvPr>
        </p:nvSpPr>
        <p:spPr>
          <a:noFill/>
          <a:ln/>
        </p:spPr>
        <p:txBody>
          <a:bodyPr/>
          <a:lstStyle/>
          <a:p>
            <a:endParaRPr lang="zh-TW" altLang="en-US"/>
          </a:p>
        </p:txBody>
      </p:sp>
      <p:sp>
        <p:nvSpPr>
          <p:cNvPr id="54276" name="投影片編號版面配置區 3"/>
          <p:cNvSpPr>
            <a:spLocks noGrp="1"/>
          </p:cNvSpPr>
          <p:nvPr>
            <p:ph type="sldNum" sz="quarter" idx="5"/>
          </p:nvPr>
        </p:nvSpPr>
        <p:spPr>
          <a:noFill/>
        </p:spPr>
        <p:txBody>
          <a:bodyPr/>
          <a:lstStyle/>
          <a:p>
            <a:fld id="{ECAEC5A0-B129-4D53-9E7D-0CF122C1A009}" type="slidenum">
              <a:rPr lang="zh-TW" altLang="en-US"/>
              <a:pPr/>
              <a:t>35</a:t>
            </a:fld>
            <a:endParaRPr lang="en-US" altLang="zh-TW"/>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投影片圖像版面配置區 1"/>
          <p:cNvSpPr>
            <a:spLocks noGrp="1" noRot="1" noChangeAspect="1" noChangeArrowheads="1" noTextEdit="1"/>
          </p:cNvSpPr>
          <p:nvPr>
            <p:ph type="sldImg"/>
          </p:nvPr>
        </p:nvSpPr>
        <p:spPr>
          <a:xfrm>
            <a:off x="92075" y="744538"/>
            <a:ext cx="6616700" cy="3722687"/>
          </a:xfrm>
          <a:ln/>
        </p:spPr>
      </p:sp>
      <p:sp>
        <p:nvSpPr>
          <p:cNvPr id="56323" name="備忘稿版面配置區 2"/>
          <p:cNvSpPr>
            <a:spLocks noGrp="1"/>
          </p:cNvSpPr>
          <p:nvPr>
            <p:ph type="body" idx="1"/>
          </p:nvPr>
        </p:nvSpPr>
        <p:spPr>
          <a:noFill/>
          <a:ln/>
        </p:spPr>
        <p:txBody>
          <a:bodyPr/>
          <a:lstStyle/>
          <a:p>
            <a:r>
              <a:rPr lang="zh-TW" altLang="en-US"/>
              <a:t>提醒家長各校使用的測驗不一樣，這只是其中一個測驗。家長可透過輔導處瞭解孩子所做的興趣測驗內容。</a:t>
            </a:r>
          </a:p>
        </p:txBody>
      </p:sp>
      <p:sp>
        <p:nvSpPr>
          <p:cNvPr id="56324" name="投影片編號版面配置區 3"/>
          <p:cNvSpPr>
            <a:spLocks noGrp="1"/>
          </p:cNvSpPr>
          <p:nvPr>
            <p:ph type="sldNum" sz="quarter" idx="5"/>
          </p:nvPr>
        </p:nvSpPr>
        <p:spPr>
          <a:noFill/>
        </p:spPr>
        <p:txBody>
          <a:bodyPr/>
          <a:lstStyle/>
          <a:p>
            <a:fld id="{FF76BD89-4334-4967-8845-0D4128258A4A}" type="slidenum">
              <a:rPr lang="zh-TW" altLang="en-US"/>
              <a:pPr/>
              <a:t>36</a:t>
            </a:fld>
            <a:endParaRPr lang="en-US" altLang="zh-TW"/>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投影片圖像版面配置區 1"/>
          <p:cNvSpPr>
            <a:spLocks noGrp="1" noRot="1" noChangeAspect="1" noChangeArrowheads="1" noTextEdit="1"/>
          </p:cNvSpPr>
          <p:nvPr>
            <p:ph type="sldImg"/>
          </p:nvPr>
        </p:nvSpPr>
        <p:spPr>
          <a:xfrm>
            <a:off x="87313" y="741363"/>
            <a:ext cx="6623050" cy="3725862"/>
          </a:xfrm>
          <a:ln/>
        </p:spPr>
      </p:sp>
      <p:sp>
        <p:nvSpPr>
          <p:cNvPr id="58371" name="備忘稿版面配置區 2"/>
          <p:cNvSpPr>
            <a:spLocks noGrp="1"/>
          </p:cNvSpPr>
          <p:nvPr>
            <p:ph type="body" idx="1"/>
          </p:nvPr>
        </p:nvSpPr>
        <p:spPr>
          <a:xfrm>
            <a:off x="679450" y="4714875"/>
            <a:ext cx="5438775" cy="4468813"/>
          </a:xfrm>
          <a:noFill/>
          <a:ln/>
        </p:spPr>
        <p:txBody>
          <a:bodyPr lIns="88221" tIns="44111" rIns="88221" bIns="44111"/>
          <a:lstStyle/>
          <a:p>
            <a:pPr eaLnBrk="1" hangingPunct="1">
              <a:spcBef>
                <a:spcPct val="0"/>
              </a:spcBef>
            </a:pPr>
            <a:r>
              <a:rPr lang="zh-TW" altLang="en-US"/>
              <a:t>晤談方向：</a:t>
            </a:r>
          </a:p>
          <a:p>
            <a:pPr eaLnBrk="1" hangingPunct="1">
              <a:spcBef>
                <a:spcPct val="0"/>
              </a:spcBef>
            </a:pPr>
            <a:r>
              <a:rPr lang="en-US" altLang="zh-TW"/>
              <a:t>1.</a:t>
            </a:r>
            <a:r>
              <a:rPr lang="zh-TW" altLang="en-US"/>
              <a:t>探問選擇外語、資訊兩群科原因（了解選填邏輯）</a:t>
            </a:r>
          </a:p>
          <a:p>
            <a:pPr eaLnBrk="1" hangingPunct="1">
              <a:spcBef>
                <a:spcPct val="0"/>
              </a:spcBef>
            </a:pPr>
            <a:r>
              <a:rPr lang="en-US" altLang="zh-TW"/>
              <a:t>2.</a:t>
            </a:r>
            <a:r>
              <a:rPr lang="zh-TW" altLang="en-US"/>
              <a:t>澄清對建築、設計群科的了解與房仲業者的關係。</a:t>
            </a:r>
          </a:p>
          <a:p>
            <a:pPr eaLnBrk="1" hangingPunct="1">
              <a:spcBef>
                <a:spcPct val="0"/>
              </a:spcBef>
            </a:pPr>
            <a:r>
              <a:rPr lang="en-US" altLang="zh-TW"/>
              <a:t>3.</a:t>
            </a:r>
            <a:r>
              <a:rPr lang="zh-TW" altLang="en-US"/>
              <a:t>告知設計科所需能力的需求</a:t>
            </a:r>
          </a:p>
        </p:txBody>
      </p:sp>
      <p:sp>
        <p:nvSpPr>
          <p:cNvPr id="58372" name="投影片編號版面配置區 3"/>
          <p:cNvSpPr txBox="1">
            <a:spLocks noGrp="1"/>
          </p:cNvSpPr>
          <p:nvPr/>
        </p:nvSpPr>
        <p:spPr bwMode="auto">
          <a:xfrm>
            <a:off x="3849688" y="9428163"/>
            <a:ext cx="2946400" cy="495300"/>
          </a:xfrm>
          <a:prstGeom prst="rect">
            <a:avLst/>
          </a:prstGeom>
          <a:noFill/>
          <a:ln w="9525">
            <a:noFill/>
            <a:miter lim="800000"/>
            <a:headEnd/>
            <a:tailEnd/>
          </a:ln>
        </p:spPr>
        <p:txBody>
          <a:bodyPr lIns="88221" tIns="44111" rIns="88221" bIns="44111" anchor="b"/>
          <a:lstStyle/>
          <a:p>
            <a:pPr algn="r" eaLnBrk="1" hangingPunct="1"/>
            <a:fld id="{D737E3AE-AB21-4229-84DF-08607C4D43EF}" type="slidenum">
              <a:rPr kumimoji="0" lang="zh-TW" altLang="en-US" sz="1200"/>
              <a:pPr algn="r" eaLnBrk="1" hangingPunct="1"/>
              <a:t>37</a:t>
            </a:fld>
            <a:endParaRPr kumimoji="0" lang="en-US" altLang="zh-TW" sz="120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投影片圖像版面配置區 1"/>
          <p:cNvSpPr>
            <a:spLocks noGrp="1" noRot="1" noChangeAspect="1" noChangeArrowheads="1" noTextEdit="1"/>
          </p:cNvSpPr>
          <p:nvPr>
            <p:ph type="sldImg"/>
          </p:nvPr>
        </p:nvSpPr>
        <p:spPr>
          <a:xfrm>
            <a:off x="87313" y="741363"/>
            <a:ext cx="6623050" cy="3725862"/>
          </a:xfrm>
          <a:ln/>
        </p:spPr>
      </p:sp>
      <p:sp>
        <p:nvSpPr>
          <p:cNvPr id="60419" name="備忘稿版面配置區 2"/>
          <p:cNvSpPr>
            <a:spLocks noGrp="1"/>
          </p:cNvSpPr>
          <p:nvPr>
            <p:ph type="body" idx="1"/>
          </p:nvPr>
        </p:nvSpPr>
        <p:spPr>
          <a:xfrm>
            <a:off x="679450" y="4714875"/>
            <a:ext cx="5438775" cy="4468813"/>
          </a:xfrm>
          <a:noFill/>
          <a:ln/>
        </p:spPr>
        <p:txBody>
          <a:bodyPr lIns="88221" tIns="44111" rIns="88221" bIns="44111"/>
          <a:lstStyle/>
          <a:p>
            <a:pPr eaLnBrk="1" hangingPunct="1">
              <a:spcBef>
                <a:spcPct val="0"/>
              </a:spcBef>
            </a:pPr>
            <a:r>
              <a:rPr lang="zh-TW" altLang="en-US"/>
              <a:t>晤談方向：</a:t>
            </a:r>
          </a:p>
          <a:p>
            <a:pPr eaLnBrk="1" hangingPunct="1">
              <a:spcBef>
                <a:spcPct val="0"/>
              </a:spcBef>
            </a:pPr>
            <a:r>
              <a:rPr lang="en-US" altLang="zh-TW"/>
              <a:t>1.</a:t>
            </a:r>
            <a:r>
              <a:rPr lang="zh-TW" altLang="en-US"/>
              <a:t>探問選擇外語、資訊兩群科原因（了解選填邏輯）</a:t>
            </a:r>
          </a:p>
          <a:p>
            <a:pPr eaLnBrk="1" hangingPunct="1">
              <a:spcBef>
                <a:spcPct val="0"/>
              </a:spcBef>
            </a:pPr>
            <a:r>
              <a:rPr lang="en-US" altLang="zh-TW"/>
              <a:t>2.</a:t>
            </a:r>
            <a:r>
              <a:rPr lang="zh-TW" altLang="en-US"/>
              <a:t>澄清對建築、設計群科的了解與房仲業者的關係。</a:t>
            </a:r>
          </a:p>
          <a:p>
            <a:pPr eaLnBrk="1" hangingPunct="1">
              <a:spcBef>
                <a:spcPct val="0"/>
              </a:spcBef>
            </a:pPr>
            <a:r>
              <a:rPr lang="en-US" altLang="zh-TW"/>
              <a:t>3.</a:t>
            </a:r>
            <a:r>
              <a:rPr lang="zh-TW" altLang="en-US"/>
              <a:t>告知設計科所需能力的需求</a:t>
            </a:r>
          </a:p>
        </p:txBody>
      </p:sp>
      <p:sp>
        <p:nvSpPr>
          <p:cNvPr id="60420" name="投影片編號版面配置區 3"/>
          <p:cNvSpPr txBox="1">
            <a:spLocks noGrp="1"/>
          </p:cNvSpPr>
          <p:nvPr/>
        </p:nvSpPr>
        <p:spPr bwMode="auto">
          <a:xfrm>
            <a:off x="3849688" y="9428163"/>
            <a:ext cx="2946400" cy="495300"/>
          </a:xfrm>
          <a:prstGeom prst="rect">
            <a:avLst/>
          </a:prstGeom>
          <a:noFill/>
          <a:ln w="9525">
            <a:noFill/>
            <a:miter lim="800000"/>
            <a:headEnd/>
            <a:tailEnd/>
          </a:ln>
        </p:spPr>
        <p:txBody>
          <a:bodyPr lIns="88221" tIns="44111" rIns="88221" bIns="44111" anchor="b"/>
          <a:lstStyle/>
          <a:p>
            <a:pPr algn="r" eaLnBrk="1" hangingPunct="1"/>
            <a:fld id="{525C97DD-BF9D-4E7E-A3F9-ECEE92DD167A}" type="slidenum">
              <a:rPr kumimoji="0" lang="zh-TW" altLang="en-US" sz="1200"/>
              <a:pPr algn="r" eaLnBrk="1" hangingPunct="1"/>
              <a:t>38</a:t>
            </a:fld>
            <a:endParaRPr kumimoji="0" lang="en-US" altLang="zh-TW" sz="120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投影片圖像版面配置區 1"/>
          <p:cNvSpPr>
            <a:spLocks noGrp="1" noRot="1" noChangeAspect="1" noChangeArrowheads="1" noTextEdit="1"/>
          </p:cNvSpPr>
          <p:nvPr>
            <p:ph type="sldImg"/>
          </p:nvPr>
        </p:nvSpPr>
        <p:spPr>
          <a:xfrm>
            <a:off x="87313" y="741363"/>
            <a:ext cx="6623050" cy="3725862"/>
          </a:xfrm>
          <a:ln/>
        </p:spPr>
      </p:sp>
      <p:sp>
        <p:nvSpPr>
          <p:cNvPr id="62467" name="備忘稿版面配置區 2"/>
          <p:cNvSpPr>
            <a:spLocks noGrp="1"/>
          </p:cNvSpPr>
          <p:nvPr>
            <p:ph type="body" idx="1"/>
          </p:nvPr>
        </p:nvSpPr>
        <p:spPr>
          <a:xfrm>
            <a:off x="679450" y="4714875"/>
            <a:ext cx="5438775" cy="4468813"/>
          </a:xfrm>
          <a:noFill/>
          <a:ln/>
        </p:spPr>
        <p:txBody>
          <a:bodyPr lIns="88221" tIns="44111" rIns="88221" bIns="44111"/>
          <a:lstStyle/>
          <a:p>
            <a:pPr eaLnBrk="1" hangingPunct="1">
              <a:spcBef>
                <a:spcPct val="0"/>
              </a:spcBef>
            </a:pPr>
            <a:r>
              <a:rPr lang="zh-TW" altLang="en-US"/>
              <a:t>晤談方向：</a:t>
            </a:r>
          </a:p>
          <a:p>
            <a:pPr eaLnBrk="1" hangingPunct="1">
              <a:spcBef>
                <a:spcPct val="0"/>
              </a:spcBef>
            </a:pPr>
            <a:r>
              <a:rPr lang="en-US" altLang="zh-TW"/>
              <a:t>1.</a:t>
            </a:r>
            <a:r>
              <a:rPr lang="zh-TW" altLang="en-US"/>
              <a:t>探問選擇外語、資訊兩群科原因（了解選填邏輯）</a:t>
            </a:r>
          </a:p>
          <a:p>
            <a:pPr eaLnBrk="1" hangingPunct="1">
              <a:spcBef>
                <a:spcPct val="0"/>
              </a:spcBef>
            </a:pPr>
            <a:r>
              <a:rPr lang="en-US" altLang="zh-TW"/>
              <a:t>2.</a:t>
            </a:r>
            <a:r>
              <a:rPr lang="zh-TW" altLang="en-US"/>
              <a:t>澄清對建築、設計群科的了解與房仲業者的關係。</a:t>
            </a:r>
          </a:p>
          <a:p>
            <a:pPr eaLnBrk="1" hangingPunct="1">
              <a:spcBef>
                <a:spcPct val="0"/>
              </a:spcBef>
            </a:pPr>
            <a:r>
              <a:rPr lang="en-US" altLang="zh-TW"/>
              <a:t>3.</a:t>
            </a:r>
            <a:r>
              <a:rPr lang="zh-TW" altLang="en-US"/>
              <a:t>告知設計科所需能力的需求</a:t>
            </a:r>
          </a:p>
        </p:txBody>
      </p:sp>
      <p:sp>
        <p:nvSpPr>
          <p:cNvPr id="62468" name="投影片編號版面配置區 3"/>
          <p:cNvSpPr txBox="1">
            <a:spLocks noGrp="1"/>
          </p:cNvSpPr>
          <p:nvPr/>
        </p:nvSpPr>
        <p:spPr bwMode="auto">
          <a:xfrm>
            <a:off x="3849688" y="9428163"/>
            <a:ext cx="2946400" cy="495300"/>
          </a:xfrm>
          <a:prstGeom prst="rect">
            <a:avLst/>
          </a:prstGeom>
          <a:noFill/>
          <a:ln w="9525">
            <a:noFill/>
            <a:miter lim="800000"/>
            <a:headEnd/>
            <a:tailEnd/>
          </a:ln>
        </p:spPr>
        <p:txBody>
          <a:bodyPr lIns="88221" tIns="44111" rIns="88221" bIns="44111" anchor="b"/>
          <a:lstStyle/>
          <a:p>
            <a:pPr algn="r" eaLnBrk="1" hangingPunct="1"/>
            <a:fld id="{1FA734F4-5D9B-4A43-A3DF-CF20EF516EE7}" type="slidenum">
              <a:rPr kumimoji="0" lang="zh-TW" altLang="en-US" sz="1200"/>
              <a:pPr algn="r" eaLnBrk="1" hangingPunct="1"/>
              <a:t>39</a:t>
            </a:fld>
            <a:endParaRPr kumimoji="0" lang="en-US" altLang="zh-TW" sz="120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投影片圖像版面配置區 1"/>
          <p:cNvSpPr>
            <a:spLocks noGrp="1" noRot="1" noChangeAspect="1" noChangeArrowheads="1" noTextEdit="1"/>
          </p:cNvSpPr>
          <p:nvPr>
            <p:ph type="sldImg"/>
          </p:nvPr>
        </p:nvSpPr>
        <p:spPr>
          <a:xfrm>
            <a:off x="87313" y="741363"/>
            <a:ext cx="6623050" cy="3725862"/>
          </a:xfrm>
          <a:ln/>
        </p:spPr>
      </p:sp>
      <p:sp>
        <p:nvSpPr>
          <p:cNvPr id="64515" name="備忘稿版面配置區 2"/>
          <p:cNvSpPr>
            <a:spLocks noGrp="1"/>
          </p:cNvSpPr>
          <p:nvPr>
            <p:ph type="body" idx="1"/>
          </p:nvPr>
        </p:nvSpPr>
        <p:spPr>
          <a:xfrm>
            <a:off x="679450" y="4714875"/>
            <a:ext cx="5438775" cy="4468813"/>
          </a:xfrm>
          <a:noFill/>
          <a:ln/>
        </p:spPr>
        <p:txBody>
          <a:bodyPr lIns="88221" tIns="44111" rIns="88221" bIns="44111"/>
          <a:lstStyle/>
          <a:p>
            <a:pPr eaLnBrk="1" hangingPunct="1">
              <a:spcBef>
                <a:spcPct val="0"/>
              </a:spcBef>
            </a:pPr>
            <a:r>
              <a:rPr lang="zh-TW" altLang="en-US"/>
              <a:t>晤談方向：</a:t>
            </a:r>
          </a:p>
          <a:p>
            <a:pPr eaLnBrk="1" hangingPunct="1">
              <a:spcBef>
                <a:spcPct val="0"/>
              </a:spcBef>
            </a:pPr>
            <a:r>
              <a:rPr lang="en-US" altLang="zh-TW"/>
              <a:t>1.</a:t>
            </a:r>
            <a:r>
              <a:rPr lang="zh-TW" altLang="en-US"/>
              <a:t>探問選擇外語、資訊兩群科原因（了解選填邏輯）</a:t>
            </a:r>
          </a:p>
          <a:p>
            <a:pPr eaLnBrk="1" hangingPunct="1">
              <a:spcBef>
                <a:spcPct val="0"/>
              </a:spcBef>
            </a:pPr>
            <a:r>
              <a:rPr lang="en-US" altLang="zh-TW"/>
              <a:t>2.</a:t>
            </a:r>
            <a:r>
              <a:rPr lang="zh-TW" altLang="en-US"/>
              <a:t>澄清對建築、設計群科的了解與房仲業者的關係。</a:t>
            </a:r>
          </a:p>
          <a:p>
            <a:pPr eaLnBrk="1" hangingPunct="1">
              <a:spcBef>
                <a:spcPct val="0"/>
              </a:spcBef>
            </a:pPr>
            <a:r>
              <a:rPr lang="en-US" altLang="zh-TW"/>
              <a:t>3.</a:t>
            </a:r>
            <a:r>
              <a:rPr lang="zh-TW" altLang="en-US"/>
              <a:t>告知設計科所需能力的需求</a:t>
            </a:r>
          </a:p>
        </p:txBody>
      </p:sp>
      <p:sp>
        <p:nvSpPr>
          <p:cNvPr id="64516" name="投影片編號版面配置區 3"/>
          <p:cNvSpPr txBox="1">
            <a:spLocks noGrp="1"/>
          </p:cNvSpPr>
          <p:nvPr/>
        </p:nvSpPr>
        <p:spPr bwMode="auto">
          <a:xfrm>
            <a:off x="3849688" y="9428163"/>
            <a:ext cx="2946400" cy="495300"/>
          </a:xfrm>
          <a:prstGeom prst="rect">
            <a:avLst/>
          </a:prstGeom>
          <a:noFill/>
          <a:ln w="9525">
            <a:noFill/>
            <a:miter lim="800000"/>
            <a:headEnd/>
            <a:tailEnd/>
          </a:ln>
        </p:spPr>
        <p:txBody>
          <a:bodyPr lIns="88221" tIns="44111" rIns="88221" bIns="44111" anchor="b"/>
          <a:lstStyle/>
          <a:p>
            <a:pPr algn="r" eaLnBrk="1" hangingPunct="1"/>
            <a:fld id="{8C1C0325-DD73-4440-8982-768594360882}" type="slidenum">
              <a:rPr kumimoji="0" lang="zh-TW" altLang="en-US" sz="1200"/>
              <a:pPr algn="r" eaLnBrk="1" hangingPunct="1"/>
              <a:t>40</a:t>
            </a:fld>
            <a:endParaRPr kumimoji="0" lang="en-US" altLang="zh-TW" sz="120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投影片圖像版面配置區 1"/>
          <p:cNvSpPr>
            <a:spLocks noGrp="1" noRot="1" noChangeAspect="1" noChangeArrowheads="1" noTextEdit="1"/>
          </p:cNvSpPr>
          <p:nvPr>
            <p:ph type="sldImg"/>
          </p:nvPr>
        </p:nvSpPr>
        <p:spPr>
          <a:xfrm>
            <a:off x="92075" y="744538"/>
            <a:ext cx="6616700" cy="3722687"/>
          </a:xfrm>
          <a:ln/>
        </p:spPr>
      </p:sp>
      <p:sp>
        <p:nvSpPr>
          <p:cNvPr id="72707" name="備忘稿版面配置區 2"/>
          <p:cNvSpPr>
            <a:spLocks noGrp="1"/>
          </p:cNvSpPr>
          <p:nvPr>
            <p:ph type="body" idx="1"/>
          </p:nvPr>
        </p:nvSpPr>
        <p:spPr>
          <a:noFill/>
          <a:ln/>
        </p:spPr>
        <p:txBody>
          <a:bodyPr/>
          <a:lstStyle/>
          <a:p>
            <a:endParaRPr lang="zh-TW" altLang="en-US"/>
          </a:p>
        </p:txBody>
      </p:sp>
      <p:sp>
        <p:nvSpPr>
          <p:cNvPr id="72708" name="投影片編號版面配置區 3"/>
          <p:cNvSpPr>
            <a:spLocks noGrp="1"/>
          </p:cNvSpPr>
          <p:nvPr>
            <p:ph type="sldNum" sz="quarter" idx="5"/>
          </p:nvPr>
        </p:nvSpPr>
        <p:spPr>
          <a:noFill/>
        </p:spPr>
        <p:txBody>
          <a:bodyPr/>
          <a:lstStyle/>
          <a:p>
            <a:fld id="{3B606248-1EF1-4611-9E7E-BF26CABB6A66}" type="slidenum">
              <a:rPr lang="zh-TW" altLang="en-US"/>
              <a:pPr/>
              <a:t>41</a:t>
            </a:fld>
            <a:endParaRPr lang="en-US" altLang="zh-TW"/>
          </a:p>
        </p:txBody>
      </p:sp>
    </p:spTree>
    <p:extLst>
      <p:ext uri="{BB962C8B-B14F-4D97-AF65-F5344CB8AC3E}">
        <p14:creationId xmlns:p14="http://schemas.microsoft.com/office/powerpoint/2010/main" val="163729442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投影片圖像版面配置區 1"/>
          <p:cNvSpPr>
            <a:spLocks noGrp="1" noRot="1" noChangeAspect="1" noChangeArrowheads="1" noTextEdit="1"/>
          </p:cNvSpPr>
          <p:nvPr>
            <p:ph type="sldImg"/>
          </p:nvPr>
        </p:nvSpPr>
        <p:spPr>
          <a:xfrm>
            <a:off x="87313" y="741363"/>
            <a:ext cx="6623050" cy="3725862"/>
          </a:xfrm>
          <a:ln/>
        </p:spPr>
      </p:sp>
      <p:sp>
        <p:nvSpPr>
          <p:cNvPr id="74755" name="備忘稿版面配置區 2"/>
          <p:cNvSpPr>
            <a:spLocks noGrp="1"/>
          </p:cNvSpPr>
          <p:nvPr>
            <p:ph type="body" idx="1"/>
          </p:nvPr>
        </p:nvSpPr>
        <p:spPr>
          <a:xfrm>
            <a:off x="679450" y="4714875"/>
            <a:ext cx="5438775" cy="4468813"/>
          </a:xfrm>
          <a:noFill/>
          <a:ln/>
        </p:spPr>
        <p:txBody>
          <a:bodyPr lIns="88221" tIns="44111" rIns="88221" bIns="44111"/>
          <a:lstStyle/>
          <a:p>
            <a:pPr eaLnBrk="1" hangingPunct="1">
              <a:spcBef>
                <a:spcPct val="0"/>
              </a:spcBef>
            </a:pPr>
            <a:r>
              <a:rPr lang="zh-TW" altLang="en-US"/>
              <a:t>晤談方向：</a:t>
            </a:r>
          </a:p>
          <a:p>
            <a:pPr eaLnBrk="1" hangingPunct="1">
              <a:spcBef>
                <a:spcPct val="0"/>
              </a:spcBef>
            </a:pPr>
            <a:r>
              <a:rPr lang="en-US" altLang="zh-TW"/>
              <a:t>1.</a:t>
            </a:r>
            <a:r>
              <a:rPr lang="zh-TW" altLang="en-US"/>
              <a:t>探問選擇外語、資訊兩群科原因（了解選填邏輯）</a:t>
            </a:r>
          </a:p>
          <a:p>
            <a:pPr eaLnBrk="1" hangingPunct="1">
              <a:spcBef>
                <a:spcPct val="0"/>
              </a:spcBef>
            </a:pPr>
            <a:r>
              <a:rPr lang="en-US" altLang="zh-TW"/>
              <a:t>2.</a:t>
            </a:r>
            <a:r>
              <a:rPr lang="zh-TW" altLang="en-US"/>
              <a:t>澄清對建築、設計群科的了解與房仲業者的關係。</a:t>
            </a:r>
          </a:p>
          <a:p>
            <a:pPr eaLnBrk="1" hangingPunct="1">
              <a:spcBef>
                <a:spcPct val="0"/>
              </a:spcBef>
            </a:pPr>
            <a:r>
              <a:rPr lang="en-US" altLang="zh-TW"/>
              <a:t>3.</a:t>
            </a:r>
            <a:r>
              <a:rPr lang="zh-TW" altLang="en-US"/>
              <a:t>告知設計科所需能力的需求</a:t>
            </a:r>
          </a:p>
          <a:p>
            <a:pPr eaLnBrk="1" hangingPunct="1">
              <a:spcBef>
                <a:spcPct val="0"/>
              </a:spcBef>
            </a:pPr>
            <a:endParaRPr lang="zh-TW" altLang="en-US"/>
          </a:p>
        </p:txBody>
      </p:sp>
      <p:sp>
        <p:nvSpPr>
          <p:cNvPr id="74756" name="投影片編號版面配置區 3"/>
          <p:cNvSpPr txBox="1">
            <a:spLocks noGrp="1"/>
          </p:cNvSpPr>
          <p:nvPr/>
        </p:nvSpPr>
        <p:spPr bwMode="auto">
          <a:xfrm>
            <a:off x="3849688" y="9428163"/>
            <a:ext cx="2946400" cy="495300"/>
          </a:xfrm>
          <a:prstGeom prst="rect">
            <a:avLst/>
          </a:prstGeom>
          <a:noFill/>
          <a:ln w="9525">
            <a:noFill/>
            <a:miter lim="800000"/>
            <a:headEnd/>
            <a:tailEnd/>
          </a:ln>
        </p:spPr>
        <p:txBody>
          <a:bodyPr lIns="88221" tIns="44111" rIns="88221" bIns="44111" anchor="b"/>
          <a:lstStyle/>
          <a:p>
            <a:pPr algn="r" eaLnBrk="1" hangingPunct="1"/>
            <a:fld id="{20608435-62CE-4773-B52B-38A30636E8FA}" type="slidenum">
              <a:rPr kumimoji="0" lang="zh-TW" altLang="en-US" sz="1200"/>
              <a:pPr algn="r" eaLnBrk="1" hangingPunct="1"/>
              <a:t>42</a:t>
            </a:fld>
            <a:endParaRPr kumimoji="0" lang="zh-TW" altLang="en-US" sz="1200"/>
          </a:p>
        </p:txBody>
      </p:sp>
    </p:spTree>
    <p:extLst>
      <p:ext uri="{BB962C8B-B14F-4D97-AF65-F5344CB8AC3E}">
        <p14:creationId xmlns:p14="http://schemas.microsoft.com/office/powerpoint/2010/main" val="425737276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5"/>
          </p:nvPr>
        </p:nvSpPr>
        <p:spPr/>
        <p:txBody>
          <a:bodyPr/>
          <a:lstStyle/>
          <a:p>
            <a:fld id="{E73A443C-5C70-497E-AA06-012DFBD0CD12}" type="slidenum">
              <a:rPr lang="zh-TW" altLang="en-US" smtClean="0"/>
              <a:pPr/>
              <a:t>49</a:t>
            </a:fld>
            <a:endParaRPr lang="en-US" altLang="zh-TW"/>
          </a:p>
        </p:txBody>
      </p:sp>
    </p:spTree>
    <p:extLst>
      <p:ext uri="{BB962C8B-B14F-4D97-AF65-F5344CB8AC3E}">
        <p14:creationId xmlns:p14="http://schemas.microsoft.com/office/powerpoint/2010/main" val="3967840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投影片圖像版面配置區 1"/>
          <p:cNvSpPr>
            <a:spLocks noGrp="1" noRot="1" noChangeAspect="1" noChangeArrowheads="1" noTextEdit="1"/>
          </p:cNvSpPr>
          <p:nvPr>
            <p:ph type="sldImg"/>
          </p:nvPr>
        </p:nvSpPr>
        <p:spPr>
          <a:xfrm>
            <a:off x="87313" y="741363"/>
            <a:ext cx="6623050" cy="3725862"/>
          </a:xfrm>
          <a:ln/>
        </p:spPr>
      </p:sp>
      <p:sp>
        <p:nvSpPr>
          <p:cNvPr id="92163" name="備忘稿版面配置區 2"/>
          <p:cNvSpPr>
            <a:spLocks noGrp="1"/>
          </p:cNvSpPr>
          <p:nvPr>
            <p:ph type="body" idx="1"/>
          </p:nvPr>
        </p:nvSpPr>
        <p:spPr>
          <a:xfrm>
            <a:off x="679450" y="4714875"/>
            <a:ext cx="5438775" cy="4468813"/>
          </a:xfrm>
          <a:noFill/>
          <a:ln/>
        </p:spPr>
        <p:txBody>
          <a:bodyPr lIns="88221" tIns="44111" rIns="88221" bIns="44111"/>
          <a:lstStyle/>
          <a:p>
            <a:pPr eaLnBrk="1" hangingPunct="1">
              <a:spcBef>
                <a:spcPct val="0"/>
              </a:spcBef>
            </a:pPr>
            <a:r>
              <a:rPr lang="zh-TW" altLang="en-US"/>
              <a:t>晤談方向：</a:t>
            </a:r>
          </a:p>
          <a:p>
            <a:pPr eaLnBrk="1" hangingPunct="1">
              <a:spcBef>
                <a:spcPct val="0"/>
              </a:spcBef>
            </a:pPr>
            <a:r>
              <a:rPr lang="en-US" altLang="zh-TW"/>
              <a:t>1.</a:t>
            </a:r>
            <a:r>
              <a:rPr lang="zh-TW" altLang="en-US"/>
              <a:t>探問選擇外語、資訊兩群科原因（了解選填邏輯）</a:t>
            </a:r>
          </a:p>
          <a:p>
            <a:pPr eaLnBrk="1" hangingPunct="1">
              <a:spcBef>
                <a:spcPct val="0"/>
              </a:spcBef>
            </a:pPr>
            <a:r>
              <a:rPr lang="en-US" altLang="zh-TW"/>
              <a:t>2.</a:t>
            </a:r>
            <a:r>
              <a:rPr lang="zh-TW" altLang="en-US"/>
              <a:t>澄清對建築、設計群科的了解與房仲業者的關係。</a:t>
            </a:r>
          </a:p>
          <a:p>
            <a:pPr eaLnBrk="1" hangingPunct="1">
              <a:spcBef>
                <a:spcPct val="0"/>
              </a:spcBef>
            </a:pPr>
            <a:r>
              <a:rPr lang="en-US" altLang="zh-TW"/>
              <a:t>3.</a:t>
            </a:r>
            <a:r>
              <a:rPr lang="zh-TW" altLang="en-US"/>
              <a:t>告知設計科所需能力的需求</a:t>
            </a:r>
          </a:p>
          <a:p>
            <a:pPr eaLnBrk="1" hangingPunct="1">
              <a:spcBef>
                <a:spcPct val="0"/>
              </a:spcBef>
            </a:pPr>
            <a:endParaRPr lang="zh-TW" altLang="en-US"/>
          </a:p>
        </p:txBody>
      </p:sp>
      <p:sp>
        <p:nvSpPr>
          <p:cNvPr id="92164" name="投影片編號版面配置區 3"/>
          <p:cNvSpPr txBox="1">
            <a:spLocks noGrp="1"/>
          </p:cNvSpPr>
          <p:nvPr/>
        </p:nvSpPr>
        <p:spPr bwMode="auto">
          <a:xfrm>
            <a:off x="3849688" y="9428163"/>
            <a:ext cx="2946400" cy="495300"/>
          </a:xfrm>
          <a:prstGeom prst="rect">
            <a:avLst/>
          </a:prstGeom>
          <a:noFill/>
          <a:ln w="9525">
            <a:noFill/>
            <a:miter lim="800000"/>
            <a:headEnd/>
            <a:tailEnd/>
          </a:ln>
        </p:spPr>
        <p:txBody>
          <a:bodyPr lIns="88221" tIns="44111" rIns="88221" bIns="44111" anchor="b"/>
          <a:lstStyle/>
          <a:p>
            <a:pPr algn="r" eaLnBrk="1" hangingPunct="1"/>
            <a:fld id="{04A69952-C670-4D03-B369-3A64C3664B12}" type="slidenum">
              <a:rPr kumimoji="0" lang="zh-TW" altLang="en-US" sz="1200"/>
              <a:pPr algn="r" eaLnBrk="1" hangingPunct="1"/>
              <a:t>60</a:t>
            </a:fld>
            <a:endParaRPr kumimoji="0" lang="zh-TW" altLang="en-US" sz="120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noRot="1" noChangeAspect="1" noChangeArrowheads="1" noTextEdit="1"/>
          </p:cNvSpPr>
          <p:nvPr>
            <p:ph type="sldImg"/>
          </p:nvPr>
        </p:nvSpPr>
        <p:spPr>
          <a:xfrm>
            <a:off x="87313" y="741363"/>
            <a:ext cx="6623050" cy="3725862"/>
          </a:xfrm>
          <a:ln/>
        </p:spPr>
      </p:sp>
      <p:sp>
        <p:nvSpPr>
          <p:cNvPr id="98307" name="Rectangle 3"/>
          <p:cNvSpPr>
            <a:spLocks noGrp="1"/>
          </p:cNvSpPr>
          <p:nvPr>
            <p:ph type="body" idx="1"/>
          </p:nvPr>
        </p:nvSpPr>
        <p:spPr>
          <a:xfrm>
            <a:off x="679450" y="4714875"/>
            <a:ext cx="5438775" cy="4468813"/>
          </a:xfrm>
          <a:noFill/>
          <a:ln/>
        </p:spPr>
        <p:txBody>
          <a:bodyPr lIns="88221" tIns="44111" rIns="88221" bIns="44111"/>
          <a:lstStyle/>
          <a:p>
            <a:endParaRPr lang="zh-TW"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投影片圖像版面配置區 1">
            <a:extLst>
              <a:ext uri="{FF2B5EF4-FFF2-40B4-BE49-F238E27FC236}">
                <a16:creationId xmlns:a16="http://schemas.microsoft.com/office/drawing/2014/main" id="{E53FF3A0-DC5A-4F5A-873A-A2DCE9F498A8}"/>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3" name="備忘稿版面配置區 2">
            <a:extLst>
              <a:ext uri="{FF2B5EF4-FFF2-40B4-BE49-F238E27FC236}">
                <a16:creationId xmlns:a16="http://schemas.microsoft.com/office/drawing/2014/main" id="{28E85687-79D6-41D0-96AE-71420DB9B28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15364" name="投影片編號版面配置區 3">
            <a:extLst>
              <a:ext uri="{FF2B5EF4-FFF2-40B4-BE49-F238E27FC236}">
                <a16:creationId xmlns:a16="http://schemas.microsoft.com/office/drawing/2014/main" id="{05651F6A-0207-4309-8691-0E9BDAFF8540}"/>
              </a:ext>
            </a:extLst>
          </p:cNvPr>
          <p:cNvSpPr txBox="1">
            <a:spLocks noGrp="1"/>
          </p:cNvSpPr>
          <p:nvPr/>
        </p:nvSpPr>
        <p:spPr bwMode="auto">
          <a:xfrm>
            <a:off x="5581650" y="6456363"/>
            <a:ext cx="42735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eaLnBrk="1" hangingPunct="1"/>
            <a:fld id="{51D5D18E-998A-4332-93D6-587A8A147A02}" type="slidenum">
              <a:rPr kumimoji="0" lang="zh-TW" altLang="en-US" sz="1200">
                <a:latin typeface="Calibri" panose="020F0502020204030204" pitchFamily="34" charset="0"/>
              </a:rPr>
              <a:pPr algn="r" eaLnBrk="1" hangingPunct="1"/>
              <a:t>90</a:t>
            </a:fld>
            <a:endParaRPr kumimoji="0" lang="en-US" altLang="zh-TW" sz="1200">
              <a:latin typeface="Calibri" panose="020F0502020204030204" pitchFamily="34" charset="0"/>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投影片編號版面配置區 6"/>
          <p:cNvSpPr txBox="1">
            <a:spLocks noGrp="1"/>
          </p:cNvSpPr>
          <p:nvPr/>
        </p:nvSpPr>
        <p:spPr bwMode="auto">
          <a:xfrm>
            <a:off x="3851541" y="9428221"/>
            <a:ext cx="2945039" cy="496100"/>
          </a:xfrm>
          <a:prstGeom prst="rect">
            <a:avLst/>
          </a:prstGeom>
          <a:noFill/>
          <a:ln w="9525">
            <a:noFill/>
            <a:miter lim="800000"/>
            <a:headEnd/>
            <a:tailEnd/>
          </a:ln>
        </p:spPr>
        <p:txBody>
          <a:bodyPr lIns="91321" tIns="45661" rIns="91321" bIns="45661" anchor="b"/>
          <a:lstStyle/>
          <a:p>
            <a:pPr algn="r" eaLnBrk="1" hangingPunct="1"/>
            <a:fld id="{89532C1E-C21A-4D02-9D77-3A1AFCF28C1B}" type="slidenum">
              <a:rPr kumimoji="0" lang="zh-TW" altLang="en-US" sz="1200">
                <a:latin typeface="Calibri" pitchFamily="34" charset="0"/>
              </a:rPr>
              <a:pPr algn="r" eaLnBrk="1" hangingPunct="1"/>
              <a:t>91</a:t>
            </a:fld>
            <a:endParaRPr kumimoji="0" lang="en-US" altLang="zh-TW" sz="1200">
              <a:latin typeface="Calibri" pitchFamily="34" charset="0"/>
            </a:endParaRPr>
          </a:p>
        </p:txBody>
      </p:sp>
      <p:sp>
        <p:nvSpPr>
          <p:cNvPr id="114691" name="投影片圖像版面配置區 1"/>
          <p:cNvSpPr>
            <a:spLocks noGrp="1" noRot="1" noChangeAspect="1" noTextEdit="1"/>
          </p:cNvSpPr>
          <p:nvPr>
            <p:ph type="sldImg"/>
          </p:nvPr>
        </p:nvSpPr>
        <p:spPr bwMode="auto">
          <a:noFill/>
          <a:ln>
            <a:solidFill>
              <a:srgbClr val="000000"/>
            </a:solidFill>
            <a:miter lim="800000"/>
            <a:headEnd/>
            <a:tailEnd/>
          </a:ln>
        </p:spPr>
      </p:sp>
      <p:sp>
        <p:nvSpPr>
          <p:cNvPr id="114692" name="備忘稿版面配置區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TW" altLang="en-US">
              <a:latin typeface="Arial" pitchFamily="34" charset="0"/>
            </a:endParaRPr>
          </a:p>
        </p:txBody>
      </p:sp>
      <p:sp>
        <p:nvSpPr>
          <p:cNvPr id="114693" name="投影片編號版面配置區 3"/>
          <p:cNvSpPr txBox="1">
            <a:spLocks noGrp="1"/>
          </p:cNvSpPr>
          <p:nvPr/>
        </p:nvSpPr>
        <p:spPr bwMode="auto">
          <a:xfrm>
            <a:off x="3851541" y="9428221"/>
            <a:ext cx="2945039" cy="496100"/>
          </a:xfrm>
          <a:prstGeom prst="rect">
            <a:avLst/>
          </a:prstGeom>
          <a:noFill/>
          <a:ln w="9525">
            <a:noFill/>
            <a:miter lim="800000"/>
            <a:headEnd/>
            <a:tailEnd/>
          </a:ln>
        </p:spPr>
        <p:txBody>
          <a:bodyPr lIns="91321" tIns="45661" rIns="91321" bIns="45661" anchor="b"/>
          <a:lstStyle/>
          <a:p>
            <a:pPr algn="r" defTabSz="911225" eaLnBrk="1" hangingPunct="1"/>
            <a:fld id="{01392F30-E89A-4389-A3B7-CCCBAADAC494}" type="slidenum">
              <a:rPr kumimoji="0" lang="en-US" altLang="zh-TW" sz="1200">
                <a:latin typeface="Calibri" pitchFamily="34" charset="0"/>
              </a:rPr>
              <a:pPr algn="r" defTabSz="911225" eaLnBrk="1" hangingPunct="1"/>
              <a:t>91</a:t>
            </a:fld>
            <a:endParaRPr kumimoji="0" lang="en-US" altLang="zh-TW" sz="1200">
              <a:latin typeface="Calibri" pitchFamily="34" charset="0"/>
            </a:endParaRPr>
          </a:p>
        </p:txBody>
      </p:sp>
    </p:spTree>
    <p:extLst>
      <p:ext uri="{BB962C8B-B14F-4D97-AF65-F5344CB8AC3E}">
        <p14:creationId xmlns:p14="http://schemas.microsoft.com/office/powerpoint/2010/main" val="178002730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投影片圖像版面配置區 1">
            <a:extLst>
              <a:ext uri="{FF2B5EF4-FFF2-40B4-BE49-F238E27FC236}">
                <a16:creationId xmlns:a16="http://schemas.microsoft.com/office/drawing/2014/main" id="{D96EB435-2956-44EE-9BC5-DCA30BA5A384}"/>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9" name="備忘稿版面配置區 2">
            <a:extLst>
              <a:ext uri="{FF2B5EF4-FFF2-40B4-BE49-F238E27FC236}">
                <a16:creationId xmlns:a16="http://schemas.microsoft.com/office/drawing/2014/main" id="{281A10B9-BB31-4A81-A12A-9C415FA6BC87}"/>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19460" name="投影片編號版面配置區 3">
            <a:extLst>
              <a:ext uri="{FF2B5EF4-FFF2-40B4-BE49-F238E27FC236}">
                <a16:creationId xmlns:a16="http://schemas.microsoft.com/office/drawing/2014/main" id="{3793FAC3-81C1-458F-88DF-503E40EFF680}"/>
              </a:ext>
            </a:extLst>
          </p:cNvPr>
          <p:cNvSpPr txBox="1">
            <a:spLocks noGrp="1"/>
          </p:cNvSpPr>
          <p:nvPr/>
        </p:nvSpPr>
        <p:spPr bwMode="auto">
          <a:xfrm>
            <a:off x="5581650" y="6456363"/>
            <a:ext cx="42735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eaLnBrk="1" hangingPunct="1"/>
            <a:fld id="{CD41663F-4038-41D3-9662-D6CF4747A2A2}" type="slidenum">
              <a:rPr kumimoji="0" lang="zh-TW" altLang="en-US" sz="1200">
                <a:latin typeface="Calibri" panose="020F0502020204030204" pitchFamily="34" charset="0"/>
              </a:rPr>
              <a:pPr algn="r" eaLnBrk="1" hangingPunct="1"/>
              <a:t>93</a:t>
            </a:fld>
            <a:endParaRPr kumimoji="0" lang="en-US" altLang="zh-TW" sz="1200">
              <a:latin typeface="Calibri" panose="020F0502020204030204" pitchFamily="34" charset="0"/>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投影片圖像版面配置區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3"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5124" name="投影片編號版面配置區 3"/>
          <p:cNvSpPr txBox="1">
            <a:spLocks noGrp="1"/>
          </p:cNvSpPr>
          <p:nvPr/>
        </p:nvSpPr>
        <p:spPr bwMode="auto">
          <a:xfrm>
            <a:off x="5581650" y="6456363"/>
            <a:ext cx="42735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eaLnBrk="1" hangingPunct="1"/>
            <a:fld id="{36DE07E0-C9C4-43B0-A8E8-BE8B57E28E01}" type="slidenum">
              <a:rPr kumimoji="0" lang="zh-TW" altLang="en-US" sz="1200">
                <a:latin typeface="Calibri" panose="020F0502020204030204" pitchFamily="34" charset="0"/>
              </a:rPr>
              <a:pPr algn="r" eaLnBrk="1" hangingPunct="1"/>
              <a:t>97</a:t>
            </a:fld>
            <a:endParaRPr kumimoji="0" lang="en-US" altLang="zh-TW" sz="1200">
              <a:latin typeface="Calibri" panose="020F0502020204030204" pitchFamily="34" charset="0"/>
            </a:endParaRPr>
          </a:p>
        </p:txBody>
      </p:sp>
    </p:spTree>
    <p:extLst>
      <p:ext uri="{BB962C8B-B14F-4D97-AF65-F5344CB8AC3E}">
        <p14:creationId xmlns:p14="http://schemas.microsoft.com/office/powerpoint/2010/main" val="46968502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投影片圖像版面配置區 1">
            <a:extLst>
              <a:ext uri="{FF2B5EF4-FFF2-40B4-BE49-F238E27FC236}">
                <a16:creationId xmlns:a16="http://schemas.microsoft.com/office/drawing/2014/main" id="{3327D265-E2C7-476F-9386-C919E77ED2DA}"/>
              </a:ext>
            </a:extLst>
          </p:cNvPr>
          <p:cNvSpPr>
            <a:spLocks noGrp="1" noRot="1" noChangeAspect="1" noChangeArrowheads="1" noTextEdit="1"/>
          </p:cNvSpPr>
          <p:nvPr>
            <p:ph type="sldImg"/>
          </p:nvPr>
        </p:nvSpPr>
        <p:spPr bwMode="auto">
          <a:xfrm>
            <a:off x="87313" y="741363"/>
            <a:ext cx="6623050" cy="3725862"/>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5" name="備忘稿版面配置區 2">
            <a:extLst>
              <a:ext uri="{FF2B5EF4-FFF2-40B4-BE49-F238E27FC236}">
                <a16:creationId xmlns:a16="http://schemas.microsoft.com/office/drawing/2014/main" id="{C89201B0-0579-4B88-AE71-9D2F91F4236B}"/>
              </a:ext>
            </a:extLst>
          </p:cNvPr>
          <p:cNvSpPr>
            <a:spLocks noGrp="1"/>
          </p:cNvSpPr>
          <p:nvPr>
            <p:ph type="body" idx="1"/>
          </p:nvPr>
        </p:nvSpPr>
        <p:spPr bwMode="auto">
          <a:xfrm>
            <a:off x="679450" y="4714875"/>
            <a:ext cx="5438775" cy="44688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8221" tIns="44111" rIns="88221" bIns="44111" numCol="1" anchor="t" anchorCtr="0" compatLnSpc="1">
            <a:prstTxWarp prst="textNoShape">
              <a:avLst/>
            </a:prstTxWarp>
          </a:bodyPr>
          <a:lstStyle/>
          <a:p>
            <a:pPr eaLnBrk="1" hangingPunct="1">
              <a:spcBef>
                <a:spcPct val="0"/>
              </a:spcBef>
            </a:pPr>
            <a:endParaRPr lang="zh-TW" altLang="en-US"/>
          </a:p>
        </p:txBody>
      </p:sp>
      <p:sp>
        <p:nvSpPr>
          <p:cNvPr id="23556" name="投影片編號版面配置區 3">
            <a:extLst>
              <a:ext uri="{FF2B5EF4-FFF2-40B4-BE49-F238E27FC236}">
                <a16:creationId xmlns:a16="http://schemas.microsoft.com/office/drawing/2014/main" id="{D4504E83-1FBE-4300-AEF8-AF15B08C328C}"/>
              </a:ext>
            </a:extLst>
          </p:cNvPr>
          <p:cNvSpPr txBox="1">
            <a:spLocks noGrp="1"/>
          </p:cNvSpPr>
          <p:nvPr/>
        </p:nvSpPr>
        <p:spPr bwMode="auto">
          <a:xfrm>
            <a:off x="3848100" y="9428163"/>
            <a:ext cx="2947988"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8221" tIns="44111" rIns="88221" bIns="44111"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eaLnBrk="1" hangingPunct="1"/>
            <a:fld id="{F9FB65D0-1957-4459-ABD7-B0EA4117ECA1}" type="slidenum">
              <a:rPr kumimoji="0" lang="zh-TW" altLang="en-US" sz="1200">
                <a:solidFill>
                  <a:srgbClr val="000000"/>
                </a:solidFill>
              </a:rPr>
              <a:pPr algn="r" eaLnBrk="1" hangingPunct="1"/>
              <a:t>102</a:t>
            </a:fld>
            <a:endParaRPr kumimoji="0" lang="en-US" altLang="zh-TW" sz="1200">
              <a:solidFill>
                <a:srgbClr val="000000"/>
              </a:solidFill>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投影片圖像版面配置區 1">
            <a:extLst>
              <a:ext uri="{FF2B5EF4-FFF2-40B4-BE49-F238E27FC236}">
                <a16:creationId xmlns:a16="http://schemas.microsoft.com/office/drawing/2014/main" id="{E53FF3A0-DC5A-4F5A-873A-A2DCE9F498A8}"/>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3" name="備忘稿版面配置區 2">
            <a:extLst>
              <a:ext uri="{FF2B5EF4-FFF2-40B4-BE49-F238E27FC236}">
                <a16:creationId xmlns:a16="http://schemas.microsoft.com/office/drawing/2014/main" id="{28E85687-79D6-41D0-96AE-71420DB9B28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15364" name="投影片編號版面配置區 3">
            <a:extLst>
              <a:ext uri="{FF2B5EF4-FFF2-40B4-BE49-F238E27FC236}">
                <a16:creationId xmlns:a16="http://schemas.microsoft.com/office/drawing/2014/main" id="{05651F6A-0207-4309-8691-0E9BDAFF8540}"/>
              </a:ext>
            </a:extLst>
          </p:cNvPr>
          <p:cNvSpPr txBox="1">
            <a:spLocks noGrp="1"/>
          </p:cNvSpPr>
          <p:nvPr/>
        </p:nvSpPr>
        <p:spPr bwMode="auto">
          <a:xfrm>
            <a:off x="5581650" y="6456363"/>
            <a:ext cx="42735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eaLnBrk="1" hangingPunct="1"/>
            <a:fld id="{51D5D18E-998A-4332-93D6-587A8A147A02}" type="slidenum">
              <a:rPr kumimoji="0" lang="zh-TW" altLang="en-US" sz="1200">
                <a:latin typeface="Calibri" panose="020F0502020204030204" pitchFamily="34" charset="0"/>
              </a:rPr>
              <a:pPr algn="r" eaLnBrk="1" hangingPunct="1"/>
              <a:t>106</a:t>
            </a:fld>
            <a:endParaRPr kumimoji="0" lang="en-US" altLang="zh-TW" sz="1200">
              <a:latin typeface="Calibri" panose="020F0502020204030204" pitchFamily="34" charset="0"/>
            </a:endParaRPr>
          </a:p>
        </p:txBody>
      </p:sp>
    </p:spTree>
    <p:extLst>
      <p:ext uri="{BB962C8B-B14F-4D97-AF65-F5344CB8AC3E}">
        <p14:creationId xmlns:p14="http://schemas.microsoft.com/office/powerpoint/2010/main" val="418924306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2"/>
          <p:cNvSpPr>
            <a:spLocks noGrp="1" noRot="1" noChangeAspect="1" noChangeArrowheads="1" noTextEdit="1"/>
          </p:cNvSpPr>
          <p:nvPr>
            <p:ph type="sldImg"/>
          </p:nvPr>
        </p:nvSpPr>
        <p:spPr>
          <a:xfrm>
            <a:off x="90488" y="744538"/>
            <a:ext cx="6616700" cy="3722687"/>
          </a:xfrm>
          <a:ln/>
        </p:spPr>
      </p:sp>
      <p:sp>
        <p:nvSpPr>
          <p:cNvPr id="153603" name="Rectangle 3"/>
          <p:cNvSpPr>
            <a:spLocks noGrp="1" noChangeArrowheads="1"/>
          </p:cNvSpPr>
          <p:nvPr>
            <p:ph type="body" idx="1"/>
          </p:nvPr>
        </p:nvSpPr>
        <p:spPr>
          <a:xfrm>
            <a:off x="681038" y="4714875"/>
            <a:ext cx="5435600" cy="4467225"/>
          </a:xfrm>
          <a:noFill/>
          <a:ln/>
        </p:spPr>
        <p:txBody>
          <a:bodyPr lIns="91419" tIns="45709" rIns="91419" bIns="45709"/>
          <a:lstStyle/>
          <a:p>
            <a:pPr eaLnBrk="1" hangingPunct="1"/>
            <a:endParaRPr lang="zh-TW" altLang="en-US"/>
          </a:p>
        </p:txBody>
      </p:sp>
    </p:spTree>
    <p:extLst>
      <p:ext uri="{BB962C8B-B14F-4D97-AF65-F5344CB8AC3E}">
        <p14:creationId xmlns:p14="http://schemas.microsoft.com/office/powerpoint/2010/main" val="287455939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7563279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00937851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投影片圖像版面配置區 1"/>
          <p:cNvSpPr>
            <a:spLocks noGrp="1" noRot="1" noChangeAspect="1" noChangeArrowheads="1" noTextEdit="1"/>
          </p:cNvSpPr>
          <p:nvPr>
            <p:ph type="sldImg"/>
          </p:nvPr>
        </p:nvSpPr>
        <p:spPr>
          <a:xfrm>
            <a:off x="142875" y="768350"/>
            <a:ext cx="6821488" cy="3836988"/>
          </a:xfrm>
          <a:ln/>
        </p:spPr>
      </p:sp>
      <p:sp>
        <p:nvSpPr>
          <p:cNvPr id="158723" name="備忘稿版面配置區 2"/>
          <p:cNvSpPr>
            <a:spLocks noGrp="1"/>
          </p:cNvSpPr>
          <p:nvPr>
            <p:ph type="body" idx="1"/>
          </p:nvPr>
        </p:nvSpPr>
        <p:spPr>
          <a:noFill/>
          <a:ln/>
        </p:spPr>
        <p:txBody>
          <a:bodyPr/>
          <a:lstStyle/>
          <a:p>
            <a:pPr>
              <a:spcBef>
                <a:spcPct val="20000"/>
              </a:spcBef>
            </a:pPr>
            <a:r>
              <a:rPr lang="zh-TW" altLang="en-US">
                <a:solidFill>
                  <a:srgbClr val="FF0000"/>
                </a:solidFill>
                <a:latin typeface="標楷體" pitchFamily="65" charset="-120"/>
                <a:ea typeface="標楷體" pitchFamily="65" charset="-120"/>
              </a:rPr>
              <a:t>個人賽：</a:t>
            </a:r>
          </a:p>
          <a:p>
            <a:pPr>
              <a:spcBef>
                <a:spcPct val="20000"/>
              </a:spcBef>
            </a:pPr>
            <a:r>
              <a:rPr lang="zh-TW" altLang="en-US">
                <a:latin typeface="標楷體" pitchFamily="65" charset="-120"/>
                <a:ea typeface="標楷體" pitchFamily="65" charset="-120"/>
              </a:rPr>
              <a:t>全縣：第</a:t>
            </a:r>
            <a:r>
              <a:rPr lang="en-US" altLang="zh-TW">
                <a:latin typeface="標楷體" pitchFamily="65" charset="-120"/>
                <a:ea typeface="標楷體" pitchFamily="65" charset="-120"/>
              </a:rPr>
              <a:t>1</a:t>
            </a:r>
            <a:r>
              <a:rPr lang="zh-TW" altLang="en-US">
                <a:latin typeface="標楷體" pitchFamily="65" charset="-120"/>
                <a:ea typeface="標楷體" pitchFamily="65" charset="-120"/>
              </a:rPr>
              <a:t>名</a:t>
            </a:r>
            <a:r>
              <a:rPr lang="en-US" altLang="zh-TW">
                <a:latin typeface="標楷體" pitchFamily="65" charset="-120"/>
                <a:ea typeface="標楷體" pitchFamily="65" charset="-120"/>
              </a:rPr>
              <a:t>6</a:t>
            </a:r>
            <a:r>
              <a:rPr lang="zh-TW" altLang="en-US">
                <a:latin typeface="標楷體" pitchFamily="65" charset="-120"/>
                <a:ea typeface="標楷體" pitchFamily="65" charset="-120"/>
              </a:rPr>
              <a:t>分</a:t>
            </a:r>
            <a:r>
              <a:rPr lang="en-US" altLang="zh-TW">
                <a:latin typeface="標楷體" pitchFamily="65" charset="-120"/>
                <a:ea typeface="標楷體" pitchFamily="65" charset="-120"/>
              </a:rPr>
              <a:t>/</a:t>
            </a:r>
            <a:r>
              <a:rPr lang="zh-TW" altLang="en-US">
                <a:latin typeface="標楷體" pitchFamily="65" charset="-120"/>
                <a:ea typeface="標楷體" pitchFamily="65" charset="-120"/>
              </a:rPr>
              <a:t>第</a:t>
            </a:r>
            <a:r>
              <a:rPr lang="en-US" altLang="zh-TW">
                <a:latin typeface="標楷體" pitchFamily="65" charset="-120"/>
                <a:ea typeface="標楷體" pitchFamily="65" charset="-120"/>
              </a:rPr>
              <a:t>2</a:t>
            </a:r>
            <a:r>
              <a:rPr lang="zh-TW" altLang="en-US">
                <a:latin typeface="標楷體" pitchFamily="65" charset="-120"/>
                <a:ea typeface="標楷體" pitchFamily="65" charset="-120"/>
              </a:rPr>
              <a:t>名</a:t>
            </a:r>
            <a:r>
              <a:rPr lang="en-US" altLang="zh-TW">
                <a:latin typeface="標楷體" pitchFamily="65" charset="-120"/>
                <a:ea typeface="標楷體" pitchFamily="65" charset="-120"/>
              </a:rPr>
              <a:t>5</a:t>
            </a:r>
            <a:r>
              <a:rPr lang="zh-TW" altLang="en-US">
                <a:latin typeface="標楷體" pitchFamily="65" charset="-120"/>
                <a:ea typeface="標楷體" pitchFamily="65" charset="-120"/>
              </a:rPr>
              <a:t>分</a:t>
            </a:r>
            <a:r>
              <a:rPr lang="en-US" altLang="zh-TW">
                <a:latin typeface="標楷體" pitchFamily="65" charset="-120"/>
                <a:ea typeface="標楷體" pitchFamily="65" charset="-120"/>
              </a:rPr>
              <a:t>/</a:t>
            </a:r>
            <a:r>
              <a:rPr lang="zh-TW" altLang="en-US">
                <a:latin typeface="標楷體" pitchFamily="65" charset="-120"/>
                <a:ea typeface="標楷體" pitchFamily="65" charset="-120"/>
              </a:rPr>
              <a:t>第</a:t>
            </a:r>
            <a:r>
              <a:rPr lang="en-US" altLang="zh-TW">
                <a:latin typeface="標楷體" pitchFamily="65" charset="-120"/>
                <a:ea typeface="標楷體" pitchFamily="65" charset="-120"/>
              </a:rPr>
              <a:t>3</a:t>
            </a:r>
            <a:r>
              <a:rPr lang="zh-TW" altLang="en-US">
                <a:latin typeface="標楷體" pitchFamily="65" charset="-120"/>
                <a:ea typeface="標楷體" pitchFamily="65" charset="-120"/>
              </a:rPr>
              <a:t>名</a:t>
            </a:r>
            <a:r>
              <a:rPr lang="en-US" altLang="zh-TW">
                <a:latin typeface="標楷體" pitchFamily="65" charset="-120"/>
                <a:ea typeface="標楷體" pitchFamily="65" charset="-120"/>
              </a:rPr>
              <a:t>4</a:t>
            </a:r>
            <a:r>
              <a:rPr lang="zh-TW" altLang="en-US">
                <a:latin typeface="標楷體" pitchFamily="65" charset="-120"/>
                <a:ea typeface="標楷體" pitchFamily="65" charset="-120"/>
              </a:rPr>
              <a:t>分</a:t>
            </a:r>
            <a:r>
              <a:rPr lang="en-US" altLang="zh-TW">
                <a:latin typeface="標楷體" pitchFamily="65" charset="-120"/>
                <a:ea typeface="標楷體" pitchFamily="65" charset="-120"/>
              </a:rPr>
              <a:t>/</a:t>
            </a:r>
            <a:r>
              <a:rPr lang="zh-TW" altLang="en-US">
                <a:latin typeface="標楷體" pitchFamily="65" charset="-120"/>
                <a:ea typeface="標楷體" pitchFamily="65" charset="-120"/>
              </a:rPr>
              <a:t>第</a:t>
            </a:r>
            <a:r>
              <a:rPr lang="en-US" altLang="zh-TW">
                <a:latin typeface="標楷體" pitchFamily="65" charset="-120"/>
                <a:ea typeface="標楷體" pitchFamily="65" charset="-120"/>
              </a:rPr>
              <a:t>4</a:t>
            </a:r>
            <a:r>
              <a:rPr lang="zh-TW" altLang="en-US">
                <a:latin typeface="標楷體" pitchFamily="65" charset="-120"/>
                <a:ea typeface="標楷體" pitchFamily="65" charset="-120"/>
              </a:rPr>
              <a:t>名</a:t>
            </a:r>
            <a:r>
              <a:rPr lang="en-US" altLang="zh-TW">
                <a:latin typeface="標楷體" pitchFamily="65" charset="-120"/>
                <a:ea typeface="標楷體" pitchFamily="65" charset="-120"/>
              </a:rPr>
              <a:t>3</a:t>
            </a:r>
            <a:r>
              <a:rPr lang="zh-TW" altLang="en-US">
                <a:latin typeface="標楷體" pitchFamily="65" charset="-120"/>
                <a:ea typeface="標楷體" pitchFamily="65" charset="-120"/>
              </a:rPr>
              <a:t>分。</a:t>
            </a:r>
          </a:p>
          <a:p>
            <a:pPr>
              <a:spcBef>
                <a:spcPct val="20000"/>
              </a:spcBef>
            </a:pPr>
            <a:r>
              <a:rPr lang="zh-TW" altLang="en-US">
                <a:latin typeface="標楷體" pitchFamily="65" charset="-120"/>
                <a:ea typeface="標楷體" pitchFamily="65" charset="-120"/>
              </a:rPr>
              <a:t>區域性（</a:t>
            </a:r>
            <a:r>
              <a:rPr lang="en-US" altLang="zh-TW">
                <a:latin typeface="標楷體" pitchFamily="65" charset="-120"/>
                <a:ea typeface="標楷體" pitchFamily="65" charset="-120"/>
              </a:rPr>
              <a:t>3</a:t>
            </a:r>
            <a:r>
              <a:rPr lang="zh-TW" altLang="en-US">
                <a:latin typeface="標楷體" pitchFamily="65" charset="-120"/>
                <a:ea typeface="標楷體" pitchFamily="65" charset="-120"/>
              </a:rPr>
              <a:t>縣市以上）：第</a:t>
            </a:r>
            <a:r>
              <a:rPr lang="en-US" altLang="zh-TW">
                <a:latin typeface="標楷體" pitchFamily="65" charset="-120"/>
                <a:ea typeface="標楷體" pitchFamily="65" charset="-120"/>
              </a:rPr>
              <a:t>1</a:t>
            </a:r>
            <a:r>
              <a:rPr lang="zh-TW" altLang="en-US">
                <a:latin typeface="標楷體" pitchFamily="65" charset="-120"/>
                <a:ea typeface="標楷體" pitchFamily="65" charset="-120"/>
              </a:rPr>
              <a:t>名</a:t>
            </a:r>
            <a:r>
              <a:rPr lang="en-US" altLang="zh-TW">
                <a:latin typeface="標楷體" pitchFamily="65" charset="-120"/>
                <a:ea typeface="標楷體" pitchFamily="65" charset="-120"/>
              </a:rPr>
              <a:t>7</a:t>
            </a:r>
            <a:r>
              <a:rPr lang="zh-TW" altLang="en-US">
                <a:latin typeface="標楷體" pitchFamily="65" charset="-120"/>
                <a:ea typeface="標楷體" pitchFamily="65" charset="-120"/>
              </a:rPr>
              <a:t>分</a:t>
            </a:r>
            <a:r>
              <a:rPr lang="en-US" altLang="zh-TW">
                <a:latin typeface="標楷體" pitchFamily="65" charset="-120"/>
                <a:ea typeface="標楷體" pitchFamily="65" charset="-120"/>
              </a:rPr>
              <a:t>/</a:t>
            </a:r>
            <a:r>
              <a:rPr lang="zh-TW" altLang="en-US">
                <a:latin typeface="標楷體" pitchFamily="65" charset="-120"/>
                <a:ea typeface="標楷體" pitchFamily="65" charset="-120"/>
              </a:rPr>
              <a:t>第</a:t>
            </a:r>
            <a:r>
              <a:rPr lang="en-US" altLang="zh-TW">
                <a:latin typeface="標楷體" pitchFamily="65" charset="-120"/>
                <a:ea typeface="標楷體" pitchFamily="65" charset="-120"/>
              </a:rPr>
              <a:t>2</a:t>
            </a:r>
            <a:r>
              <a:rPr lang="zh-TW" altLang="en-US">
                <a:latin typeface="標楷體" pitchFamily="65" charset="-120"/>
                <a:ea typeface="標楷體" pitchFamily="65" charset="-120"/>
              </a:rPr>
              <a:t>名</a:t>
            </a:r>
            <a:r>
              <a:rPr lang="en-US" altLang="zh-TW">
                <a:latin typeface="標楷體" pitchFamily="65" charset="-120"/>
                <a:ea typeface="標楷體" pitchFamily="65" charset="-120"/>
              </a:rPr>
              <a:t>6</a:t>
            </a:r>
            <a:r>
              <a:rPr lang="zh-TW" altLang="en-US">
                <a:latin typeface="標楷體" pitchFamily="65" charset="-120"/>
                <a:ea typeface="標楷體" pitchFamily="65" charset="-120"/>
              </a:rPr>
              <a:t>分</a:t>
            </a:r>
            <a:r>
              <a:rPr lang="en-US" altLang="zh-TW">
                <a:latin typeface="標楷體" pitchFamily="65" charset="-120"/>
                <a:ea typeface="標楷體" pitchFamily="65" charset="-120"/>
              </a:rPr>
              <a:t>/</a:t>
            </a:r>
            <a:r>
              <a:rPr lang="zh-TW" altLang="en-US">
                <a:latin typeface="標楷體" pitchFamily="65" charset="-120"/>
                <a:ea typeface="標楷體" pitchFamily="65" charset="-120"/>
              </a:rPr>
              <a:t>第</a:t>
            </a:r>
            <a:r>
              <a:rPr lang="en-US" altLang="zh-TW">
                <a:latin typeface="標楷體" pitchFamily="65" charset="-120"/>
                <a:ea typeface="標楷體" pitchFamily="65" charset="-120"/>
              </a:rPr>
              <a:t>3</a:t>
            </a:r>
            <a:r>
              <a:rPr lang="zh-TW" altLang="en-US">
                <a:latin typeface="標楷體" pitchFamily="65" charset="-120"/>
                <a:ea typeface="標楷體" pitchFamily="65" charset="-120"/>
              </a:rPr>
              <a:t>名</a:t>
            </a:r>
            <a:r>
              <a:rPr lang="en-US" altLang="zh-TW">
                <a:latin typeface="標楷體" pitchFamily="65" charset="-120"/>
                <a:ea typeface="標楷體" pitchFamily="65" charset="-120"/>
              </a:rPr>
              <a:t>5</a:t>
            </a:r>
            <a:r>
              <a:rPr lang="zh-TW" altLang="en-US">
                <a:latin typeface="標楷體" pitchFamily="65" charset="-120"/>
                <a:ea typeface="標楷體" pitchFamily="65" charset="-120"/>
              </a:rPr>
              <a:t>分</a:t>
            </a:r>
            <a:r>
              <a:rPr lang="en-US" altLang="zh-TW">
                <a:latin typeface="標楷體" pitchFamily="65" charset="-120"/>
                <a:ea typeface="標楷體" pitchFamily="65" charset="-120"/>
              </a:rPr>
              <a:t>/</a:t>
            </a:r>
            <a:r>
              <a:rPr lang="zh-TW" altLang="en-US">
                <a:latin typeface="標楷體" pitchFamily="65" charset="-120"/>
                <a:ea typeface="標楷體" pitchFamily="65" charset="-120"/>
              </a:rPr>
              <a:t>第</a:t>
            </a:r>
            <a:r>
              <a:rPr lang="en-US" altLang="zh-TW">
                <a:latin typeface="標楷體" pitchFamily="65" charset="-120"/>
                <a:ea typeface="標楷體" pitchFamily="65" charset="-120"/>
              </a:rPr>
              <a:t>4</a:t>
            </a:r>
            <a:r>
              <a:rPr lang="zh-TW" altLang="en-US">
                <a:latin typeface="標楷體" pitchFamily="65" charset="-120"/>
                <a:ea typeface="標楷體" pitchFamily="65" charset="-120"/>
              </a:rPr>
              <a:t>名</a:t>
            </a:r>
            <a:r>
              <a:rPr lang="en-US" altLang="zh-TW">
                <a:latin typeface="標楷體" pitchFamily="65" charset="-120"/>
                <a:ea typeface="標楷體" pitchFamily="65" charset="-120"/>
              </a:rPr>
              <a:t>4</a:t>
            </a:r>
            <a:r>
              <a:rPr lang="zh-TW" altLang="en-US">
                <a:latin typeface="標楷體" pitchFamily="65" charset="-120"/>
                <a:ea typeface="標楷體" pitchFamily="65" charset="-120"/>
              </a:rPr>
              <a:t>分</a:t>
            </a:r>
            <a:r>
              <a:rPr lang="en-US" altLang="zh-TW">
                <a:latin typeface="標楷體" pitchFamily="65" charset="-120"/>
                <a:ea typeface="標楷體" pitchFamily="65" charset="-120"/>
              </a:rPr>
              <a:t>/</a:t>
            </a:r>
            <a:r>
              <a:rPr lang="zh-TW" altLang="en-US">
                <a:latin typeface="標楷體" pitchFamily="65" charset="-120"/>
                <a:ea typeface="標楷體" pitchFamily="65" charset="-120"/>
              </a:rPr>
              <a:t>第</a:t>
            </a:r>
            <a:r>
              <a:rPr lang="en-US" altLang="zh-TW">
                <a:latin typeface="標楷體" pitchFamily="65" charset="-120"/>
                <a:ea typeface="標楷體" pitchFamily="65" charset="-120"/>
              </a:rPr>
              <a:t>5</a:t>
            </a:r>
            <a:r>
              <a:rPr lang="zh-TW" altLang="en-US">
                <a:latin typeface="標楷體" pitchFamily="65" charset="-120"/>
                <a:ea typeface="標楷體" pitchFamily="65" charset="-120"/>
              </a:rPr>
              <a:t>名</a:t>
            </a:r>
            <a:r>
              <a:rPr lang="en-US" altLang="zh-TW">
                <a:latin typeface="標楷體" pitchFamily="65" charset="-120"/>
                <a:ea typeface="標楷體" pitchFamily="65" charset="-120"/>
              </a:rPr>
              <a:t>3</a:t>
            </a:r>
            <a:r>
              <a:rPr lang="zh-TW" altLang="en-US">
                <a:latin typeface="標楷體" pitchFamily="65" charset="-120"/>
                <a:ea typeface="標楷體" pitchFamily="65" charset="-120"/>
              </a:rPr>
              <a:t>分。</a:t>
            </a:r>
          </a:p>
          <a:p>
            <a:pPr>
              <a:spcBef>
                <a:spcPct val="20000"/>
              </a:spcBef>
            </a:pPr>
            <a:r>
              <a:rPr lang="zh-TW" altLang="en-US">
                <a:latin typeface="標楷體" pitchFamily="65" charset="-120"/>
                <a:ea typeface="標楷體" pitchFamily="65" charset="-120"/>
              </a:rPr>
              <a:t>全國：第</a:t>
            </a:r>
            <a:r>
              <a:rPr lang="en-US" altLang="zh-TW">
                <a:latin typeface="標楷體" pitchFamily="65" charset="-120"/>
                <a:ea typeface="標楷體" pitchFamily="65" charset="-120"/>
              </a:rPr>
              <a:t>1</a:t>
            </a:r>
            <a:r>
              <a:rPr lang="zh-TW" altLang="en-US">
                <a:latin typeface="標楷體" pitchFamily="65" charset="-120"/>
                <a:ea typeface="標楷體" pitchFamily="65" charset="-120"/>
              </a:rPr>
              <a:t>名</a:t>
            </a:r>
            <a:r>
              <a:rPr lang="en-US" altLang="zh-TW">
                <a:latin typeface="標楷體" pitchFamily="65" charset="-120"/>
                <a:ea typeface="標楷體" pitchFamily="65" charset="-120"/>
              </a:rPr>
              <a:t>8</a:t>
            </a:r>
            <a:r>
              <a:rPr lang="zh-TW" altLang="en-US">
                <a:latin typeface="標楷體" pitchFamily="65" charset="-120"/>
                <a:ea typeface="標楷體" pitchFamily="65" charset="-120"/>
              </a:rPr>
              <a:t>分</a:t>
            </a:r>
            <a:r>
              <a:rPr lang="en-US" altLang="zh-TW">
                <a:latin typeface="標楷體" pitchFamily="65" charset="-120"/>
                <a:ea typeface="標楷體" pitchFamily="65" charset="-120"/>
              </a:rPr>
              <a:t>/</a:t>
            </a:r>
            <a:r>
              <a:rPr lang="zh-TW" altLang="en-US">
                <a:latin typeface="標楷體" pitchFamily="65" charset="-120"/>
                <a:ea typeface="標楷體" pitchFamily="65" charset="-120"/>
              </a:rPr>
              <a:t>第</a:t>
            </a:r>
            <a:r>
              <a:rPr lang="en-US" altLang="zh-TW">
                <a:latin typeface="標楷體" pitchFamily="65" charset="-120"/>
                <a:ea typeface="標楷體" pitchFamily="65" charset="-120"/>
              </a:rPr>
              <a:t>2</a:t>
            </a:r>
            <a:r>
              <a:rPr lang="zh-TW" altLang="en-US">
                <a:latin typeface="標楷體" pitchFamily="65" charset="-120"/>
                <a:ea typeface="標楷體" pitchFamily="65" charset="-120"/>
              </a:rPr>
              <a:t>名</a:t>
            </a:r>
            <a:r>
              <a:rPr lang="en-US" altLang="zh-TW">
                <a:latin typeface="標楷體" pitchFamily="65" charset="-120"/>
                <a:ea typeface="標楷體" pitchFamily="65" charset="-120"/>
              </a:rPr>
              <a:t>7</a:t>
            </a:r>
            <a:r>
              <a:rPr lang="zh-TW" altLang="en-US">
                <a:latin typeface="標楷體" pitchFamily="65" charset="-120"/>
                <a:ea typeface="標楷體" pitchFamily="65" charset="-120"/>
              </a:rPr>
              <a:t>分</a:t>
            </a:r>
            <a:r>
              <a:rPr lang="en-US" altLang="zh-TW">
                <a:latin typeface="標楷體" pitchFamily="65" charset="-120"/>
                <a:ea typeface="標楷體" pitchFamily="65" charset="-120"/>
              </a:rPr>
              <a:t>/</a:t>
            </a:r>
            <a:r>
              <a:rPr lang="zh-TW" altLang="en-US">
                <a:latin typeface="標楷體" pitchFamily="65" charset="-120"/>
                <a:ea typeface="標楷體" pitchFamily="65" charset="-120"/>
              </a:rPr>
              <a:t>第</a:t>
            </a:r>
            <a:r>
              <a:rPr lang="en-US" altLang="zh-TW">
                <a:latin typeface="標楷體" pitchFamily="65" charset="-120"/>
                <a:ea typeface="標楷體" pitchFamily="65" charset="-120"/>
              </a:rPr>
              <a:t>3</a:t>
            </a:r>
            <a:r>
              <a:rPr lang="zh-TW" altLang="en-US">
                <a:latin typeface="標楷體" pitchFamily="65" charset="-120"/>
                <a:ea typeface="標楷體" pitchFamily="65" charset="-120"/>
              </a:rPr>
              <a:t>名</a:t>
            </a:r>
            <a:r>
              <a:rPr lang="en-US" altLang="zh-TW">
                <a:latin typeface="標楷體" pitchFamily="65" charset="-120"/>
                <a:ea typeface="標楷體" pitchFamily="65" charset="-120"/>
              </a:rPr>
              <a:t>6</a:t>
            </a:r>
            <a:r>
              <a:rPr lang="zh-TW" altLang="en-US">
                <a:latin typeface="標楷體" pitchFamily="65" charset="-120"/>
                <a:ea typeface="標楷體" pitchFamily="65" charset="-120"/>
              </a:rPr>
              <a:t>分</a:t>
            </a:r>
            <a:r>
              <a:rPr lang="en-US" altLang="zh-TW">
                <a:latin typeface="標楷體" pitchFamily="65" charset="-120"/>
                <a:ea typeface="標楷體" pitchFamily="65" charset="-120"/>
              </a:rPr>
              <a:t>/</a:t>
            </a:r>
            <a:r>
              <a:rPr lang="zh-TW" altLang="en-US">
                <a:latin typeface="標楷體" pitchFamily="65" charset="-120"/>
                <a:ea typeface="標楷體" pitchFamily="65" charset="-120"/>
              </a:rPr>
              <a:t>第</a:t>
            </a:r>
            <a:r>
              <a:rPr lang="en-US" altLang="zh-TW">
                <a:latin typeface="標楷體" pitchFamily="65" charset="-120"/>
                <a:ea typeface="標楷體" pitchFamily="65" charset="-120"/>
              </a:rPr>
              <a:t>4</a:t>
            </a:r>
            <a:r>
              <a:rPr lang="zh-TW" altLang="en-US">
                <a:latin typeface="標楷體" pitchFamily="65" charset="-120"/>
                <a:ea typeface="標楷體" pitchFamily="65" charset="-120"/>
              </a:rPr>
              <a:t>名</a:t>
            </a:r>
            <a:r>
              <a:rPr lang="en-US" altLang="zh-TW">
                <a:latin typeface="標楷體" pitchFamily="65" charset="-120"/>
                <a:ea typeface="標楷體" pitchFamily="65" charset="-120"/>
              </a:rPr>
              <a:t>5</a:t>
            </a:r>
            <a:r>
              <a:rPr lang="zh-TW" altLang="en-US">
                <a:latin typeface="標楷體" pitchFamily="65" charset="-120"/>
                <a:ea typeface="標楷體" pitchFamily="65" charset="-120"/>
              </a:rPr>
              <a:t>分</a:t>
            </a:r>
            <a:r>
              <a:rPr lang="en-US" altLang="zh-TW">
                <a:latin typeface="標楷體" pitchFamily="65" charset="-120"/>
                <a:ea typeface="標楷體" pitchFamily="65" charset="-120"/>
              </a:rPr>
              <a:t>/</a:t>
            </a:r>
            <a:r>
              <a:rPr lang="zh-TW" altLang="en-US">
                <a:latin typeface="標楷體" pitchFamily="65" charset="-120"/>
                <a:ea typeface="標楷體" pitchFamily="65" charset="-120"/>
              </a:rPr>
              <a:t>第</a:t>
            </a:r>
            <a:r>
              <a:rPr lang="en-US" altLang="zh-TW">
                <a:latin typeface="標楷體" pitchFamily="65" charset="-120"/>
                <a:ea typeface="標楷體" pitchFamily="65" charset="-120"/>
              </a:rPr>
              <a:t>5</a:t>
            </a:r>
            <a:r>
              <a:rPr lang="zh-TW" altLang="en-US">
                <a:latin typeface="標楷體" pitchFamily="65" charset="-120"/>
                <a:ea typeface="標楷體" pitchFamily="65" charset="-120"/>
              </a:rPr>
              <a:t>名</a:t>
            </a:r>
            <a:r>
              <a:rPr lang="en-US" altLang="zh-TW">
                <a:latin typeface="標楷體" pitchFamily="65" charset="-120"/>
                <a:ea typeface="標楷體" pitchFamily="65" charset="-120"/>
              </a:rPr>
              <a:t>4</a:t>
            </a:r>
            <a:r>
              <a:rPr lang="zh-TW" altLang="en-US">
                <a:latin typeface="標楷體" pitchFamily="65" charset="-120"/>
                <a:ea typeface="標楷體" pitchFamily="65" charset="-120"/>
              </a:rPr>
              <a:t>分</a:t>
            </a:r>
            <a:r>
              <a:rPr lang="en-US" altLang="zh-TW">
                <a:latin typeface="標楷體" pitchFamily="65" charset="-120"/>
                <a:ea typeface="標楷體" pitchFamily="65" charset="-120"/>
              </a:rPr>
              <a:t>/</a:t>
            </a:r>
            <a:r>
              <a:rPr lang="zh-TW" altLang="en-US">
                <a:latin typeface="標楷體" pitchFamily="65" charset="-120"/>
                <a:ea typeface="標楷體" pitchFamily="65" charset="-120"/>
              </a:rPr>
              <a:t>第</a:t>
            </a:r>
            <a:r>
              <a:rPr lang="en-US" altLang="zh-TW">
                <a:latin typeface="標楷體" pitchFamily="65" charset="-120"/>
                <a:ea typeface="標楷體" pitchFamily="65" charset="-120"/>
              </a:rPr>
              <a:t>6</a:t>
            </a:r>
            <a:r>
              <a:rPr lang="zh-TW" altLang="en-US">
                <a:latin typeface="標楷體" pitchFamily="65" charset="-120"/>
                <a:ea typeface="標楷體" pitchFamily="65" charset="-120"/>
              </a:rPr>
              <a:t>名</a:t>
            </a:r>
            <a:r>
              <a:rPr lang="en-US" altLang="zh-TW">
                <a:latin typeface="標楷體" pitchFamily="65" charset="-120"/>
                <a:ea typeface="標楷體" pitchFamily="65" charset="-120"/>
              </a:rPr>
              <a:t>3</a:t>
            </a:r>
            <a:r>
              <a:rPr lang="zh-TW" altLang="en-US">
                <a:latin typeface="標楷體" pitchFamily="65" charset="-120"/>
                <a:ea typeface="標楷體" pitchFamily="65" charset="-120"/>
              </a:rPr>
              <a:t>分。</a:t>
            </a:r>
          </a:p>
          <a:p>
            <a:pPr>
              <a:spcBef>
                <a:spcPct val="20000"/>
              </a:spcBef>
            </a:pPr>
            <a:r>
              <a:rPr lang="zh-TW" altLang="en-US">
                <a:latin typeface="標楷體" pitchFamily="65" charset="-120"/>
                <a:ea typeface="標楷體" pitchFamily="65" charset="-120"/>
              </a:rPr>
              <a:t>國際性：第</a:t>
            </a:r>
            <a:r>
              <a:rPr lang="en-US" altLang="zh-TW">
                <a:latin typeface="標楷體" pitchFamily="65" charset="-120"/>
                <a:ea typeface="標楷體" pitchFamily="65" charset="-120"/>
              </a:rPr>
              <a:t>1</a:t>
            </a:r>
            <a:r>
              <a:rPr lang="zh-TW" altLang="en-US">
                <a:latin typeface="標楷體" pitchFamily="65" charset="-120"/>
                <a:ea typeface="標楷體" pitchFamily="65" charset="-120"/>
              </a:rPr>
              <a:t>名</a:t>
            </a:r>
            <a:r>
              <a:rPr lang="en-US" altLang="zh-TW">
                <a:latin typeface="標楷體" pitchFamily="65" charset="-120"/>
                <a:ea typeface="標楷體" pitchFamily="65" charset="-120"/>
              </a:rPr>
              <a:t>10</a:t>
            </a:r>
            <a:r>
              <a:rPr lang="zh-TW" altLang="en-US">
                <a:latin typeface="標楷體" pitchFamily="65" charset="-120"/>
                <a:ea typeface="標楷體" pitchFamily="65" charset="-120"/>
              </a:rPr>
              <a:t>分</a:t>
            </a:r>
            <a:r>
              <a:rPr lang="en-US" altLang="zh-TW">
                <a:latin typeface="標楷體" pitchFamily="65" charset="-120"/>
                <a:ea typeface="標楷體" pitchFamily="65" charset="-120"/>
              </a:rPr>
              <a:t>/</a:t>
            </a:r>
            <a:r>
              <a:rPr lang="zh-TW" altLang="en-US">
                <a:latin typeface="標楷體" pitchFamily="65" charset="-120"/>
                <a:ea typeface="標楷體" pitchFamily="65" charset="-120"/>
              </a:rPr>
              <a:t>第</a:t>
            </a:r>
            <a:r>
              <a:rPr lang="en-US" altLang="zh-TW">
                <a:latin typeface="標楷體" pitchFamily="65" charset="-120"/>
                <a:ea typeface="標楷體" pitchFamily="65" charset="-120"/>
              </a:rPr>
              <a:t>2</a:t>
            </a:r>
            <a:r>
              <a:rPr lang="zh-TW" altLang="en-US">
                <a:latin typeface="標楷體" pitchFamily="65" charset="-120"/>
                <a:ea typeface="標楷體" pitchFamily="65" charset="-120"/>
              </a:rPr>
              <a:t>名</a:t>
            </a:r>
            <a:r>
              <a:rPr lang="en-US" altLang="zh-TW">
                <a:latin typeface="標楷體" pitchFamily="65" charset="-120"/>
                <a:ea typeface="標楷體" pitchFamily="65" charset="-120"/>
              </a:rPr>
              <a:t>9</a:t>
            </a:r>
            <a:r>
              <a:rPr lang="zh-TW" altLang="en-US">
                <a:latin typeface="標楷體" pitchFamily="65" charset="-120"/>
                <a:ea typeface="標楷體" pitchFamily="65" charset="-120"/>
              </a:rPr>
              <a:t>分</a:t>
            </a:r>
            <a:r>
              <a:rPr lang="en-US" altLang="zh-TW">
                <a:latin typeface="標楷體" pitchFamily="65" charset="-120"/>
                <a:ea typeface="標楷體" pitchFamily="65" charset="-120"/>
              </a:rPr>
              <a:t>/</a:t>
            </a:r>
            <a:r>
              <a:rPr lang="zh-TW" altLang="en-US">
                <a:latin typeface="標楷體" pitchFamily="65" charset="-120"/>
                <a:ea typeface="標楷體" pitchFamily="65" charset="-120"/>
              </a:rPr>
              <a:t>第</a:t>
            </a:r>
            <a:r>
              <a:rPr lang="en-US" altLang="zh-TW">
                <a:latin typeface="標楷體" pitchFamily="65" charset="-120"/>
                <a:ea typeface="標楷體" pitchFamily="65" charset="-120"/>
              </a:rPr>
              <a:t>3</a:t>
            </a:r>
            <a:r>
              <a:rPr lang="zh-TW" altLang="en-US">
                <a:latin typeface="標楷體" pitchFamily="65" charset="-120"/>
                <a:ea typeface="標楷體" pitchFamily="65" charset="-120"/>
              </a:rPr>
              <a:t>名</a:t>
            </a:r>
            <a:r>
              <a:rPr lang="en-US" altLang="zh-TW">
                <a:latin typeface="標楷體" pitchFamily="65" charset="-120"/>
                <a:ea typeface="標楷體" pitchFamily="65" charset="-120"/>
              </a:rPr>
              <a:t>8</a:t>
            </a:r>
            <a:r>
              <a:rPr lang="zh-TW" altLang="en-US">
                <a:latin typeface="標楷體" pitchFamily="65" charset="-120"/>
                <a:ea typeface="標楷體" pitchFamily="65" charset="-120"/>
              </a:rPr>
              <a:t>分</a:t>
            </a:r>
            <a:r>
              <a:rPr lang="en-US" altLang="zh-TW">
                <a:latin typeface="標楷體" pitchFamily="65" charset="-120"/>
                <a:ea typeface="標楷體" pitchFamily="65" charset="-120"/>
              </a:rPr>
              <a:t>/</a:t>
            </a:r>
            <a:r>
              <a:rPr lang="zh-TW" altLang="en-US">
                <a:latin typeface="標楷體" pitchFamily="65" charset="-120"/>
                <a:ea typeface="標楷體" pitchFamily="65" charset="-120"/>
              </a:rPr>
              <a:t>第</a:t>
            </a:r>
            <a:r>
              <a:rPr lang="en-US" altLang="zh-TW">
                <a:latin typeface="標楷體" pitchFamily="65" charset="-120"/>
                <a:ea typeface="標楷體" pitchFamily="65" charset="-120"/>
              </a:rPr>
              <a:t>4</a:t>
            </a:r>
            <a:r>
              <a:rPr lang="zh-TW" altLang="en-US">
                <a:latin typeface="標楷體" pitchFamily="65" charset="-120"/>
                <a:ea typeface="標楷體" pitchFamily="65" charset="-120"/>
              </a:rPr>
              <a:t>名</a:t>
            </a:r>
            <a:r>
              <a:rPr lang="en-US" altLang="zh-TW">
                <a:latin typeface="標楷體" pitchFamily="65" charset="-120"/>
                <a:ea typeface="標楷體" pitchFamily="65" charset="-120"/>
              </a:rPr>
              <a:t>7</a:t>
            </a:r>
            <a:r>
              <a:rPr lang="zh-TW" altLang="en-US">
                <a:latin typeface="標楷體" pitchFamily="65" charset="-120"/>
                <a:ea typeface="標楷體" pitchFamily="65" charset="-120"/>
              </a:rPr>
              <a:t>分</a:t>
            </a:r>
            <a:r>
              <a:rPr lang="en-US" altLang="zh-TW">
                <a:latin typeface="標楷體" pitchFamily="65" charset="-120"/>
                <a:ea typeface="標楷體" pitchFamily="65" charset="-120"/>
              </a:rPr>
              <a:t>/</a:t>
            </a:r>
            <a:r>
              <a:rPr lang="zh-TW" altLang="en-US">
                <a:latin typeface="標楷體" pitchFamily="65" charset="-120"/>
                <a:ea typeface="標楷體" pitchFamily="65" charset="-120"/>
              </a:rPr>
              <a:t>第</a:t>
            </a:r>
            <a:r>
              <a:rPr lang="en-US" altLang="zh-TW">
                <a:latin typeface="標楷體" pitchFamily="65" charset="-120"/>
                <a:ea typeface="標楷體" pitchFamily="65" charset="-120"/>
              </a:rPr>
              <a:t>5</a:t>
            </a:r>
            <a:r>
              <a:rPr lang="zh-TW" altLang="en-US">
                <a:latin typeface="標楷體" pitchFamily="65" charset="-120"/>
                <a:ea typeface="標楷體" pitchFamily="65" charset="-120"/>
              </a:rPr>
              <a:t>名</a:t>
            </a:r>
            <a:r>
              <a:rPr lang="en-US" altLang="zh-TW">
                <a:latin typeface="標楷體" pitchFamily="65" charset="-120"/>
                <a:ea typeface="標楷體" pitchFamily="65" charset="-120"/>
              </a:rPr>
              <a:t>6</a:t>
            </a:r>
            <a:r>
              <a:rPr lang="zh-TW" altLang="en-US">
                <a:latin typeface="標楷體" pitchFamily="65" charset="-120"/>
                <a:ea typeface="標楷體" pitchFamily="65" charset="-120"/>
              </a:rPr>
              <a:t>分</a:t>
            </a:r>
            <a:r>
              <a:rPr lang="en-US" altLang="zh-TW">
                <a:latin typeface="標楷體" pitchFamily="65" charset="-120"/>
                <a:ea typeface="標楷體" pitchFamily="65" charset="-120"/>
              </a:rPr>
              <a:t>/</a:t>
            </a:r>
            <a:r>
              <a:rPr lang="zh-TW" altLang="en-US">
                <a:latin typeface="標楷體" pitchFamily="65" charset="-120"/>
                <a:ea typeface="標楷體" pitchFamily="65" charset="-120"/>
              </a:rPr>
              <a:t>第</a:t>
            </a:r>
            <a:r>
              <a:rPr lang="en-US" altLang="zh-TW">
                <a:latin typeface="標楷體" pitchFamily="65" charset="-120"/>
                <a:ea typeface="標楷體" pitchFamily="65" charset="-120"/>
              </a:rPr>
              <a:t>6</a:t>
            </a:r>
            <a:r>
              <a:rPr lang="zh-TW" altLang="en-US">
                <a:latin typeface="標楷體" pitchFamily="65" charset="-120"/>
                <a:ea typeface="標楷體" pitchFamily="65" charset="-120"/>
              </a:rPr>
              <a:t>名</a:t>
            </a:r>
            <a:r>
              <a:rPr lang="en-US" altLang="zh-TW">
                <a:latin typeface="標楷體" pitchFamily="65" charset="-120"/>
                <a:ea typeface="標楷體" pitchFamily="65" charset="-120"/>
              </a:rPr>
              <a:t>5</a:t>
            </a:r>
            <a:r>
              <a:rPr lang="zh-TW" altLang="en-US">
                <a:latin typeface="標楷體" pitchFamily="65" charset="-120"/>
                <a:ea typeface="標楷體" pitchFamily="65" charset="-120"/>
              </a:rPr>
              <a:t>分。</a:t>
            </a:r>
          </a:p>
          <a:p>
            <a:pPr>
              <a:spcBef>
                <a:spcPct val="20000"/>
              </a:spcBef>
            </a:pPr>
            <a:r>
              <a:rPr lang="zh-TW" altLang="en-US">
                <a:solidFill>
                  <a:srgbClr val="FF0000"/>
                </a:solidFill>
                <a:latin typeface="標楷體" pitchFamily="65" charset="-120"/>
                <a:ea typeface="標楷體" pitchFamily="65" charset="-120"/>
              </a:rPr>
              <a:t>團體賽：</a:t>
            </a:r>
            <a:r>
              <a:rPr lang="zh-TW" altLang="en-US">
                <a:latin typeface="標楷體" pitchFamily="65" charset="-120"/>
                <a:ea typeface="標楷體" pitchFamily="65" charset="-120"/>
              </a:rPr>
              <a:t>依個人賽積分折半計算。</a:t>
            </a:r>
          </a:p>
          <a:p>
            <a:r>
              <a:rPr lang="zh-TW" altLang="en-US"/>
              <a:t>特優比照第</a:t>
            </a:r>
            <a:r>
              <a:rPr lang="en-US" altLang="zh-TW"/>
              <a:t>1</a:t>
            </a:r>
            <a:r>
              <a:rPr lang="zh-TW" altLang="en-US"/>
              <a:t>名、優等比照第</a:t>
            </a:r>
            <a:r>
              <a:rPr lang="en-US" altLang="zh-TW"/>
              <a:t>2</a:t>
            </a:r>
            <a:r>
              <a:rPr lang="zh-TW" altLang="en-US"/>
              <a:t>名、甲等比照第</a:t>
            </a:r>
            <a:r>
              <a:rPr lang="en-US" altLang="zh-TW"/>
              <a:t>3</a:t>
            </a:r>
            <a:r>
              <a:rPr lang="zh-TW" altLang="en-US"/>
              <a:t>名、乙等比照第</a:t>
            </a:r>
            <a:r>
              <a:rPr lang="en-US" altLang="zh-TW"/>
              <a:t>4</a:t>
            </a:r>
            <a:r>
              <a:rPr lang="zh-TW" altLang="en-US"/>
              <a:t>名。</a:t>
            </a:r>
          </a:p>
        </p:txBody>
      </p:sp>
      <p:sp>
        <p:nvSpPr>
          <p:cNvPr id="158724" name="投影片編號版面配置區 3"/>
          <p:cNvSpPr txBox="1">
            <a:spLocks noGrp="1"/>
          </p:cNvSpPr>
          <p:nvPr/>
        </p:nvSpPr>
        <p:spPr bwMode="auto">
          <a:xfrm>
            <a:off x="4023203" y="9720673"/>
            <a:ext cx="3079202" cy="512303"/>
          </a:xfrm>
          <a:prstGeom prst="rect">
            <a:avLst/>
          </a:prstGeom>
          <a:noFill/>
          <a:ln w="9525">
            <a:noFill/>
            <a:miter lim="800000"/>
            <a:headEnd/>
            <a:tailEnd/>
          </a:ln>
        </p:spPr>
        <p:txBody>
          <a:bodyPr lIns="94771" tIns="47385" rIns="94771" bIns="47385" anchor="b"/>
          <a:lstStyle/>
          <a:p>
            <a:pPr marL="0" marR="0" lvl="0" indent="0" algn="r" defTabSz="980874" rtl="0" eaLnBrk="1" fontAlgn="base" latinLnBrk="0" hangingPunct="1">
              <a:lnSpc>
                <a:spcPct val="100000"/>
              </a:lnSpc>
              <a:spcBef>
                <a:spcPct val="0"/>
              </a:spcBef>
              <a:spcAft>
                <a:spcPct val="0"/>
              </a:spcAft>
              <a:buClrTx/>
              <a:buSzTx/>
              <a:buFontTx/>
              <a:buNone/>
              <a:tabLst/>
              <a:defRPr/>
            </a:pPr>
            <a:fld id="{094EB6A5-F5CE-42C2-B342-4CB5B36674C5}" type="slidenum">
              <a:rPr kumimoji="1" lang="zh-TW" altLang="en-US" sz="1200" b="0" i="0" u="none" strike="noStrike" kern="1200" cap="none" spc="0" normalizeH="0" baseline="0" noProof="0">
                <a:ln>
                  <a:noFill/>
                </a:ln>
                <a:solidFill>
                  <a:srgbClr val="000000"/>
                </a:solidFill>
                <a:effectLst/>
                <a:uLnTx/>
                <a:uFillTx/>
                <a:latin typeface="Arial" pitchFamily="34" charset="0"/>
                <a:ea typeface="新細明體" pitchFamily="18" charset="-120"/>
                <a:cs typeface="+mn-cs"/>
              </a:rPr>
              <a:pPr marL="0" marR="0" lvl="0" indent="0" algn="r" defTabSz="980874" rtl="0" eaLnBrk="1" fontAlgn="base" latinLnBrk="0" hangingPunct="1">
                <a:lnSpc>
                  <a:spcPct val="100000"/>
                </a:lnSpc>
                <a:spcBef>
                  <a:spcPct val="0"/>
                </a:spcBef>
                <a:spcAft>
                  <a:spcPct val="0"/>
                </a:spcAft>
                <a:buClrTx/>
                <a:buSzTx/>
                <a:buFontTx/>
                <a:buNone/>
                <a:tabLst/>
                <a:defRPr/>
              </a:pPr>
              <a:t>119</a:t>
            </a:fld>
            <a:endParaRPr kumimoji="1" lang="en-US" altLang="zh-TW" sz="1200" b="0" i="0" u="none" strike="noStrike" kern="1200" cap="none" spc="0" normalizeH="0" baseline="0" noProof="0">
              <a:ln>
                <a:noFill/>
              </a:ln>
              <a:solidFill>
                <a:srgbClr val="000000"/>
              </a:solidFill>
              <a:effectLst/>
              <a:uLnTx/>
              <a:uFillTx/>
              <a:latin typeface="Arial" pitchFamily="34" charset="0"/>
              <a:ea typeface="新細明體" pitchFamily="18" charset="-120"/>
              <a:cs typeface="+mn-cs"/>
            </a:endParaRPr>
          </a:p>
        </p:txBody>
      </p:sp>
    </p:spTree>
    <p:extLst>
      <p:ext uri="{BB962C8B-B14F-4D97-AF65-F5344CB8AC3E}">
        <p14:creationId xmlns:p14="http://schemas.microsoft.com/office/powerpoint/2010/main" val="14024459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投影片影像版面配置區 1"/>
          <p:cNvSpPr>
            <a:spLocks noGrp="1" noRot="1" noChangeAspect="1" noChangeArrowheads="1" noTextEdit="1"/>
          </p:cNvSpPr>
          <p:nvPr>
            <p:ph type="sldImg"/>
          </p:nvPr>
        </p:nvSpPr>
        <p:spPr>
          <a:xfrm>
            <a:off x="142875" y="768350"/>
            <a:ext cx="6821488" cy="3836988"/>
          </a:xfrm>
          <a:ln/>
        </p:spPr>
      </p:sp>
      <p:sp>
        <p:nvSpPr>
          <p:cNvPr id="162819" name="備忘稿版面配置區 2"/>
          <p:cNvSpPr>
            <a:spLocks noGrp="1"/>
          </p:cNvSpPr>
          <p:nvPr>
            <p:ph type="body" idx="1"/>
          </p:nvPr>
        </p:nvSpPr>
        <p:spPr>
          <a:noFill/>
          <a:ln/>
        </p:spPr>
        <p:txBody>
          <a:bodyPr/>
          <a:lstStyle/>
          <a:p>
            <a:pPr eaLnBrk="1" hangingPunct="1">
              <a:spcBef>
                <a:spcPct val="0"/>
              </a:spcBef>
            </a:pPr>
            <a:r>
              <a:rPr lang="zh-TW" altLang="en-US" sz="1100">
                <a:latin typeface="Arial" pitchFamily="34" charset="0"/>
              </a:rPr>
              <a:t>摺頁資料  金雞蛋</a:t>
            </a:r>
            <a:r>
              <a:rPr lang="en-US" altLang="zh-TW" sz="1100">
                <a:latin typeface="Arial" pitchFamily="34" charset="0"/>
              </a:rPr>
              <a:t>(</a:t>
            </a:r>
            <a:r>
              <a:rPr lang="zh-TW" altLang="en-US" sz="1100">
                <a:latin typeface="Arial" pitchFamily="34" charset="0"/>
              </a:rPr>
              <a:t>精、基、待</a:t>
            </a:r>
          </a:p>
          <a:p>
            <a:pPr eaLnBrk="1" hangingPunct="1">
              <a:spcBef>
                <a:spcPct val="0"/>
              </a:spcBef>
            </a:pPr>
            <a:endParaRPr lang="en-US" altLang="zh-TW" sz="1100" b="1">
              <a:solidFill>
                <a:srgbClr val="000090"/>
              </a:solidFill>
              <a:latin typeface="BiauKai"/>
              <a:ea typeface="BiauKai"/>
              <a:cs typeface="BiauKai"/>
            </a:endParaRPr>
          </a:p>
          <a:p>
            <a:pPr eaLnBrk="1" hangingPunct="1">
              <a:spcBef>
                <a:spcPct val="0"/>
              </a:spcBef>
            </a:pPr>
            <a:r>
              <a:rPr lang="zh-TW" altLang="en-US" sz="1100" b="1">
                <a:solidFill>
                  <a:srgbClr val="000090"/>
                </a:solidFill>
                <a:latin typeface="BiauKai"/>
                <a:ea typeface="BiauKai"/>
                <a:cs typeface="BiauKai"/>
              </a:rPr>
              <a:t>會考仍在進行試模擬中，請不要隨補習班起舞</a:t>
            </a:r>
            <a:r>
              <a:rPr lang="en-US" altLang="zh-TW" sz="1100" b="1">
                <a:solidFill>
                  <a:srgbClr val="000090"/>
                </a:solidFill>
                <a:latin typeface="BiauKai"/>
                <a:ea typeface="BiauKai"/>
                <a:cs typeface="BiauKai"/>
              </a:rPr>
              <a:t>!</a:t>
            </a:r>
          </a:p>
          <a:p>
            <a:pPr eaLnBrk="1" hangingPunct="1">
              <a:spcBef>
                <a:spcPct val="0"/>
              </a:spcBef>
            </a:pPr>
            <a:r>
              <a:rPr lang="en-US" altLang="zh-TW" b="1">
                <a:solidFill>
                  <a:srgbClr val="000090"/>
                </a:solidFill>
                <a:latin typeface="BiauKai"/>
                <a:ea typeface="BiauKai"/>
                <a:cs typeface="BiauKai"/>
              </a:rPr>
              <a:t> ◎</a:t>
            </a:r>
            <a:r>
              <a:rPr lang="zh-TW" altLang="en-US" b="1">
                <a:solidFill>
                  <a:srgbClr val="000090"/>
                </a:solidFill>
                <a:latin typeface="BiauKai"/>
                <a:ea typeface="BiauKai"/>
                <a:cs typeface="BiauKai"/>
              </a:rPr>
              <a:t>會考考國英數自社五科，題目難易適中</a:t>
            </a:r>
            <a:endParaRPr lang="en-US" altLang="zh-TW" b="1">
              <a:solidFill>
                <a:srgbClr val="000090"/>
              </a:solidFill>
              <a:latin typeface="BiauKai"/>
              <a:ea typeface="BiauKai"/>
              <a:cs typeface="BiauKai"/>
            </a:endParaRPr>
          </a:p>
          <a:p>
            <a:pPr eaLnBrk="1" hangingPunct="1">
              <a:spcBef>
                <a:spcPct val="0"/>
              </a:spcBef>
            </a:pPr>
            <a:r>
              <a:rPr lang="en-US" altLang="zh-TW" b="1">
                <a:solidFill>
                  <a:srgbClr val="000090"/>
                </a:solidFill>
                <a:latin typeface="BiauKai"/>
                <a:ea typeface="BiauKai"/>
                <a:cs typeface="BiauKai"/>
              </a:rPr>
              <a:t>-</a:t>
            </a:r>
            <a:r>
              <a:rPr lang="zh-TW" altLang="en-US" b="1">
                <a:solidFill>
                  <a:srgbClr val="000090"/>
                </a:solidFill>
                <a:latin typeface="BiauKai"/>
                <a:ea typeface="BiauKai"/>
                <a:cs typeface="BiauKai"/>
              </a:rPr>
              <a:t>每科成績僅以精熟、基礎、待加強三級表示</a:t>
            </a:r>
            <a:endParaRPr lang="en-US" altLang="zh-TW" b="1">
              <a:solidFill>
                <a:srgbClr val="000090"/>
              </a:solidFill>
              <a:latin typeface="BiauKai"/>
              <a:ea typeface="BiauKai"/>
              <a:cs typeface="BiauKai"/>
            </a:endParaRPr>
          </a:p>
          <a:p>
            <a:pPr eaLnBrk="1" hangingPunct="1">
              <a:spcBef>
                <a:spcPct val="0"/>
              </a:spcBef>
            </a:pPr>
            <a:r>
              <a:rPr lang="zh-TW" altLang="en-US" b="1">
                <a:solidFill>
                  <a:srgbClr val="000090"/>
                </a:solidFill>
                <a:latin typeface="BiauKai"/>
                <a:ea typeface="BiauKai"/>
                <a:cs typeface="BiauKai"/>
              </a:rPr>
              <a:t> </a:t>
            </a:r>
            <a:r>
              <a:rPr lang="en-US" altLang="zh-TW" b="1">
                <a:solidFill>
                  <a:srgbClr val="000090"/>
                </a:solidFill>
                <a:latin typeface="BiauKai"/>
                <a:ea typeface="BiauKai"/>
                <a:cs typeface="BiauKai"/>
              </a:rPr>
              <a:t>※</a:t>
            </a:r>
            <a:r>
              <a:rPr lang="zh-TW" altLang="en-US" b="1">
                <a:solidFill>
                  <a:srgbClr val="000090"/>
                </a:solidFill>
                <a:latin typeface="BiauKai"/>
                <a:ea typeface="BiauKai"/>
                <a:cs typeface="BiauKai"/>
              </a:rPr>
              <a:t>無需分分計較（</a:t>
            </a:r>
            <a:r>
              <a:rPr lang="en-US" altLang="zh-TW" b="1">
                <a:solidFill>
                  <a:srgbClr val="000090"/>
                </a:solidFill>
                <a:latin typeface="BiauKai"/>
                <a:ea typeface="BiauKai"/>
                <a:cs typeface="BiauKai"/>
              </a:rPr>
              <a:t>80</a:t>
            </a:r>
            <a:r>
              <a:rPr lang="zh-TW" altLang="en-US" b="1">
                <a:solidFill>
                  <a:srgbClr val="000090"/>
                </a:solidFill>
                <a:latin typeface="BiauKai"/>
                <a:ea typeface="BiauKai"/>
                <a:cs typeface="BiauKai"/>
              </a:rPr>
              <a:t>和</a:t>
            </a:r>
            <a:r>
              <a:rPr lang="en-US" altLang="zh-TW" b="1">
                <a:solidFill>
                  <a:srgbClr val="000090"/>
                </a:solidFill>
                <a:latin typeface="BiauKai"/>
                <a:ea typeface="BiauKai"/>
                <a:cs typeface="BiauKai"/>
              </a:rPr>
              <a:t>99</a:t>
            </a:r>
            <a:r>
              <a:rPr lang="zh-TW" altLang="en-US" b="1">
                <a:solidFill>
                  <a:srgbClr val="000090"/>
                </a:solidFill>
                <a:latin typeface="BiauKai"/>
                <a:ea typeface="BiauKai"/>
                <a:cs typeface="BiauKai"/>
              </a:rPr>
              <a:t>分都是精熟），思考、統整應用重於反覆練習作答</a:t>
            </a:r>
            <a:endParaRPr lang="en-US" altLang="zh-TW" b="1">
              <a:solidFill>
                <a:srgbClr val="000090"/>
              </a:solidFill>
              <a:latin typeface="BiauKai"/>
              <a:ea typeface="BiauKai"/>
              <a:cs typeface="BiauKai"/>
            </a:endParaRPr>
          </a:p>
          <a:p>
            <a:pPr eaLnBrk="1" hangingPunct="1">
              <a:spcBef>
                <a:spcPct val="0"/>
              </a:spcBef>
            </a:pPr>
            <a:r>
              <a:rPr lang="en-US" altLang="zh-TW" b="1">
                <a:solidFill>
                  <a:srgbClr val="000090"/>
                </a:solidFill>
                <a:latin typeface="BiauKai"/>
                <a:ea typeface="BiauKai"/>
                <a:cs typeface="BiauKai"/>
              </a:rPr>
              <a:t> ※</a:t>
            </a:r>
            <a:r>
              <a:rPr lang="zh-TW" altLang="en-US" b="1">
                <a:solidFill>
                  <a:srgbClr val="000090"/>
                </a:solidFill>
                <a:latin typeface="BiauKai"/>
                <a:ea typeface="BiauKai"/>
                <a:cs typeface="BiauKai"/>
              </a:rPr>
              <a:t>教師的啟發式教學專業更要講究</a:t>
            </a:r>
            <a:endParaRPr lang="en-US" altLang="zh-TW" b="1">
              <a:solidFill>
                <a:srgbClr val="000090"/>
              </a:solidFill>
              <a:latin typeface="BiauKai"/>
              <a:ea typeface="BiauKai"/>
              <a:cs typeface="BiauKai"/>
            </a:endParaRPr>
          </a:p>
          <a:p>
            <a:endParaRPr lang="zh-TW" altLang="en-US"/>
          </a:p>
        </p:txBody>
      </p:sp>
      <p:sp>
        <p:nvSpPr>
          <p:cNvPr id="162820" name="投影片編號版面配置區 3"/>
          <p:cNvSpPr txBox="1">
            <a:spLocks noGrp="1"/>
          </p:cNvSpPr>
          <p:nvPr/>
        </p:nvSpPr>
        <p:spPr bwMode="auto">
          <a:xfrm>
            <a:off x="4023203" y="9720673"/>
            <a:ext cx="3079202" cy="512303"/>
          </a:xfrm>
          <a:prstGeom prst="rect">
            <a:avLst/>
          </a:prstGeom>
          <a:noFill/>
          <a:ln w="9525">
            <a:noFill/>
            <a:miter lim="800000"/>
            <a:headEnd/>
            <a:tailEnd/>
          </a:ln>
        </p:spPr>
        <p:txBody>
          <a:bodyPr lIns="94771" tIns="47385" rIns="94771" bIns="47385" anchor="b"/>
          <a:lstStyle/>
          <a:p>
            <a:pPr marL="0" marR="0" lvl="0" indent="0" algn="r" defTabSz="980874" rtl="0" eaLnBrk="1" fontAlgn="base" latinLnBrk="0" hangingPunct="1">
              <a:lnSpc>
                <a:spcPct val="100000"/>
              </a:lnSpc>
              <a:spcBef>
                <a:spcPct val="0"/>
              </a:spcBef>
              <a:spcAft>
                <a:spcPct val="0"/>
              </a:spcAft>
              <a:buClrTx/>
              <a:buSzTx/>
              <a:buFontTx/>
              <a:buNone/>
              <a:tabLst/>
              <a:defRPr/>
            </a:pPr>
            <a:fld id="{11EB6DDB-28E7-4CE6-813B-EB098644F616}" type="slidenum">
              <a:rPr kumimoji="1" lang="zh-TW" altLang="en-US" sz="1200" b="0" i="0" u="none" strike="noStrike" kern="1200" cap="none" spc="0" normalizeH="0" baseline="0" noProof="0">
                <a:ln>
                  <a:noFill/>
                </a:ln>
                <a:solidFill>
                  <a:srgbClr val="000000"/>
                </a:solidFill>
                <a:effectLst/>
                <a:uLnTx/>
                <a:uFillTx/>
                <a:latin typeface="Arial" pitchFamily="34" charset="0"/>
                <a:ea typeface="新細明體" pitchFamily="18" charset="-120"/>
                <a:cs typeface="+mn-cs"/>
              </a:rPr>
              <a:pPr marL="0" marR="0" lvl="0" indent="0" algn="r" defTabSz="980874" rtl="0" eaLnBrk="1" fontAlgn="base" latinLnBrk="0" hangingPunct="1">
                <a:lnSpc>
                  <a:spcPct val="100000"/>
                </a:lnSpc>
                <a:spcBef>
                  <a:spcPct val="0"/>
                </a:spcBef>
                <a:spcAft>
                  <a:spcPct val="0"/>
                </a:spcAft>
                <a:buClrTx/>
                <a:buSzTx/>
                <a:buFontTx/>
                <a:buNone/>
                <a:tabLst/>
                <a:defRPr/>
              </a:pPr>
              <a:t>122</a:t>
            </a:fld>
            <a:endParaRPr kumimoji="1" lang="en-US" altLang="zh-TW" sz="1200" b="0" i="0" u="none" strike="noStrike" kern="1200" cap="none" spc="0" normalizeH="0" baseline="0" noProof="0">
              <a:ln>
                <a:noFill/>
              </a:ln>
              <a:solidFill>
                <a:srgbClr val="000000"/>
              </a:solidFill>
              <a:effectLst/>
              <a:uLnTx/>
              <a:uFillTx/>
              <a:latin typeface="Arial" pitchFamily="34" charset="0"/>
              <a:ea typeface="新細明體" pitchFamily="18" charset="-120"/>
              <a:cs typeface="+mn-cs"/>
            </a:endParaRPr>
          </a:p>
        </p:txBody>
      </p:sp>
    </p:spTree>
    <p:extLst>
      <p:ext uri="{BB962C8B-B14F-4D97-AF65-F5344CB8AC3E}">
        <p14:creationId xmlns:p14="http://schemas.microsoft.com/office/powerpoint/2010/main" val="404343213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投影片影像版面配置區 1"/>
          <p:cNvSpPr>
            <a:spLocks noGrp="1" noRot="1" noChangeAspect="1" noChangeArrowheads="1" noTextEdit="1"/>
          </p:cNvSpPr>
          <p:nvPr>
            <p:ph type="sldImg"/>
          </p:nvPr>
        </p:nvSpPr>
        <p:spPr>
          <a:xfrm>
            <a:off x="90488" y="741363"/>
            <a:ext cx="6619875" cy="3724275"/>
          </a:xfrm>
          <a:ln/>
        </p:spPr>
      </p:sp>
      <p:sp>
        <p:nvSpPr>
          <p:cNvPr id="164867" name="備忘稿版面配置區 2"/>
          <p:cNvSpPr>
            <a:spLocks noGrp="1"/>
          </p:cNvSpPr>
          <p:nvPr>
            <p:ph type="body" idx="1"/>
          </p:nvPr>
        </p:nvSpPr>
        <p:spPr>
          <a:xfrm>
            <a:off x="677863" y="4716463"/>
            <a:ext cx="5441950" cy="4467225"/>
          </a:xfrm>
          <a:noFill/>
          <a:ln/>
        </p:spPr>
        <p:txBody>
          <a:bodyPr lIns="95115" tIns="47558" rIns="95115" bIns="47558"/>
          <a:lstStyle/>
          <a:p>
            <a:pPr eaLnBrk="1" hangingPunct="1"/>
            <a:r>
              <a:rPr lang="zh-TW" altLang="en-US">
                <a:latin typeface="Arial" pitchFamily="34" charset="0"/>
              </a:rPr>
              <a:t>摺頁資料</a:t>
            </a:r>
          </a:p>
          <a:p>
            <a:pPr eaLnBrk="1" hangingPunct="1"/>
            <a:endParaRPr lang="zh-TW" altLang="en-US">
              <a:latin typeface="Arial" pitchFamily="34" charset="0"/>
            </a:endParaRPr>
          </a:p>
        </p:txBody>
      </p:sp>
      <p:sp>
        <p:nvSpPr>
          <p:cNvPr id="164868" name="投影片編號版面配置區 3"/>
          <p:cNvSpPr txBox="1">
            <a:spLocks noGrp="1"/>
          </p:cNvSpPr>
          <p:nvPr/>
        </p:nvSpPr>
        <p:spPr bwMode="auto">
          <a:xfrm>
            <a:off x="3849688" y="9428163"/>
            <a:ext cx="2946400" cy="496887"/>
          </a:xfrm>
          <a:prstGeom prst="rect">
            <a:avLst/>
          </a:prstGeom>
          <a:noFill/>
          <a:ln w="9525">
            <a:noFill/>
            <a:miter lim="800000"/>
            <a:headEnd/>
            <a:tailEnd/>
          </a:ln>
        </p:spPr>
        <p:txBody>
          <a:bodyPr lIns="95115" tIns="47558" rIns="95115" bIns="47558" anchor="b"/>
          <a:lstStyle/>
          <a:p>
            <a:pPr algn="r" defTabSz="969963" eaLnBrk="1" hangingPunct="1"/>
            <a:fld id="{8032D4D3-6BF3-4093-AC0E-A7723551DE85}" type="slidenum">
              <a:rPr lang="zh-TW" altLang="en-US" sz="1200"/>
              <a:pPr algn="r" defTabSz="969963" eaLnBrk="1" hangingPunct="1"/>
              <a:t>123</a:t>
            </a:fld>
            <a:endParaRPr lang="en-US" altLang="zh-TW" sz="120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投影片圖像版面配置區 1">
            <a:extLst>
              <a:ext uri="{FF2B5EF4-FFF2-40B4-BE49-F238E27FC236}">
                <a16:creationId xmlns:a16="http://schemas.microsoft.com/office/drawing/2014/main" id="{AA9A3965-1890-48C0-B0C3-93C9253652BD}"/>
              </a:ext>
            </a:extLst>
          </p:cNvPr>
          <p:cNvSpPr>
            <a:spLocks noGrp="1" noRot="1" noChangeAspect="1" noTextEdit="1"/>
          </p:cNvSpPr>
          <p:nvPr>
            <p:ph type="sldImg"/>
          </p:nvPr>
        </p:nvSpPr>
        <p:spPr bwMode="auto">
          <a:xfrm>
            <a:off x="2665413"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5475" name="備忘稿版面配置區 2">
            <a:extLst>
              <a:ext uri="{FF2B5EF4-FFF2-40B4-BE49-F238E27FC236}">
                <a16:creationId xmlns:a16="http://schemas.microsoft.com/office/drawing/2014/main" id="{1066DEBA-B742-432E-A21A-4A49244C59EF}"/>
              </a:ext>
            </a:extLst>
          </p:cNvPr>
          <p:cNvSpPr>
            <a:spLocks noGrp="1"/>
          </p:cNvSpPr>
          <p:nvPr>
            <p:ph type="body" idx="1"/>
          </p:nvPr>
        </p:nvSpPr>
        <p:spPr bwMode="auto">
          <a:xfrm>
            <a:off x="982663" y="3228975"/>
            <a:ext cx="7891462" cy="30591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4751" tIns="47376" rIns="94751" bIns="47376" numCol="1" anchor="t" anchorCtr="0" compatLnSpc="1">
            <a:prstTxWarp prst="textNoShape">
              <a:avLst/>
            </a:prstTxWarp>
          </a:bodyPr>
          <a:lstStyle/>
          <a:p>
            <a:pPr eaLnBrk="1" hangingPunct="1"/>
            <a:endParaRPr lang="zh-TW" altLang="en-US">
              <a:latin typeface="Arial" panose="020B0604020202020204" pitchFamily="34" charset="0"/>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投影片圖像版面配置區 1"/>
          <p:cNvSpPr>
            <a:spLocks noGrp="1" noRot="1" noChangeAspect="1" noChangeArrowheads="1" noTextEdit="1"/>
          </p:cNvSpPr>
          <p:nvPr>
            <p:ph type="sldImg"/>
          </p:nvPr>
        </p:nvSpPr>
        <p:spPr>
          <a:xfrm>
            <a:off x="87313" y="741363"/>
            <a:ext cx="6623050" cy="3725862"/>
          </a:xfrm>
          <a:ln/>
        </p:spPr>
      </p:sp>
      <p:sp>
        <p:nvSpPr>
          <p:cNvPr id="191491" name="備忘稿版面配置區 2"/>
          <p:cNvSpPr>
            <a:spLocks noGrp="1"/>
          </p:cNvSpPr>
          <p:nvPr>
            <p:ph type="body" idx="1"/>
          </p:nvPr>
        </p:nvSpPr>
        <p:spPr>
          <a:xfrm>
            <a:off x="679450" y="4714875"/>
            <a:ext cx="5438775" cy="4468813"/>
          </a:xfrm>
          <a:noFill/>
          <a:ln/>
        </p:spPr>
        <p:txBody>
          <a:bodyPr lIns="88221" tIns="44111" rIns="88221" bIns="44111"/>
          <a:lstStyle/>
          <a:p>
            <a:pPr>
              <a:spcBef>
                <a:spcPct val="0"/>
              </a:spcBef>
            </a:pPr>
            <a:endParaRPr lang="en-US" altLang="zh-TW"/>
          </a:p>
          <a:p>
            <a:pPr>
              <a:spcBef>
                <a:spcPct val="0"/>
              </a:spcBef>
            </a:pPr>
            <a:endParaRPr lang="en-US" altLang="zh-TW"/>
          </a:p>
        </p:txBody>
      </p:sp>
      <p:sp>
        <p:nvSpPr>
          <p:cNvPr id="191492" name="投影片編號版面配置區 3"/>
          <p:cNvSpPr txBox="1">
            <a:spLocks noGrp="1"/>
          </p:cNvSpPr>
          <p:nvPr/>
        </p:nvSpPr>
        <p:spPr bwMode="auto">
          <a:xfrm>
            <a:off x="3849688" y="9428163"/>
            <a:ext cx="2946400" cy="495300"/>
          </a:xfrm>
          <a:prstGeom prst="rect">
            <a:avLst/>
          </a:prstGeom>
          <a:noFill/>
          <a:ln w="9525">
            <a:noFill/>
            <a:miter lim="800000"/>
            <a:headEnd/>
            <a:tailEnd/>
          </a:ln>
        </p:spPr>
        <p:txBody>
          <a:bodyPr lIns="88221" tIns="44111" rIns="88221" bIns="44111" anchor="b"/>
          <a:lstStyle/>
          <a:p>
            <a:pPr algn="r" eaLnBrk="1" hangingPunct="1"/>
            <a:fld id="{C0FBEC63-D9ED-4A19-8068-A0E01217CDE0}" type="slidenum">
              <a:rPr kumimoji="0" lang="zh-TW" altLang="en-US" sz="1200"/>
              <a:pPr algn="r" eaLnBrk="1" hangingPunct="1"/>
              <a:t>143</a:t>
            </a:fld>
            <a:endParaRPr kumimoji="0" lang="en-US" altLang="zh-TW" sz="1200"/>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投影片編號版面配置區 6"/>
          <p:cNvSpPr txBox="1">
            <a:spLocks noGrp="1"/>
          </p:cNvSpPr>
          <p:nvPr/>
        </p:nvSpPr>
        <p:spPr bwMode="auto">
          <a:xfrm>
            <a:off x="3849688" y="9428163"/>
            <a:ext cx="2946400" cy="495300"/>
          </a:xfrm>
          <a:prstGeom prst="rect">
            <a:avLst/>
          </a:prstGeom>
          <a:noFill/>
          <a:ln w="9525">
            <a:noFill/>
            <a:miter lim="800000"/>
            <a:headEnd/>
            <a:tailEnd/>
          </a:ln>
        </p:spPr>
        <p:txBody>
          <a:bodyPr lIns="88319" tIns="44159" rIns="88319" bIns="44159" anchor="b"/>
          <a:lstStyle/>
          <a:p>
            <a:pPr algn="r" eaLnBrk="1" hangingPunct="1"/>
            <a:fld id="{549133A7-DADE-478E-A5FE-1407FF3DFE57}" type="slidenum">
              <a:rPr lang="zh-TW" altLang="en-US" sz="1200">
                <a:latin typeface="Arial" pitchFamily="34" charset="0"/>
              </a:rPr>
              <a:pPr algn="r" eaLnBrk="1" hangingPunct="1"/>
              <a:t>144</a:t>
            </a:fld>
            <a:endParaRPr lang="en-US" altLang="zh-TW" sz="1200">
              <a:latin typeface="Arial" pitchFamily="34" charset="0"/>
            </a:endParaRPr>
          </a:p>
        </p:txBody>
      </p:sp>
      <p:sp>
        <p:nvSpPr>
          <p:cNvPr id="193539" name="投影片圖像版面配置區 1"/>
          <p:cNvSpPr>
            <a:spLocks noGrp="1" noRot="1" noChangeAspect="1" noChangeArrowheads="1" noTextEdit="1"/>
          </p:cNvSpPr>
          <p:nvPr>
            <p:ph type="sldImg"/>
          </p:nvPr>
        </p:nvSpPr>
        <p:spPr>
          <a:xfrm>
            <a:off x="87313" y="741363"/>
            <a:ext cx="6623050" cy="3725862"/>
          </a:xfrm>
          <a:ln/>
        </p:spPr>
      </p:sp>
      <p:sp>
        <p:nvSpPr>
          <p:cNvPr id="193540" name="備忘稿版面配置區 2"/>
          <p:cNvSpPr>
            <a:spLocks noGrp="1"/>
          </p:cNvSpPr>
          <p:nvPr>
            <p:ph type="body" idx="1"/>
          </p:nvPr>
        </p:nvSpPr>
        <p:spPr>
          <a:xfrm>
            <a:off x="679450" y="4714875"/>
            <a:ext cx="5438775" cy="4468813"/>
          </a:xfrm>
          <a:noFill/>
          <a:ln/>
        </p:spPr>
        <p:txBody>
          <a:bodyPr lIns="88319" tIns="44159" rIns="88319" bIns="44159"/>
          <a:lstStyle/>
          <a:p>
            <a:pPr eaLnBrk="1" hangingPunct="1">
              <a:spcBef>
                <a:spcPct val="0"/>
              </a:spcBef>
            </a:pPr>
            <a:endParaRPr lang="zh-TW" altLang="en-US">
              <a:latin typeface="Arial" pitchFamily="34" charset="0"/>
            </a:endParaRPr>
          </a:p>
        </p:txBody>
      </p:sp>
      <p:sp>
        <p:nvSpPr>
          <p:cNvPr id="193541" name="投影片編號版面配置區 3"/>
          <p:cNvSpPr txBox="1">
            <a:spLocks noGrp="1"/>
          </p:cNvSpPr>
          <p:nvPr/>
        </p:nvSpPr>
        <p:spPr bwMode="auto">
          <a:xfrm>
            <a:off x="3849688" y="9428163"/>
            <a:ext cx="2946400" cy="495300"/>
          </a:xfrm>
          <a:prstGeom prst="rect">
            <a:avLst/>
          </a:prstGeom>
          <a:noFill/>
          <a:ln w="9525">
            <a:noFill/>
            <a:miter lim="800000"/>
            <a:headEnd/>
            <a:tailEnd/>
          </a:ln>
        </p:spPr>
        <p:txBody>
          <a:bodyPr lIns="88203" tIns="44102" rIns="88203" bIns="44102" anchor="b"/>
          <a:lstStyle/>
          <a:p>
            <a:pPr algn="r" defTabSz="912813" eaLnBrk="1" hangingPunct="1"/>
            <a:fld id="{A63B1124-1833-4DB8-BF9B-2C3A73440A50}" type="slidenum">
              <a:rPr lang="en-US" altLang="zh-TW" sz="1200">
                <a:latin typeface="Arial" pitchFamily="34" charset="0"/>
              </a:rPr>
              <a:pPr algn="r" defTabSz="912813" eaLnBrk="1" hangingPunct="1"/>
              <a:t>144</a:t>
            </a:fld>
            <a:endParaRPr lang="en-US" altLang="zh-TW" sz="1200">
              <a:latin typeface="Arial"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914400" y="2130426"/>
            <a:ext cx="10363200" cy="1470025"/>
          </a:xfrm>
        </p:spPr>
        <p:txBody>
          <a:bodyPr/>
          <a:lstStyle/>
          <a:p>
            <a:r>
              <a:rPr lang="zh-TW" altLang="en-US"/>
              <a:t>按一下以編輯母片標題樣式</a:t>
            </a:r>
          </a:p>
        </p:txBody>
      </p:sp>
      <p:sp>
        <p:nvSpPr>
          <p:cNvPr id="3" name="副標題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TW" altLang="en-US"/>
              <a:t>按一下以編輯母片副標題樣式</a:t>
            </a:r>
          </a:p>
        </p:txBody>
      </p:sp>
      <p:sp>
        <p:nvSpPr>
          <p:cNvPr id="4" name="日期版面配置區 3"/>
          <p:cNvSpPr>
            <a:spLocks noGrp="1"/>
          </p:cNvSpPr>
          <p:nvPr>
            <p:ph type="dt" sz="half" idx="10"/>
          </p:nvPr>
        </p:nvSpPr>
        <p:spPr/>
        <p:txBody>
          <a:bodyPr/>
          <a:lstStyle>
            <a:lvl1pPr>
              <a:defRPr/>
            </a:lvl1pPr>
          </a:lstStyle>
          <a:p>
            <a:pPr>
              <a:defRPr/>
            </a:pPr>
            <a:fld id="{5119F936-24D8-4568-894A-8E0C1C9378BA}" type="datetimeFigureOut">
              <a:rPr lang="zh-TW" altLang="en-US"/>
              <a:pPr>
                <a:defRPr/>
              </a:pPr>
              <a:t>2025/12/11</a:t>
            </a:fld>
            <a:endParaRPr lang="zh-TW" altLang="en-US"/>
          </a:p>
        </p:txBody>
      </p:sp>
      <p:sp>
        <p:nvSpPr>
          <p:cNvPr id="5" name="頁尾版面配置區 4"/>
          <p:cNvSpPr>
            <a:spLocks noGrp="1"/>
          </p:cNvSpPr>
          <p:nvPr>
            <p:ph type="ftr" sz="quarter" idx="11"/>
          </p:nvPr>
        </p:nvSpPr>
        <p:spPr/>
        <p:txBody>
          <a:bodyPr/>
          <a:lstStyle>
            <a:lvl1pPr>
              <a:defRPr/>
            </a:lvl1pPr>
          </a:lstStyle>
          <a:p>
            <a:pPr>
              <a:defRPr/>
            </a:pPr>
            <a:endParaRPr lang="en-US" altLang="zh-TW"/>
          </a:p>
        </p:txBody>
      </p:sp>
      <p:sp>
        <p:nvSpPr>
          <p:cNvPr id="6" name="投影片編號版面配置區 5"/>
          <p:cNvSpPr>
            <a:spLocks noGrp="1"/>
          </p:cNvSpPr>
          <p:nvPr>
            <p:ph type="sldNum" sz="quarter" idx="12"/>
          </p:nvPr>
        </p:nvSpPr>
        <p:spPr/>
        <p:txBody>
          <a:bodyPr/>
          <a:lstStyle>
            <a:lvl1pPr>
              <a:defRPr/>
            </a:lvl1pPr>
          </a:lstStyle>
          <a:p>
            <a:pPr>
              <a:defRPr/>
            </a:pPr>
            <a:endParaRPr lang="zh-TW"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idx="1"/>
          </p:nvPr>
        </p:nvSpPr>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p:cNvSpPr>
            <a:spLocks noGrp="1"/>
          </p:cNvSpPr>
          <p:nvPr>
            <p:ph type="dt" sz="half" idx="10"/>
          </p:nvPr>
        </p:nvSpPr>
        <p:spPr/>
        <p:txBody>
          <a:bodyPr/>
          <a:lstStyle>
            <a:lvl1pPr>
              <a:defRPr/>
            </a:lvl1pPr>
          </a:lstStyle>
          <a:p>
            <a:pPr>
              <a:defRPr/>
            </a:pPr>
            <a:fld id="{FD42CCC1-393F-40AB-820A-929276F2FDDC}" type="datetimeFigureOut">
              <a:rPr lang="zh-TW" altLang="en-US"/>
              <a:pPr>
                <a:defRPr/>
              </a:pPr>
              <a:t>2025/12/11</a:t>
            </a:fld>
            <a:endParaRPr lang="zh-TW" altLang="en-US"/>
          </a:p>
        </p:txBody>
      </p:sp>
      <p:sp>
        <p:nvSpPr>
          <p:cNvPr id="5" name="頁尾版面配置區 4"/>
          <p:cNvSpPr>
            <a:spLocks noGrp="1"/>
          </p:cNvSpPr>
          <p:nvPr>
            <p:ph type="ftr" sz="quarter" idx="11"/>
          </p:nvPr>
        </p:nvSpPr>
        <p:spPr/>
        <p:txBody>
          <a:bodyPr/>
          <a:lstStyle>
            <a:lvl1pPr>
              <a:defRPr/>
            </a:lvl1pPr>
          </a:lstStyle>
          <a:p>
            <a:pPr>
              <a:defRPr/>
            </a:pPr>
            <a:endParaRPr lang="en-US" altLang="zh-TW"/>
          </a:p>
        </p:txBody>
      </p:sp>
      <p:sp>
        <p:nvSpPr>
          <p:cNvPr id="6" name="投影片編號版面配置區 5"/>
          <p:cNvSpPr>
            <a:spLocks noGrp="1"/>
          </p:cNvSpPr>
          <p:nvPr>
            <p:ph type="sldNum" sz="quarter" idx="12"/>
          </p:nvPr>
        </p:nvSpPr>
        <p:spPr/>
        <p:txBody>
          <a:bodyPr/>
          <a:lstStyle>
            <a:lvl1pPr>
              <a:defRPr/>
            </a:lvl1pPr>
          </a:lstStyle>
          <a:p>
            <a:pPr>
              <a:defRPr/>
            </a:pPr>
            <a:endParaRPr lang="zh-TW"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標題 1"/>
          <p:cNvSpPr>
            <a:spLocks noGrp="1"/>
          </p:cNvSpPr>
          <p:nvPr>
            <p:ph type="title"/>
          </p:nvPr>
        </p:nvSpPr>
        <p:spPr>
          <a:xfrm>
            <a:off x="963084" y="4406901"/>
            <a:ext cx="10363200" cy="1362075"/>
          </a:xfrm>
        </p:spPr>
        <p:txBody>
          <a:bodyPr anchor="t"/>
          <a:lstStyle>
            <a:lvl1pPr algn="l">
              <a:defRPr sz="4000" b="1" cap="all"/>
            </a:lvl1pPr>
          </a:lstStyle>
          <a:p>
            <a:r>
              <a:rPr lang="zh-TW" altLang="en-US"/>
              <a:t>按一下以編輯母片標題樣式</a:t>
            </a:r>
          </a:p>
        </p:txBody>
      </p:sp>
      <p:sp>
        <p:nvSpPr>
          <p:cNvPr id="3" name="文字版面配置區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TW" altLang="en-US"/>
              <a:t>按一下以編輯母片文字樣式</a:t>
            </a:r>
          </a:p>
        </p:txBody>
      </p:sp>
      <p:sp>
        <p:nvSpPr>
          <p:cNvPr id="4" name="日期版面配置區 3"/>
          <p:cNvSpPr>
            <a:spLocks noGrp="1"/>
          </p:cNvSpPr>
          <p:nvPr>
            <p:ph type="dt" sz="half" idx="10"/>
          </p:nvPr>
        </p:nvSpPr>
        <p:spPr/>
        <p:txBody>
          <a:bodyPr/>
          <a:lstStyle>
            <a:lvl1pPr>
              <a:defRPr/>
            </a:lvl1pPr>
          </a:lstStyle>
          <a:p>
            <a:pPr>
              <a:defRPr/>
            </a:pPr>
            <a:fld id="{81D073E8-41AF-49B4-918E-64D12F1D53BB}" type="datetimeFigureOut">
              <a:rPr lang="zh-TW" altLang="en-US"/>
              <a:pPr>
                <a:defRPr/>
              </a:pPr>
              <a:t>2025/12/11</a:t>
            </a:fld>
            <a:endParaRPr lang="zh-TW" altLang="en-US"/>
          </a:p>
        </p:txBody>
      </p:sp>
      <p:sp>
        <p:nvSpPr>
          <p:cNvPr id="5" name="頁尾版面配置區 4"/>
          <p:cNvSpPr>
            <a:spLocks noGrp="1"/>
          </p:cNvSpPr>
          <p:nvPr>
            <p:ph type="ftr" sz="quarter" idx="11"/>
          </p:nvPr>
        </p:nvSpPr>
        <p:spPr/>
        <p:txBody>
          <a:bodyPr/>
          <a:lstStyle>
            <a:lvl1pPr>
              <a:defRPr/>
            </a:lvl1pPr>
          </a:lstStyle>
          <a:p>
            <a:pPr>
              <a:defRPr/>
            </a:pPr>
            <a:endParaRPr lang="en-US" altLang="zh-TW"/>
          </a:p>
        </p:txBody>
      </p:sp>
      <p:sp>
        <p:nvSpPr>
          <p:cNvPr id="6" name="投影片編號版面配置區 5"/>
          <p:cNvSpPr>
            <a:spLocks noGrp="1"/>
          </p:cNvSpPr>
          <p:nvPr>
            <p:ph type="sldNum" sz="quarter" idx="12"/>
          </p:nvPr>
        </p:nvSpPr>
        <p:spPr/>
        <p:txBody>
          <a:bodyPr/>
          <a:lstStyle>
            <a:lvl1pPr>
              <a:defRPr/>
            </a:lvl1pPr>
          </a:lstStyle>
          <a:p>
            <a:pPr>
              <a:defRPr/>
            </a:pPr>
            <a:endParaRPr lang="zh-TW"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內容版面配置區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日期版面配置區 3"/>
          <p:cNvSpPr>
            <a:spLocks noGrp="1"/>
          </p:cNvSpPr>
          <p:nvPr>
            <p:ph type="dt" sz="half" idx="10"/>
          </p:nvPr>
        </p:nvSpPr>
        <p:spPr/>
        <p:txBody>
          <a:bodyPr/>
          <a:lstStyle>
            <a:lvl1pPr>
              <a:defRPr/>
            </a:lvl1pPr>
          </a:lstStyle>
          <a:p>
            <a:pPr>
              <a:defRPr/>
            </a:pPr>
            <a:fld id="{D5E2DC95-E653-4C3C-A249-9F537CCE2818}" type="datetimeFigureOut">
              <a:rPr lang="zh-TW" altLang="en-US"/>
              <a:pPr>
                <a:defRPr/>
              </a:pPr>
              <a:t>2025/12/11</a:t>
            </a:fld>
            <a:endParaRPr lang="zh-TW" altLang="en-US"/>
          </a:p>
        </p:txBody>
      </p:sp>
      <p:sp>
        <p:nvSpPr>
          <p:cNvPr id="6" name="頁尾版面配置區 4"/>
          <p:cNvSpPr>
            <a:spLocks noGrp="1"/>
          </p:cNvSpPr>
          <p:nvPr>
            <p:ph type="ftr" sz="quarter" idx="11"/>
          </p:nvPr>
        </p:nvSpPr>
        <p:spPr/>
        <p:txBody>
          <a:bodyPr/>
          <a:lstStyle>
            <a:lvl1pPr>
              <a:defRPr/>
            </a:lvl1pPr>
          </a:lstStyle>
          <a:p>
            <a:pPr>
              <a:defRPr/>
            </a:pPr>
            <a:endParaRPr lang="en-US" altLang="zh-TW"/>
          </a:p>
        </p:txBody>
      </p:sp>
      <p:sp>
        <p:nvSpPr>
          <p:cNvPr id="7" name="投影片編號版面配置區 5"/>
          <p:cNvSpPr>
            <a:spLocks noGrp="1"/>
          </p:cNvSpPr>
          <p:nvPr>
            <p:ph type="sldNum" sz="quarter" idx="12"/>
          </p:nvPr>
        </p:nvSpPr>
        <p:spPr/>
        <p:txBody>
          <a:bodyPr/>
          <a:lstStyle>
            <a:lvl1pPr>
              <a:defRPr/>
            </a:lvl1pPr>
          </a:lstStyle>
          <a:p>
            <a:pPr>
              <a:defRPr/>
            </a:pPr>
            <a:endParaRPr lang="zh-TW"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a:t>按一下以編輯母片標題樣式</a:t>
            </a:r>
          </a:p>
        </p:txBody>
      </p:sp>
      <p:sp>
        <p:nvSpPr>
          <p:cNvPr id="3" name="文字版面配置區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4" name="內容版面配置區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文字版面配置區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6" name="內容版面配置區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7" name="日期版面配置區 3"/>
          <p:cNvSpPr>
            <a:spLocks noGrp="1"/>
          </p:cNvSpPr>
          <p:nvPr>
            <p:ph type="dt" sz="half" idx="10"/>
          </p:nvPr>
        </p:nvSpPr>
        <p:spPr/>
        <p:txBody>
          <a:bodyPr/>
          <a:lstStyle>
            <a:lvl1pPr>
              <a:defRPr/>
            </a:lvl1pPr>
          </a:lstStyle>
          <a:p>
            <a:pPr>
              <a:defRPr/>
            </a:pPr>
            <a:fld id="{4EEF77A6-4730-4244-B54E-ADF4AFE4915E}" type="datetimeFigureOut">
              <a:rPr lang="zh-TW" altLang="en-US"/>
              <a:pPr>
                <a:defRPr/>
              </a:pPr>
              <a:t>2025/12/11</a:t>
            </a:fld>
            <a:endParaRPr lang="zh-TW" altLang="en-US"/>
          </a:p>
        </p:txBody>
      </p:sp>
      <p:sp>
        <p:nvSpPr>
          <p:cNvPr id="8" name="頁尾版面配置區 4"/>
          <p:cNvSpPr>
            <a:spLocks noGrp="1"/>
          </p:cNvSpPr>
          <p:nvPr>
            <p:ph type="ftr" sz="quarter" idx="11"/>
          </p:nvPr>
        </p:nvSpPr>
        <p:spPr/>
        <p:txBody>
          <a:bodyPr/>
          <a:lstStyle>
            <a:lvl1pPr>
              <a:defRPr/>
            </a:lvl1pPr>
          </a:lstStyle>
          <a:p>
            <a:pPr>
              <a:defRPr/>
            </a:pPr>
            <a:endParaRPr lang="en-US" altLang="zh-TW"/>
          </a:p>
        </p:txBody>
      </p:sp>
      <p:sp>
        <p:nvSpPr>
          <p:cNvPr id="9" name="投影片編號版面配置區 5"/>
          <p:cNvSpPr>
            <a:spLocks noGrp="1"/>
          </p:cNvSpPr>
          <p:nvPr>
            <p:ph type="sldNum" sz="quarter" idx="12"/>
          </p:nvPr>
        </p:nvSpPr>
        <p:spPr/>
        <p:txBody>
          <a:bodyPr/>
          <a:lstStyle>
            <a:lvl1pPr>
              <a:defRPr/>
            </a:lvl1pPr>
          </a:lstStyle>
          <a:p>
            <a:pPr>
              <a:defRPr/>
            </a:pPr>
            <a:endParaRPr lang="zh-TW"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日期版面配置區 3"/>
          <p:cNvSpPr>
            <a:spLocks noGrp="1"/>
          </p:cNvSpPr>
          <p:nvPr>
            <p:ph type="dt" sz="half" idx="10"/>
          </p:nvPr>
        </p:nvSpPr>
        <p:spPr/>
        <p:txBody>
          <a:bodyPr/>
          <a:lstStyle>
            <a:lvl1pPr>
              <a:defRPr/>
            </a:lvl1pPr>
          </a:lstStyle>
          <a:p>
            <a:pPr>
              <a:defRPr/>
            </a:pPr>
            <a:fld id="{67A063C5-EA8A-4373-B85A-3C2B7D317D9B}" type="datetimeFigureOut">
              <a:rPr lang="zh-TW" altLang="en-US"/>
              <a:pPr>
                <a:defRPr/>
              </a:pPr>
              <a:t>2025/12/11</a:t>
            </a:fld>
            <a:endParaRPr lang="zh-TW" altLang="en-US"/>
          </a:p>
        </p:txBody>
      </p:sp>
      <p:sp>
        <p:nvSpPr>
          <p:cNvPr id="4" name="頁尾版面配置區 4"/>
          <p:cNvSpPr>
            <a:spLocks noGrp="1"/>
          </p:cNvSpPr>
          <p:nvPr>
            <p:ph type="ftr" sz="quarter" idx="11"/>
          </p:nvPr>
        </p:nvSpPr>
        <p:spPr/>
        <p:txBody>
          <a:bodyPr/>
          <a:lstStyle>
            <a:lvl1pPr>
              <a:defRPr/>
            </a:lvl1pPr>
          </a:lstStyle>
          <a:p>
            <a:pPr>
              <a:defRPr/>
            </a:pPr>
            <a:endParaRPr lang="en-US" altLang="zh-TW"/>
          </a:p>
        </p:txBody>
      </p:sp>
      <p:sp>
        <p:nvSpPr>
          <p:cNvPr id="5" name="投影片編號版面配置區 5"/>
          <p:cNvSpPr>
            <a:spLocks noGrp="1"/>
          </p:cNvSpPr>
          <p:nvPr>
            <p:ph type="sldNum" sz="quarter" idx="12"/>
          </p:nvPr>
        </p:nvSpPr>
        <p:spPr/>
        <p:txBody>
          <a:bodyPr/>
          <a:lstStyle>
            <a:lvl1pPr>
              <a:defRPr/>
            </a:lvl1pPr>
          </a:lstStyle>
          <a:p>
            <a:pPr>
              <a:defRPr/>
            </a:pPr>
            <a:endParaRPr lang="zh-TW"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版面配置區 3"/>
          <p:cNvSpPr>
            <a:spLocks noGrp="1"/>
          </p:cNvSpPr>
          <p:nvPr>
            <p:ph type="dt" sz="half" idx="10"/>
          </p:nvPr>
        </p:nvSpPr>
        <p:spPr/>
        <p:txBody>
          <a:bodyPr/>
          <a:lstStyle>
            <a:lvl1pPr>
              <a:defRPr/>
            </a:lvl1pPr>
          </a:lstStyle>
          <a:p>
            <a:pPr>
              <a:defRPr/>
            </a:pPr>
            <a:fld id="{243D39A1-5212-46F7-B07C-8A0F5A0111C5}" type="datetimeFigureOut">
              <a:rPr lang="zh-TW" altLang="en-US"/>
              <a:pPr>
                <a:defRPr/>
              </a:pPr>
              <a:t>2025/12/11</a:t>
            </a:fld>
            <a:endParaRPr lang="zh-TW" altLang="en-US"/>
          </a:p>
        </p:txBody>
      </p:sp>
      <p:sp>
        <p:nvSpPr>
          <p:cNvPr id="3" name="頁尾版面配置區 4"/>
          <p:cNvSpPr>
            <a:spLocks noGrp="1"/>
          </p:cNvSpPr>
          <p:nvPr>
            <p:ph type="ftr" sz="quarter" idx="11"/>
          </p:nvPr>
        </p:nvSpPr>
        <p:spPr/>
        <p:txBody>
          <a:bodyPr/>
          <a:lstStyle>
            <a:lvl1pPr>
              <a:defRPr/>
            </a:lvl1pPr>
          </a:lstStyle>
          <a:p>
            <a:pPr>
              <a:defRPr/>
            </a:pPr>
            <a:endParaRPr lang="en-US" altLang="zh-TW"/>
          </a:p>
        </p:txBody>
      </p:sp>
      <p:sp>
        <p:nvSpPr>
          <p:cNvPr id="4" name="投影片編號版面配置區 5"/>
          <p:cNvSpPr>
            <a:spLocks noGrp="1"/>
          </p:cNvSpPr>
          <p:nvPr>
            <p:ph type="sldNum" sz="quarter" idx="12"/>
          </p:nvPr>
        </p:nvSpPr>
        <p:spPr/>
        <p:txBody>
          <a:bodyPr/>
          <a:lstStyle>
            <a:lvl1pPr>
              <a:defRPr/>
            </a:lvl1pPr>
          </a:lstStyle>
          <a:p>
            <a:pPr>
              <a:defRPr/>
            </a:pPr>
            <a:endParaRPr lang="zh-TW"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609601" y="273050"/>
            <a:ext cx="4011084" cy="1162050"/>
          </a:xfrm>
        </p:spPr>
        <p:txBody>
          <a:bodyPr anchor="b"/>
          <a:lstStyle>
            <a:lvl1pPr algn="l">
              <a:defRPr sz="2000" b="1"/>
            </a:lvl1pPr>
          </a:lstStyle>
          <a:p>
            <a:r>
              <a:rPr lang="zh-TW" altLang="en-US"/>
              <a:t>按一下以編輯母片標題樣式</a:t>
            </a:r>
          </a:p>
        </p:txBody>
      </p:sp>
      <p:sp>
        <p:nvSpPr>
          <p:cNvPr id="3" name="內容版面配置區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文字版面配置區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5" name="日期版面配置區 3"/>
          <p:cNvSpPr>
            <a:spLocks noGrp="1"/>
          </p:cNvSpPr>
          <p:nvPr>
            <p:ph type="dt" sz="half" idx="10"/>
          </p:nvPr>
        </p:nvSpPr>
        <p:spPr/>
        <p:txBody>
          <a:bodyPr/>
          <a:lstStyle>
            <a:lvl1pPr>
              <a:defRPr/>
            </a:lvl1pPr>
          </a:lstStyle>
          <a:p>
            <a:pPr>
              <a:defRPr/>
            </a:pPr>
            <a:fld id="{91D4F85C-4055-46BD-A099-66CBC74EC842}" type="datetimeFigureOut">
              <a:rPr lang="zh-TW" altLang="en-US"/>
              <a:pPr>
                <a:defRPr/>
              </a:pPr>
              <a:t>2025/12/11</a:t>
            </a:fld>
            <a:endParaRPr lang="zh-TW" altLang="en-US"/>
          </a:p>
        </p:txBody>
      </p:sp>
      <p:sp>
        <p:nvSpPr>
          <p:cNvPr id="6" name="頁尾版面配置區 4"/>
          <p:cNvSpPr>
            <a:spLocks noGrp="1"/>
          </p:cNvSpPr>
          <p:nvPr>
            <p:ph type="ftr" sz="quarter" idx="11"/>
          </p:nvPr>
        </p:nvSpPr>
        <p:spPr/>
        <p:txBody>
          <a:bodyPr/>
          <a:lstStyle>
            <a:lvl1pPr>
              <a:defRPr/>
            </a:lvl1pPr>
          </a:lstStyle>
          <a:p>
            <a:pPr>
              <a:defRPr/>
            </a:pPr>
            <a:endParaRPr lang="en-US" altLang="zh-TW"/>
          </a:p>
        </p:txBody>
      </p:sp>
      <p:sp>
        <p:nvSpPr>
          <p:cNvPr id="7" name="投影片編號版面配置區 5"/>
          <p:cNvSpPr>
            <a:spLocks noGrp="1"/>
          </p:cNvSpPr>
          <p:nvPr>
            <p:ph type="sldNum" sz="quarter" idx="12"/>
          </p:nvPr>
        </p:nvSpPr>
        <p:spPr/>
        <p:txBody>
          <a:bodyPr/>
          <a:lstStyle>
            <a:lvl1pPr>
              <a:defRPr/>
            </a:lvl1pPr>
          </a:lstStyle>
          <a:p>
            <a:pPr>
              <a:defRPr/>
            </a:pPr>
            <a:endParaRPr lang="zh-TW"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2389717" y="4800600"/>
            <a:ext cx="7315200" cy="566738"/>
          </a:xfrm>
        </p:spPr>
        <p:txBody>
          <a:bodyPr anchor="b"/>
          <a:lstStyle>
            <a:lvl1pPr algn="l">
              <a:defRPr sz="2000" b="1"/>
            </a:lvl1pPr>
          </a:lstStyle>
          <a:p>
            <a:r>
              <a:rPr lang="zh-TW" altLang="en-US"/>
              <a:t>按一下以編輯母片標題樣式</a:t>
            </a:r>
          </a:p>
        </p:txBody>
      </p:sp>
      <p:sp>
        <p:nvSpPr>
          <p:cNvPr id="3" name="圖片版面配置區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TW" altLang="en-US" noProof="0"/>
          </a:p>
        </p:txBody>
      </p:sp>
      <p:sp>
        <p:nvSpPr>
          <p:cNvPr id="4" name="文字版面配置區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5" name="日期版面配置區 3"/>
          <p:cNvSpPr>
            <a:spLocks noGrp="1"/>
          </p:cNvSpPr>
          <p:nvPr>
            <p:ph type="dt" sz="half" idx="10"/>
          </p:nvPr>
        </p:nvSpPr>
        <p:spPr/>
        <p:txBody>
          <a:bodyPr/>
          <a:lstStyle>
            <a:lvl1pPr>
              <a:defRPr/>
            </a:lvl1pPr>
          </a:lstStyle>
          <a:p>
            <a:pPr>
              <a:defRPr/>
            </a:pPr>
            <a:fld id="{42053110-98B5-40FF-BD1D-A09D7D5047F3}" type="datetimeFigureOut">
              <a:rPr lang="zh-TW" altLang="en-US"/>
              <a:pPr>
                <a:defRPr/>
              </a:pPr>
              <a:t>2025/12/11</a:t>
            </a:fld>
            <a:endParaRPr lang="zh-TW" altLang="en-US"/>
          </a:p>
        </p:txBody>
      </p:sp>
      <p:sp>
        <p:nvSpPr>
          <p:cNvPr id="6" name="頁尾版面配置區 4"/>
          <p:cNvSpPr>
            <a:spLocks noGrp="1"/>
          </p:cNvSpPr>
          <p:nvPr>
            <p:ph type="ftr" sz="quarter" idx="11"/>
          </p:nvPr>
        </p:nvSpPr>
        <p:spPr/>
        <p:txBody>
          <a:bodyPr/>
          <a:lstStyle>
            <a:lvl1pPr>
              <a:defRPr/>
            </a:lvl1pPr>
          </a:lstStyle>
          <a:p>
            <a:pPr>
              <a:defRPr/>
            </a:pPr>
            <a:endParaRPr lang="en-US" altLang="zh-TW"/>
          </a:p>
        </p:txBody>
      </p:sp>
      <p:sp>
        <p:nvSpPr>
          <p:cNvPr id="7" name="投影片編號版面配置區 5"/>
          <p:cNvSpPr>
            <a:spLocks noGrp="1"/>
          </p:cNvSpPr>
          <p:nvPr>
            <p:ph type="sldNum" sz="quarter" idx="12"/>
          </p:nvPr>
        </p:nvSpPr>
        <p:spPr/>
        <p:txBody>
          <a:bodyPr/>
          <a:lstStyle>
            <a:lvl1pPr>
              <a:defRPr/>
            </a:lvl1pPr>
          </a:lstStyle>
          <a:p>
            <a:pPr>
              <a:defRPr/>
            </a:pPr>
            <a:endParaRPr lang="zh-TW"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直排文字版面配置區 2"/>
          <p:cNvSpPr>
            <a:spLocks noGrp="1"/>
          </p:cNvSpPr>
          <p:nvPr>
            <p:ph type="body" orient="vert" idx="1"/>
          </p:nvPr>
        </p:nvSpPr>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p:cNvSpPr>
            <a:spLocks noGrp="1"/>
          </p:cNvSpPr>
          <p:nvPr>
            <p:ph type="dt" sz="half" idx="10"/>
          </p:nvPr>
        </p:nvSpPr>
        <p:spPr/>
        <p:txBody>
          <a:bodyPr/>
          <a:lstStyle>
            <a:lvl1pPr>
              <a:defRPr/>
            </a:lvl1pPr>
          </a:lstStyle>
          <a:p>
            <a:pPr>
              <a:defRPr/>
            </a:pPr>
            <a:fld id="{C6C0FEA3-968D-49B8-9388-B0C2573D53A8}" type="datetimeFigureOut">
              <a:rPr lang="zh-TW" altLang="en-US"/>
              <a:pPr>
                <a:defRPr/>
              </a:pPr>
              <a:t>2025/12/11</a:t>
            </a:fld>
            <a:endParaRPr lang="zh-TW" altLang="en-US"/>
          </a:p>
        </p:txBody>
      </p:sp>
      <p:sp>
        <p:nvSpPr>
          <p:cNvPr id="5" name="頁尾版面配置區 4"/>
          <p:cNvSpPr>
            <a:spLocks noGrp="1"/>
          </p:cNvSpPr>
          <p:nvPr>
            <p:ph type="ftr" sz="quarter" idx="11"/>
          </p:nvPr>
        </p:nvSpPr>
        <p:spPr/>
        <p:txBody>
          <a:bodyPr/>
          <a:lstStyle>
            <a:lvl1pPr>
              <a:defRPr/>
            </a:lvl1pPr>
          </a:lstStyle>
          <a:p>
            <a:pPr>
              <a:defRPr/>
            </a:pPr>
            <a:endParaRPr lang="en-US" altLang="zh-TW"/>
          </a:p>
        </p:txBody>
      </p:sp>
      <p:sp>
        <p:nvSpPr>
          <p:cNvPr id="6" name="投影片編號版面配置區 5"/>
          <p:cNvSpPr>
            <a:spLocks noGrp="1"/>
          </p:cNvSpPr>
          <p:nvPr>
            <p:ph type="sldNum" sz="quarter" idx="12"/>
          </p:nvPr>
        </p:nvSpPr>
        <p:spPr/>
        <p:txBody>
          <a:bodyPr/>
          <a:lstStyle>
            <a:lvl1pPr>
              <a:defRPr/>
            </a:lvl1pPr>
          </a:lstStyle>
          <a:p>
            <a:pPr>
              <a:defRPr/>
            </a:pPr>
            <a:endParaRPr lang="zh-TW"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8839200" y="274639"/>
            <a:ext cx="2743200" cy="5851525"/>
          </a:xfrm>
        </p:spPr>
        <p:txBody>
          <a:bodyPr vert="eaVert"/>
          <a:lstStyle/>
          <a:p>
            <a:r>
              <a:rPr lang="zh-TW" altLang="en-US"/>
              <a:t>按一下以編輯母片標題樣式</a:t>
            </a:r>
          </a:p>
        </p:txBody>
      </p:sp>
      <p:sp>
        <p:nvSpPr>
          <p:cNvPr id="3" name="直排文字版面配置區 2"/>
          <p:cNvSpPr>
            <a:spLocks noGrp="1"/>
          </p:cNvSpPr>
          <p:nvPr>
            <p:ph type="body" orient="vert" idx="1"/>
          </p:nvPr>
        </p:nvSpPr>
        <p:spPr>
          <a:xfrm>
            <a:off x="609600" y="274639"/>
            <a:ext cx="8026400" cy="5851525"/>
          </a:xfrm>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p:cNvSpPr>
            <a:spLocks noGrp="1"/>
          </p:cNvSpPr>
          <p:nvPr>
            <p:ph type="dt" sz="half" idx="10"/>
          </p:nvPr>
        </p:nvSpPr>
        <p:spPr/>
        <p:txBody>
          <a:bodyPr/>
          <a:lstStyle>
            <a:lvl1pPr>
              <a:defRPr/>
            </a:lvl1pPr>
          </a:lstStyle>
          <a:p>
            <a:pPr>
              <a:defRPr/>
            </a:pPr>
            <a:fld id="{AF4889A7-B72C-4CBD-BC61-DC94BDED97BD}" type="datetimeFigureOut">
              <a:rPr lang="zh-TW" altLang="en-US"/>
              <a:pPr>
                <a:defRPr/>
              </a:pPr>
              <a:t>2025/12/11</a:t>
            </a:fld>
            <a:endParaRPr lang="zh-TW" altLang="en-US"/>
          </a:p>
        </p:txBody>
      </p:sp>
      <p:sp>
        <p:nvSpPr>
          <p:cNvPr id="5" name="頁尾版面配置區 4"/>
          <p:cNvSpPr>
            <a:spLocks noGrp="1"/>
          </p:cNvSpPr>
          <p:nvPr>
            <p:ph type="ftr" sz="quarter" idx="11"/>
          </p:nvPr>
        </p:nvSpPr>
        <p:spPr/>
        <p:txBody>
          <a:bodyPr/>
          <a:lstStyle>
            <a:lvl1pPr>
              <a:defRPr/>
            </a:lvl1pPr>
          </a:lstStyle>
          <a:p>
            <a:pPr>
              <a:defRPr/>
            </a:pPr>
            <a:endParaRPr lang="en-US" altLang="zh-TW"/>
          </a:p>
        </p:txBody>
      </p:sp>
      <p:sp>
        <p:nvSpPr>
          <p:cNvPr id="6" name="投影片編號版面配置區 5"/>
          <p:cNvSpPr>
            <a:spLocks noGrp="1"/>
          </p:cNvSpPr>
          <p:nvPr>
            <p:ph type="sldNum" sz="quarter" idx="12"/>
          </p:nvPr>
        </p:nvSpPr>
        <p:spPr/>
        <p:txBody>
          <a:bodyPr/>
          <a:lstStyle>
            <a:lvl1pPr>
              <a:defRPr/>
            </a:lvl1pPr>
          </a:lstStyle>
          <a:p>
            <a:pPr>
              <a:defRPr/>
            </a:pPr>
            <a:endParaRPr lang="zh-TW"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dgm" preserve="1">
  <p:cSld name="標題及圖表或組織圖">
    <p:spTree>
      <p:nvGrpSpPr>
        <p:cNvPr id="1" name=""/>
        <p:cNvGrpSpPr/>
        <p:nvPr/>
      </p:nvGrpSpPr>
      <p:grpSpPr>
        <a:xfrm>
          <a:off x="0" y="0"/>
          <a:ext cx="0" cy="0"/>
          <a:chOff x="0" y="0"/>
          <a:chExt cx="0" cy="0"/>
        </a:xfrm>
      </p:grpSpPr>
      <p:sp>
        <p:nvSpPr>
          <p:cNvPr id="2" name="標題 1"/>
          <p:cNvSpPr>
            <a:spLocks noGrp="1"/>
          </p:cNvSpPr>
          <p:nvPr>
            <p:ph type="title"/>
          </p:nvPr>
        </p:nvSpPr>
        <p:spPr>
          <a:xfrm>
            <a:off x="609600" y="274638"/>
            <a:ext cx="10972800" cy="1143000"/>
          </a:xfrm>
        </p:spPr>
        <p:txBody>
          <a:bodyPr/>
          <a:lstStyle/>
          <a:p>
            <a:r>
              <a:rPr lang="zh-TW" altLang="en-US"/>
              <a:t>按一下以編輯母片標題樣式</a:t>
            </a:r>
          </a:p>
        </p:txBody>
      </p:sp>
      <p:sp>
        <p:nvSpPr>
          <p:cNvPr id="3" name="SmartArt 版面配置區 2"/>
          <p:cNvSpPr>
            <a:spLocks noGrp="1"/>
          </p:cNvSpPr>
          <p:nvPr>
            <p:ph type="dgm" idx="1"/>
          </p:nvPr>
        </p:nvSpPr>
        <p:spPr>
          <a:xfrm>
            <a:off x="609600" y="1600201"/>
            <a:ext cx="10972800" cy="4525963"/>
          </a:xfrm>
        </p:spPr>
        <p:txBody>
          <a:bodyPr/>
          <a:lstStyle/>
          <a:p>
            <a:pPr lvl="0"/>
            <a:endParaRPr lang="zh-TW" altLang="en-US" noProof="0"/>
          </a:p>
        </p:txBody>
      </p:sp>
      <p:sp>
        <p:nvSpPr>
          <p:cNvPr id="4" name="日期版面配置區 3"/>
          <p:cNvSpPr>
            <a:spLocks noGrp="1"/>
          </p:cNvSpPr>
          <p:nvPr>
            <p:ph type="dt" sz="half" idx="10"/>
          </p:nvPr>
        </p:nvSpPr>
        <p:spPr/>
        <p:txBody>
          <a:bodyPr/>
          <a:lstStyle>
            <a:lvl1pPr>
              <a:defRPr/>
            </a:lvl1pPr>
          </a:lstStyle>
          <a:p>
            <a:pPr>
              <a:defRPr/>
            </a:pPr>
            <a:fld id="{EB91D267-5BEB-4CE2-B649-62A5FA1F918A}" type="datetimeFigureOut">
              <a:rPr lang="zh-TW" altLang="en-US"/>
              <a:pPr>
                <a:defRPr/>
              </a:pPr>
              <a:t>2025/12/11</a:t>
            </a:fld>
            <a:endParaRPr lang="zh-TW" altLang="en-US"/>
          </a:p>
        </p:txBody>
      </p:sp>
      <p:sp>
        <p:nvSpPr>
          <p:cNvPr id="5" name="頁尾版面配置區 4"/>
          <p:cNvSpPr>
            <a:spLocks noGrp="1"/>
          </p:cNvSpPr>
          <p:nvPr>
            <p:ph type="ftr" sz="quarter" idx="11"/>
          </p:nvPr>
        </p:nvSpPr>
        <p:spPr/>
        <p:txBody>
          <a:bodyPr/>
          <a:lstStyle>
            <a:lvl1pPr>
              <a:defRPr/>
            </a:lvl1pPr>
          </a:lstStyle>
          <a:p>
            <a:pPr>
              <a:defRPr/>
            </a:pPr>
            <a:endParaRPr lang="en-US" altLang="zh-TW"/>
          </a:p>
        </p:txBody>
      </p:sp>
      <p:sp>
        <p:nvSpPr>
          <p:cNvPr id="6" name="投影片編號版面配置區 5"/>
          <p:cNvSpPr>
            <a:spLocks noGrp="1"/>
          </p:cNvSpPr>
          <p:nvPr>
            <p:ph type="sldNum" sz="quarter" idx="12"/>
          </p:nvPr>
        </p:nvSpPr>
        <p:spPr/>
        <p:txBody>
          <a:bodyPr/>
          <a:lstStyle>
            <a:lvl1pPr>
              <a:defRPr/>
            </a:lvl1pPr>
          </a:lstStyle>
          <a:p>
            <a:pPr>
              <a:defRPr/>
            </a:pPr>
            <a:endParaRPr lang="zh-TW" alt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_章節標題">
    <p:spTree>
      <p:nvGrpSpPr>
        <p:cNvPr id="1" name=""/>
        <p:cNvGrpSpPr/>
        <p:nvPr/>
      </p:nvGrpSpPr>
      <p:grpSpPr>
        <a:xfrm>
          <a:off x="0" y="0"/>
          <a:ext cx="0" cy="0"/>
          <a:chOff x="0" y="0"/>
          <a:chExt cx="0" cy="0"/>
        </a:xfrm>
      </p:grpSpPr>
      <p:sp>
        <p:nvSpPr>
          <p:cNvPr id="4" name="日期版面配置區 3"/>
          <p:cNvSpPr>
            <a:spLocks noGrp="1"/>
          </p:cNvSpPr>
          <p:nvPr>
            <p:ph type="dt" sz="half" idx="10"/>
          </p:nvPr>
        </p:nvSpPr>
        <p:spPr/>
        <p:txBody>
          <a:bodyPr/>
          <a:lstStyle/>
          <a:p>
            <a:fld id="{6A840DB2-80D3-41BB-A6E3-5D6CA369112B}" type="datetime1">
              <a:rPr lang="zh-TW" altLang="en-US" smtClean="0"/>
              <a:t>2025/12/11</a:t>
            </a:fld>
            <a:endParaRPr lang="zh-TW" altLang="en-US"/>
          </a:p>
        </p:txBody>
      </p:sp>
      <p:sp>
        <p:nvSpPr>
          <p:cNvPr id="5" name="頁尾版面配置區 4"/>
          <p:cNvSpPr>
            <a:spLocks noGrp="1"/>
          </p:cNvSpPr>
          <p:nvPr>
            <p:ph type="ftr" sz="quarter" idx="11"/>
          </p:nvPr>
        </p:nvSpPr>
        <p:spPr/>
        <p:txBody>
          <a:bodyPr/>
          <a:lstStyle/>
          <a:p>
            <a:endParaRPr lang="zh-TW" altLang="en-US"/>
          </a:p>
        </p:txBody>
      </p:sp>
      <p:grpSp>
        <p:nvGrpSpPr>
          <p:cNvPr id="24" name="群組 23"/>
          <p:cNvGrpSpPr/>
          <p:nvPr userDrawn="1"/>
        </p:nvGrpSpPr>
        <p:grpSpPr>
          <a:xfrm rot="4739200">
            <a:off x="-219893" y="5477849"/>
            <a:ext cx="1372210" cy="1329418"/>
            <a:chOff x="10692847" y="5485063"/>
            <a:chExt cx="1199834" cy="1162418"/>
          </a:xfrm>
        </p:grpSpPr>
        <p:sp>
          <p:nvSpPr>
            <p:cNvPr id="25" name="Google Shape;174;p11"/>
            <p:cNvSpPr/>
            <p:nvPr/>
          </p:nvSpPr>
          <p:spPr>
            <a:xfrm>
              <a:off x="10692847" y="6042159"/>
              <a:ext cx="447000" cy="447000"/>
            </a:xfrm>
            <a:prstGeom prst="donut">
              <a:avLst>
                <a:gd name="adj" fmla="val 18608"/>
              </a:avLst>
            </a:prstGeom>
            <a:solidFill>
              <a:srgbClr val="F8BB00">
                <a:alpha val="86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177;p11"/>
            <p:cNvSpPr/>
            <p:nvPr/>
          </p:nvSpPr>
          <p:spPr>
            <a:xfrm>
              <a:off x="10914081" y="5668881"/>
              <a:ext cx="978600" cy="978600"/>
            </a:xfrm>
            <a:prstGeom prst="ellipse">
              <a:avLst/>
            </a:prstGeom>
            <a:noFill/>
            <a:ln w="9525" cap="flat" cmpd="sng">
              <a:solidFill>
                <a:srgbClr val="ED4A00"/>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179;p11"/>
            <p:cNvSpPr/>
            <p:nvPr/>
          </p:nvSpPr>
          <p:spPr>
            <a:xfrm>
              <a:off x="11253347" y="5485063"/>
              <a:ext cx="287100" cy="287100"/>
            </a:xfrm>
            <a:prstGeom prst="ellipse">
              <a:avLst/>
            </a:prstGeom>
            <a:solidFill>
              <a:srgbClr val="ED4A00">
                <a:alpha val="86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181;p11"/>
            <p:cNvSpPr/>
            <p:nvPr/>
          </p:nvSpPr>
          <p:spPr>
            <a:xfrm>
              <a:off x="11114159" y="5805885"/>
              <a:ext cx="702691" cy="702691"/>
            </a:xfrm>
            <a:prstGeom prst="ellipse">
              <a:avLst/>
            </a:prstGeom>
            <a:solidFill>
              <a:srgbClr val="E8004C">
                <a:alpha val="86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29" name="圖片 2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0400" y="6023548"/>
            <a:ext cx="655060" cy="655060"/>
          </a:xfrm>
          <a:prstGeom prst="rect">
            <a:avLst/>
          </a:prstGeom>
          <a:effectLst>
            <a:outerShdw blurRad="76200" dir="13500000" sy="23000" kx="1200000" algn="br" rotWithShape="0">
              <a:prstClr val="black">
                <a:alpha val="20000"/>
              </a:prstClr>
            </a:outerShdw>
          </a:effectLst>
        </p:spPr>
      </p:pic>
      <p:sp>
        <p:nvSpPr>
          <p:cNvPr id="30" name="矩形 29"/>
          <p:cNvSpPr/>
          <p:nvPr userDrawn="1"/>
        </p:nvSpPr>
        <p:spPr>
          <a:xfrm>
            <a:off x="11710" y="-671"/>
            <a:ext cx="12192000" cy="582942"/>
          </a:xfrm>
          <a:prstGeom prst="rect">
            <a:avLst/>
          </a:prstGeom>
          <a:gradFill>
            <a:gsLst>
              <a:gs pos="0">
                <a:srgbClr val="FFF3F3">
                  <a:alpha val="69804"/>
                </a:srgbClr>
              </a:gs>
              <a:gs pos="53000">
                <a:srgbClr val="FFFFCC">
                  <a:alpha val="69804"/>
                </a:srgbClr>
              </a:gs>
              <a:gs pos="100000">
                <a:schemeClr val="bg1">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4" name="投影片編號版面配置區 5"/>
          <p:cNvSpPr txBox="1">
            <a:spLocks/>
          </p:cNvSpPr>
          <p:nvPr userDrawn="1"/>
        </p:nvSpPr>
        <p:spPr>
          <a:xfrm>
            <a:off x="9413909" y="6467448"/>
            <a:ext cx="2743200" cy="365125"/>
          </a:xfrm>
          <a:prstGeom prst="rect">
            <a:avLst/>
          </a:prstGeom>
        </p:spPr>
        <p:txBody>
          <a:bodyPr vert="horz" lIns="91440" tIns="45720" rIns="91440" bIns="45720" rtlCol="0" anchor="ctr"/>
          <a:lstStyle>
            <a:defPPr>
              <a:defRPr lang="zh-TW"/>
            </a:defPPr>
            <a:lvl1pPr marL="0" algn="r" defTabSz="914400" rtl="0" eaLnBrk="1" latinLnBrk="0" hangingPunct="1">
              <a:defRPr sz="1200" kern="1200">
                <a:solidFill>
                  <a:schemeClr val="tx1">
                    <a:tint val="7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31B8EA2-46F0-4EFD-AA39-F1D4219E0ABE}" type="slidenum">
              <a:rPr lang="zh-TW" altLang="en-US" smtClean="0"/>
              <a:pPr/>
              <a:t>‹#›</a:t>
            </a:fld>
            <a:endParaRPr lang="zh-TW" altLang="en-US"/>
          </a:p>
        </p:txBody>
      </p:sp>
      <p:sp>
        <p:nvSpPr>
          <p:cNvPr id="15" name="Google Shape;91;p6"/>
          <p:cNvSpPr/>
          <p:nvPr userDrawn="1"/>
        </p:nvSpPr>
        <p:spPr>
          <a:xfrm>
            <a:off x="11772548" y="6468381"/>
            <a:ext cx="324000" cy="324000"/>
          </a:xfrm>
          <a:prstGeom prst="ellipse">
            <a:avLst/>
          </a:prstGeom>
          <a:solidFill>
            <a:schemeClr val="bg1"/>
          </a:solidFill>
          <a:ln w="9525" cap="flat" cmpd="sng">
            <a:noFill/>
            <a:prstDash val="dash"/>
            <a:round/>
            <a:headEnd type="none" w="sm" len="sm"/>
            <a:tailEnd type="none" w="sm" len="sm"/>
          </a:ln>
          <a:effectLst>
            <a:outerShdw blurRad="63500" sx="102000" sy="102000" algn="ctr" rotWithShape="0">
              <a:prstClr val="black">
                <a:alpha val="40000"/>
              </a:prst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dirty="0"/>
          </a:p>
        </p:txBody>
      </p:sp>
      <p:sp>
        <p:nvSpPr>
          <p:cNvPr id="16" name="投影片編號版面配置區 7"/>
          <p:cNvSpPr txBox="1">
            <a:spLocks/>
          </p:cNvSpPr>
          <p:nvPr userDrawn="1"/>
        </p:nvSpPr>
        <p:spPr>
          <a:xfrm>
            <a:off x="11716286" y="6445637"/>
            <a:ext cx="445811" cy="365125"/>
          </a:xfrm>
          <a:prstGeom prst="rect">
            <a:avLst/>
          </a:prstGeom>
        </p:spPr>
        <p:txBody>
          <a:bodyPr vert="horz" lIns="91440" tIns="45720" rIns="91440" bIns="45720" rtlCol="0" anchor="ctr"/>
          <a:lstStyle>
            <a:defPPr>
              <a:defRPr lang="zh-TW"/>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131B8EA2-46F0-4EFD-AA39-F1D4219E0ABE}" type="slidenum">
              <a:rPr lang="zh-TW" altLang="en-US" smtClean="0"/>
              <a:pPr algn="ctr"/>
              <a:t>‹#›</a:t>
            </a:fld>
            <a:endParaRPr lang="zh-TW" altLang="en-US" dirty="0"/>
          </a:p>
        </p:txBody>
      </p:sp>
    </p:spTree>
    <p:extLst>
      <p:ext uri="{BB962C8B-B14F-4D97-AF65-F5344CB8AC3E}">
        <p14:creationId xmlns:p14="http://schemas.microsoft.com/office/powerpoint/2010/main" val="73220187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bl">
  <p:cSld name="標題及表格">
    <p:spTree>
      <p:nvGrpSpPr>
        <p:cNvPr id="1" name=""/>
        <p:cNvGrpSpPr/>
        <p:nvPr/>
      </p:nvGrpSpPr>
      <p:grpSpPr>
        <a:xfrm>
          <a:off x="0" y="0"/>
          <a:ext cx="0" cy="0"/>
          <a:chOff x="0" y="0"/>
          <a:chExt cx="0" cy="0"/>
        </a:xfrm>
      </p:grpSpPr>
      <p:sp>
        <p:nvSpPr>
          <p:cNvPr id="2" name="標題 1"/>
          <p:cNvSpPr>
            <a:spLocks noGrp="1"/>
          </p:cNvSpPr>
          <p:nvPr>
            <p:ph type="title"/>
          </p:nvPr>
        </p:nvSpPr>
        <p:spPr>
          <a:xfrm>
            <a:off x="609600" y="274638"/>
            <a:ext cx="10972800" cy="1143000"/>
          </a:xfrm>
        </p:spPr>
        <p:txBody>
          <a:bodyPr/>
          <a:lstStyle>
            <a:lvl1pPr>
              <a:defRPr>
                <a:latin typeface="微軟正黑體" panose="020B0604030504040204" pitchFamily="34" charset="-120"/>
                <a:ea typeface="微軟正黑體" panose="020B0604030504040204" pitchFamily="34" charset="-120"/>
              </a:defRPr>
            </a:lvl1pPr>
          </a:lstStyle>
          <a:p>
            <a:r>
              <a:rPr lang="zh-TW" altLang="en-US"/>
              <a:t>按一下以編輯母片標題樣式</a:t>
            </a:r>
          </a:p>
        </p:txBody>
      </p:sp>
      <p:sp>
        <p:nvSpPr>
          <p:cNvPr id="3" name="表格版面配置區 2"/>
          <p:cNvSpPr>
            <a:spLocks noGrp="1"/>
          </p:cNvSpPr>
          <p:nvPr>
            <p:ph type="tbl" idx="1"/>
          </p:nvPr>
        </p:nvSpPr>
        <p:spPr>
          <a:xfrm>
            <a:off x="609600" y="1600206"/>
            <a:ext cx="10972800" cy="4525963"/>
          </a:xfrm>
        </p:spPr>
        <p:txBody>
          <a:bodyPr rtlCol="0">
            <a:normAutofit/>
          </a:bodyPr>
          <a:lstStyle>
            <a:lvl1pPr>
              <a:defRPr>
                <a:latin typeface="微軟正黑體" panose="020B0604030504040204" pitchFamily="34" charset="-120"/>
                <a:ea typeface="微軟正黑體" panose="020B0604030504040204" pitchFamily="34" charset="-120"/>
              </a:defRPr>
            </a:lvl1pPr>
          </a:lstStyle>
          <a:p>
            <a:pPr lvl="0"/>
            <a:endParaRPr lang="zh-TW" altLang="en-US" noProof="0"/>
          </a:p>
        </p:txBody>
      </p:sp>
      <p:sp>
        <p:nvSpPr>
          <p:cNvPr id="4" name="Date Placeholder 4"/>
          <p:cNvSpPr>
            <a:spLocks noGrp="1"/>
          </p:cNvSpPr>
          <p:nvPr>
            <p:ph type="dt" sz="half" idx="10"/>
          </p:nvPr>
        </p:nvSpPr>
        <p:spPr/>
        <p:txBody>
          <a:bodyPr/>
          <a:lstStyle>
            <a:lvl1pPr eaLnBrk="0" fontAlgn="base" hangingPunct="0">
              <a:spcBef>
                <a:spcPct val="0"/>
              </a:spcBef>
              <a:spcAft>
                <a:spcPct val="0"/>
              </a:spcAft>
              <a:defRPr kumimoji="1">
                <a:latin typeface="Arial" pitchFamily="34" charset="0"/>
              </a:defRPr>
            </a:lvl1pPr>
          </a:lstStyle>
          <a:p>
            <a:pPr>
              <a:defRPr/>
            </a:pPr>
            <a:fld id="{A0091C80-D15C-43B1-942E-6735681ACCAC}" type="datetime1">
              <a:rPr lang="zh-TW" altLang="en-US" smtClean="0"/>
              <a:t>2025/12/11</a:t>
            </a:fld>
            <a:endParaRPr lang="en-US" altLang="zh-TW" dirty="0"/>
          </a:p>
        </p:txBody>
      </p:sp>
      <p:sp>
        <p:nvSpPr>
          <p:cNvPr id="5" name="Footer Placeholder 5"/>
          <p:cNvSpPr>
            <a:spLocks noGrp="1"/>
          </p:cNvSpPr>
          <p:nvPr>
            <p:ph type="ftr" sz="quarter" idx="11"/>
          </p:nvPr>
        </p:nvSpPr>
        <p:spPr/>
        <p:txBody>
          <a:bodyPr/>
          <a:lstStyle>
            <a:lvl1pPr eaLnBrk="0" fontAlgn="base" hangingPunct="0">
              <a:spcBef>
                <a:spcPct val="0"/>
              </a:spcBef>
              <a:spcAft>
                <a:spcPct val="0"/>
              </a:spcAft>
              <a:defRPr kumimoji="1">
                <a:latin typeface="Arial" pitchFamily="34" charset="0"/>
              </a:defRPr>
            </a:lvl1pPr>
          </a:lstStyle>
          <a:p>
            <a:pPr>
              <a:defRPr/>
            </a:pPr>
            <a:endParaRPr lang="en-US" altLang="zh-TW" dirty="0"/>
          </a:p>
        </p:txBody>
      </p:sp>
      <p:sp>
        <p:nvSpPr>
          <p:cNvPr id="6" name="Slide Number Placeholder 6"/>
          <p:cNvSpPr>
            <a:spLocks noGrp="1"/>
          </p:cNvSpPr>
          <p:nvPr>
            <p:ph type="sldNum" sz="quarter" idx="12"/>
          </p:nvPr>
        </p:nvSpPr>
        <p:spPr/>
        <p:txBody>
          <a:bodyPr/>
          <a:lstStyle>
            <a:lvl1pPr eaLnBrk="0" hangingPunct="0">
              <a:defRPr kumimoji="1">
                <a:latin typeface="Arial" pitchFamily="34" charset="0"/>
              </a:defRPr>
            </a:lvl1pPr>
          </a:lstStyle>
          <a:p>
            <a:pPr>
              <a:defRPr/>
            </a:pPr>
            <a:fld id="{B7FFADA6-F038-4F8F-964A-13937FB84C50}" type="slidenum">
              <a:rPr lang="en-US" altLang="zh-TW"/>
              <a:pPr>
                <a:defRPr/>
              </a:pPr>
              <a:t>‹#›</a:t>
            </a:fld>
            <a:endParaRPr lang="en-US" altLang="zh-TW" dirty="0"/>
          </a:p>
        </p:txBody>
      </p:sp>
    </p:spTree>
    <p:extLst>
      <p:ext uri="{BB962C8B-B14F-4D97-AF65-F5344CB8AC3E}">
        <p14:creationId xmlns:p14="http://schemas.microsoft.com/office/powerpoint/2010/main" val="857013565"/>
      </p:ext>
    </p:extLst>
  </p:cSld>
  <p:clrMapOvr>
    <a:masterClrMapping/>
  </p:clrMapOvr>
  <p:transition spd="med">
    <p:wipe dir="d"/>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圖片 6"/>
          <p:cNvPicPr>
            <a:picLocks noChangeAspect="1"/>
          </p:cNvPicPr>
          <p:nvPr/>
        </p:nvPicPr>
        <p:blipFill>
          <a:blip r:embed="rId16"/>
          <a:srcRect/>
          <a:stretch>
            <a:fillRect/>
          </a:stretch>
        </p:blipFill>
        <p:spPr bwMode="auto">
          <a:xfrm>
            <a:off x="2118" y="0"/>
            <a:ext cx="12187767" cy="6858000"/>
          </a:xfrm>
          <a:prstGeom prst="rect">
            <a:avLst/>
          </a:prstGeom>
          <a:noFill/>
          <a:ln w="9525">
            <a:noFill/>
            <a:miter lim="800000"/>
            <a:headEnd/>
            <a:tailEnd/>
          </a:ln>
        </p:spPr>
      </p:pic>
      <p:sp>
        <p:nvSpPr>
          <p:cNvPr id="1027" name="標題版面配置區 1"/>
          <p:cNvSpPr>
            <a:spLocks noGrp="1"/>
          </p:cNvSpPr>
          <p:nvPr>
            <p:ph type="title"/>
          </p:nvPr>
        </p:nvSpPr>
        <p:spPr bwMode="auto">
          <a:xfrm>
            <a:off x="609600" y="274638"/>
            <a:ext cx="109728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zh-TW" altLang="en-US"/>
              <a:t>按一下以編輯母片標題樣式</a:t>
            </a:r>
          </a:p>
        </p:txBody>
      </p:sp>
      <p:sp>
        <p:nvSpPr>
          <p:cNvPr id="1028" name="文字版面配置區 2"/>
          <p:cNvSpPr>
            <a:spLocks noGrp="1"/>
          </p:cNvSpPr>
          <p:nvPr>
            <p:ph type="body" idx="1"/>
          </p:nvPr>
        </p:nvSpPr>
        <p:spPr bwMode="auto">
          <a:xfrm>
            <a:off x="609600" y="1600201"/>
            <a:ext cx="109728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8" name="日期版面配置區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eaLnBrk="1" hangingPunct="1">
              <a:defRPr sz="1200">
                <a:solidFill>
                  <a:schemeClr val="tx1">
                    <a:tint val="75000"/>
                  </a:schemeClr>
                </a:solidFill>
                <a:latin typeface="Arial" pitchFamily="34" charset="0"/>
                <a:ea typeface="新細明體" pitchFamily="18" charset="-120"/>
              </a:defRPr>
            </a:lvl1pPr>
          </a:lstStyle>
          <a:p>
            <a:pPr>
              <a:defRPr/>
            </a:pPr>
            <a:fld id="{EA2B5C98-BED2-4FF0-AFC1-EEF688675CD8}" type="datetimeFigureOut">
              <a:rPr lang="zh-TW" altLang="en-US"/>
              <a:pPr>
                <a:defRPr/>
              </a:pPr>
              <a:t>2025/12/11</a:t>
            </a:fld>
            <a:endParaRPr lang="zh-TW" altLang="en-US"/>
          </a:p>
        </p:txBody>
      </p:sp>
      <p:sp>
        <p:nvSpPr>
          <p:cNvPr id="9" name="頁尾版面配置區 4"/>
          <p:cNvSpPr>
            <a:spLocks noGrp="1"/>
          </p:cNvSpPr>
          <p:nvPr>
            <p:ph type="ftr" sz="quarter" idx="3"/>
          </p:nvPr>
        </p:nvSpPr>
        <p:spPr>
          <a:xfrm>
            <a:off x="4165600" y="6356351"/>
            <a:ext cx="3860800" cy="365125"/>
          </a:xfrm>
          <a:prstGeom prst="rect">
            <a:avLst/>
          </a:prstGeom>
        </p:spPr>
        <p:txBody>
          <a:bodyPr vert="horz" wrap="square" lIns="91440" tIns="45720" rIns="91440" bIns="45720" numCol="1" anchor="ctr" anchorCtr="0" compatLnSpc="1">
            <a:prstTxWarp prst="textNoShape">
              <a:avLst/>
            </a:prstTxWarp>
          </a:bodyPr>
          <a:lstStyle>
            <a:lvl1pPr algn="ctr" eaLnBrk="1" hangingPunct="1">
              <a:defRPr sz="1200">
                <a:solidFill>
                  <a:srgbClr val="898989"/>
                </a:solidFill>
                <a:latin typeface="Arial" pitchFamily="34" charset="0"/>
                <a:ea typeface="新細明體" pitchFamily="18" charset="-120"/>
              </a:defRPr>
            </a:lvl1pPr>
          </a:lstStyle>
          <a:p>
            <a:pPr>
              <a:defRPr/>
            </a:pPr>
            <a:endParaRPr lang="en-US" altLang="zh-TW"/>
          </a:p>
        </p:txBody>
      </p:sp>
      <p:sp>
        <p:nvSpPr>
          <p:cNvPr id="10" name="投影片編號版面配置區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eaLnBrk="1" hangingPunct="1">
              <a:defRPr sz="1400" b="1">
                <a:solidFill>
                  <a:schemeClr val="tx1"/>
                </a:solidFill>
                <a:latin typeface="Arial" pitchFamily="34" charset="0"/>
                <a:ea typeface="新細明體" pitchFamily="18" charset="-120"/>
              </a:defRPr>
            </a:lvl1pPr>
          </a:lstStyle>
          <a:p>
            <a:pPr>
              <a:defRPr/>
            </a:pPr>
            <a:endParaRPr lang="zh-TW" altLang="en-US"/>
          </a:p>
        </p:txBody>
      </p:sp>
    </p:spTree>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 id="2147483661" r:id="rId12"/>
    <p:sldLayoutId id="2147483662" r:id="rId13"/>
    <p:sldLayoutId id="2147483663" r:id="rId14"/>
  </p:sldLayoutIdLst>
  <p:hf hdr="0" ftr="0" dt="0"/>
  <p:txStyles>
    <p:titleStyle>
      <a:lvl1pPr algn="ctr" rtl="0" eaLnBrk="0" fontAlgn="base" hangingPunct="0">
        <a:spcBef>
          <a:spcPct val="0"/>
        </a:spcBef>
        <a:spcAft>
          <a:spcPct val="0"/>
        </a:spcAft>
        <a:defRPr sz="44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ea typeface="新細明體" pitchFamily="18" charset="-120"/>
        </a:defRPr>
      </a:lvl2pPr>
      <a:lvl3pPr algn="ctr" rtl="0" eaLnBrk="0" fontAlgn="base" hangingPunct="0">
        <a:spcBef>
          <a:spcPct val="0"/>
        </a:spcBef>
        <a:spcAft>
          <a:spcPct val="0"/>
        </a:spcAft>
        <a:defRPr sz="4400">
          <a:solidFill>
            <a:schemeClr val="tx1"/>
          </a:solidFill>
          <a:latin typeface="Calibri" pitchFamily="34" charset="0"/>
          <a:ea typeface="新細明體" pitchFamily="18" charset="-120"/>
        </a:defRPr>
      </a:lvl3pPr>
      <a:lvl4pPr algn="ctr" rtl="0" eaLnBrk="0" fontAlgn="base" hangingPunct="0">
        <a:spcBef>
          <a:spcPct val="0"/>
        </a:spcBef>
        <a:spcAft>
          <a:spcPct val="0"/>
        </a:spcAft>
        <a:defRPr sz="4400">
          <a:solidFill>
            <a:schemeClr val="tx1"/>
          </a:solidFill>
          <a:latin typeface="Calibri" pitchFamily="34" charset="0"/>
          <a:ea typeface="新細明體" pitchFamily="18" charset="-120"/>
        </a:defRPr>
      </a:lvl4pPr>
      <a:lvl5pPr algn="ctr" rtl="0" eaLnBrk="0" fontAlgn="base" hangingPunct="0">
        <a:spcBef>
          <a:spcPct val="0"/>
        </a:spcBef>
        <a:spcAft>
          <a:spcPct val="0"/>
        </a:spcAft>
        <a:defRPr sz="4400">
          <a:solidFill>
            <a:schemeClr val="tx1"/>
          </a:solidFill>
          <a:latin typeface="Calibri" pitchFamily="34" charset="0"/>
          <a:ea typeface="新細明體" pitchFamily="18" charset="-120"/>
        </a:defRPr>
      </a:lvl5pPr>
      <a:lvl6pPr marL="457200" algn="ctr" rtl="0" eaLnBrk="0" fontAlgn="base" hangingPunct="0">
        <a:spcBef>
          <a:spcPct val="0"/>
        </a:spcBef>
        <a:spcAft>
          <a:spcPct val="0"/>
        </a:spcAft>
        <a:defRPr sz="4400">
          <a:solidFill>
            <a:schemeClr val="tx1"/>
          </a:solidFill>
          <a:latin typeface="Calibri" pitchFamily="34" charset="0"/>
          <a:ea typeface="新細明體" pitchFamily="18" charset="-120"/>
        </a:defRPr>
      </a:lvl6pPr>
      <a:lvl7pPr marL="914400" algn="ctr" rtl="0" eaLnBrk="0" fontAlgn="base" hangingPunct="0">
        <a:spcBef>
          <a:spcPct val="0"/>
        </a:spcBef>
        <a:spcAft>
          <a:spcPct val="0"/>
        </a:spcAft>
        <a:defRPr sz="4400">
          <a:solidFill>
            <a:schemeClr val="tx1"/>
          </a:solidFill>
          <a:latin typeface="Calibri" pitchFamily="34" charset="0"/>
          <a:ea typeface="新細明體" pitchFamily="18" charset="-120"/>
        </a:defRPr>
      </a:lvl7pPr>
      <a:lvl8pPr marL="1371600" algn="ctr" rtl="0" eaLnBrk="0" fontAlgn="base" hangingPunct="0">
        <a:spcBef>
          <a:spcPct val="0"/>
        </a:spcBef>
        <a:spcAft>
          <a:spcPct val="0"/>
        </a:spcAft>
        <a:defRPr sz="4400">
          <a:solidFill>
            <a:schemeClr val="tx1"/>
          </a:solidFill>
          <a:latin typeface="Calibri" pitchFamily="34" charset="0"/>
          <a:ea typeface="新細明體" pitchFamily="18" charset="-120"/>
        </a:defRPr>
      </a:lvl8pPr>
      <a:lvl9pPr marL="1828800" algn="ctr" rtl="0" eaLnBrk="0" fontAlgn="base" hangingPunct="0">
        <a:spcBef>
          <a:spcPct val="0"/>
        </a:spcBef>
        <a:spcAft>
          <a:spcPct val="0"/>
        </a:spcAft>
        <a:defRPr sz="4400">
          <a:solidFill>
            <a:schemeClr val="tx1"/>
          </a:solidFill>
          <a:latin typeface="Calibri" pitchFamily="34" charset="0"/>
          <a:ea typeface="新細明體" pitchFamily="18" charset="-120"/>
        </a:defRPr>
      </a:lvl9pPr>
    </p:titleStyle>
    <p:bodyStyle>
      <a:lvl1pPr marL="342900" indent="-342900" algn="l" rtl="0" eaLnBrk="0" fontAlgn="base" hangingPunct="0">
        <a:spcBef>
          <a:spcPct val="20000"/>
        </a:spcBef>
        <a:spcAft>
          <a:spcPct val="0"/>
        </a:spcAft>
        <a:buFont typeface="Arial" pitchFamily="34" charset="0"/>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itchFamily="34" charset="0"/>
        <a:buChar char="–"/>
        <a:defRPr sz="2800">
          <a:solidFill>
            <a:schemeClr val="tx1"/>
          </a:solidFill>
          <a:latin typeface="+mn-lt"/>
          <a:ea typeface="+mn-ea"/>
        </a:defRPr>
      </a:lvl2pPr>
      <a:lvl3pPr marL="1143000" indent="-228600" algn="l" rtl="0" eaLnBrk="0" fontAlgn="base" hangingPunct="0">
        <a:spcBef>
          <a:spcPct val="20000"/>
        </a:spcBef>
        <a:spcAft>
          <a:spcPct val="0"/>
        </a:spcAft>
        <a:buFont typeface="Arial" pitchFamily="34" charset="0"/>
        <a:buChar char="•"/>
        <a:defRPr sz="2400">
          <a:solidFill>
            <a:schemeClr val="tx1"/>
          </a:solidFill>
          <a:latin typeface="+mn-lt"/>
          <a:ea typeface="+mn-ea"/>
        </a:defRPr>
      </a:lvl3pPr>
      <a:lvl4pPr marL="1600200" indent="-228600" algn="l" rtl="0" eaLnBrk="0" fontAlgn="base" hangingPunct="0">
        <a:spcBef>
          <a:spcPct val="20000"/>
        </a:spcBef>
        <a:spcAft>
          <a:spcPct val="0"/>
        </a:spcAft>
        <a:buFont typeface="Arial" pitchFamily="34" charset="0"/>
        <a:buChar char="–"/>
        <a:defRPr sz="2000">
          <a:solidFill>
            <a:schemeClr val="tx1"/>
          </a:solidFill>
          <a:latin typeface="+mn-lt"/>
          <a:ea typeface="+mn-ea"/>
        </a:defRPr>
      </a:lvl4pPr>
      <a:lvl5pPr marL="2057400" indent="-228600" algn="l" rtl="0" eaLnBrk="0" fontAlgn="base" hangingPunct="0">
        <a:spcBef>
          <a:spcPct val="20000"/>
        </a:spcBef>
        <a:spcAft>
          <a:spcPct val="0"/>
        </a:spcAft>
        <a:buFont typeface="Arial" pitchFamily="34" charset="0"/>
        <a:buChar char="»"/>
        <a:defRPr sz="2000">
          <a:solidFill>
            <a:schemeClr val="tx1"/>
          </a:solidFill>
          <a:latin typeface="+mn-lt"/>
          <a:ea typeface="+mn-ea"/>
        </a:defRPr>
      </a:lvl5pPr>
      <a:lvl6pPr marL="2514600" indent="-228600" algn="l" rtl="0" eaLnBrk="0" fontAlgn="base" hangingPunct="0">
        <a:spcBef>
          <a:spcPct val="20000"/>
        </a:spcBef>
        <a:spcAft>
          <a:spcPct val="0"/>
        </a:spcAft>
        <a:buFont typeface="Arial" pitchFamily="34" charset="0"/>
        <a:buChar char="»"/>
        <a:defRPr sz="2000">
          <a:solidFill>
            <a:schemeClr val="tx1"/>
          </a:solidFill>
          <a:latin typeface="+mn-lt"/>
          <a:ea typeface="+mn-ea"/>
        </a:defRPr>
      </a:lvl6pPr>
      <a:lvl7pPr marL="2971800" indent="-228600" algn="l" rtl="0" eaLnBrk="0" fontAlgn="base" hangingPunct="0">
        <a:spcBef>
          <a:spcPct val="20000"/>
        </a:spcBef>
        <a:spcAft>
          <a:spcPct val="0"/>
        </a:spcAft>
        <a:buFont typeface="Arial" pitchFamily="34" charset="0"/>
        <a:buChar char="»"/>
        <a:defRPr sz="2000">
          <a:solidFill>
            <a:schemeClr val="tx1"/>
          </a:solidFill>
          <a:latin typeface="+mn-lt"/>
          <a:ea typeface="+mn-ea"/>
        </a:defRPr>
      </a:lvl7pPr>
      <a:lvl8pPr marL="3429000" indent="-228600" algn="l" rtl="0" eaLnBrk="0" fontAlgn="base" hangingPunct="0">
        <a:spcBef>
          <a:spcPct val="20000"/>
        </a:spcBef>
        <a:spcAft>
          <a:spcPct val="0"/>
        </a:spcAft>
        <a:buFont typeface="Arial" pitchFamily="34" charset="0"/>
        <a:buChar char="»"/>
        <a:defRPr sz="2000">
          <a:solidFill>
            <a:schemeClr val="tx1"/>
          </a:solidFill>
          <a:latin typeface="+mn-lt"/>
          <a:ea typeface="+mn-ea"/>
        </a:defRPr>
      </a:lvl8pPr>
      <a:lvl9pPr marL="3886200" indent="-228600" algn="l" rtl="0" eaLnBrk="0" fontAlgn="base" hangingPunct="0">
        <a:spcBef>
          <a:spcPct val="20000"/>
        </a:spcBef>
        <a:spcAft>
          <a:spcPct val="0"/>
        </a:spcAft>
        <a:buFont typeface="Arial" pitchFamily="34" charset="0"/>
        <a:buChar char="»"/>
        <a:defRPr sz="2000">
          <a:solidFill>
            <a:schemeClr val="tx1"/>
          </a:solidFill>
          <a:latin typeface="+mn-lt"/>
          <a:ea typeface="+mn-ea"/>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26477;&#24030;&#20126;&#36939;&#21010;&#33337;&#22890;&#20896;.mp4" TargetMode="External"/><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8" Type="http://schemas.openxmlformats.org/officeDocument/2006/relationships/slide" Target="slide62.xml"/><Relationship Id="rId13" Type="http://schemas.openxmlformats.org/officeDocument/2006/relationships/slide" Target="slide145.xml"/><Relationship Id="rId3" Type="http://schemas.openxmlformats.org/officeDocument/2006/relationships/notesSlide" Target="../notesSlides/notesSlide1.xml"/><Relationship Id="rId7" Type="http://schemas.openxmlformats.org/officeDocument/2006/relationships/slide" Target="slide11.xml"/><Relationship Id="rId12" Type="http://schemas.openxmlformats.org/officeDocument/2006/relationships/slide" Target="slide139.xml"/><Relationship Id="rId2" Type="http://schemas.openxmlformats.org/officeDocument/2006/relationships/slideLayout" Target="../slideLayouts/slideLayout7.xml"/><Relationship Id="rId1" Type="http://schemas.openxmlformats.org/officeDocument/2006/relationships/tags" Target="../tags/tag1.xml"/><Relationship Id="rId6" Type="http://schemas.openxmlformats.org/officeDocument/2006/relationships/slide" Target="slide10.xml"/><Relationship Id="rId11" Type="http://schemas.openxmlformats.org/officeDocument/2006/relationships/slide" Target="slide124.xml"/><Relationship Id="rId5" Type="http://schemas.openxmlformats.org/officeDocument/2006/relationships/slide" Target="slide3.xml"/><Relationship Id="rId10" Type="http://schemas.openxmlformats.org/officeDocument/2006/relationships/slide" Target="slide106.xml"/><Relationship Id="rId4" Type="http://schemas.openxmlformats.org/officeDocument/2006/relationships/image" Target="../media/image7.png"/><Relationship Id="rId9" Type="http://schemas.openxmlformats.org/officeDocument/2006/relationships/slide" Target="slide90.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7.xml"/><Relationship Id="rId1" Type="http://schemas.openxmlformats.org/officeDocument/2006/relationships/tags" Target="../tags/tag2.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7.xml"/><Relationship Id="rId1" Type="http://schemas.openxmlformats.org/officeDocument/2006/relationships/tags" Target="../tags/tag3.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7.xml"/><Relationship Id="rId1" Type="http://schemas.openxmlformats.org/officeDocument/2006/relationships/tags" Target="../tags/tag4.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5.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Layout" Target="../slideLayouts/slideLayout7.xml"/><Relationship Id="rId1" Type="http://schemas.openxmlformats.org/officeDocument/2006/relationships/tags" Target="../tags/tag6.xml"/><Relationship Id="rId5" Type="http://schemas.openxmlformats.org/officeDocument/2006/relationships/image" Target="../media/image10.png"/><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Layout" Target="../slideLayouts/slideLayout7.xml"/><Relationship Id="rId1" Type="http://schemas.openxmlformats.org/officeDocument/2006/relationships/tags" Target="../tags/tag7.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7.xml"/><Relationship Id="rId1" Type="http://schemas.openxmlformats.org/officeDocument/2006/relationships/tags" Target="../tags/tag8.x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9.xml"/></Relationships>
</file>

<file path=ppt/slides/_rels/slide1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slideLayout" Target="../slideLayouts/slideLayout3.xml"/><Relationship Id="rId1" Type="http://schemas.openxmlformats.org/officeDocument/2006/relationships/tags" Target="../tags/tag10.xm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slideLayout" Target="../slideLayouts/slideLayout3.xml"/><Relationship Id="rId1" Type="http://schemas.openxmlformats.org/officeDocument/2006/relationships/tags" Target="../tags/tag11.xml"/></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slideLayout" Target="../slideLayouts/slideLayout3.xml"/><Relationship Id="rId1" Type="http://schemas.openxmlformats.org/officeDocument/2006/relationships/tags" Target="../tags/tag12.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slideLayout" Target="../slideLayouts/slideLayout2.xml"/><Relationship Id="rId1" Type="http://schemas.openxmlformats.org/officeDocument/2006/relationships/tags" Target="../tags/tag13.xml"/></Relationships>
</file>

<file path=ppt/slides/_rels/slide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slideLayout" Target="../slideLayouts/slideLayout2.xml"/><Relationship Id="rId1" Type="http://schemas.openxmlformats.org/officeDocument/2006/relationships/tags" Target="../tags/tag14.xml"/></Relationships>
</file>

<file path=ppt/slides/_rels/slide1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slideLayout" Target="../slideLayouts/slideLayout7.xml"/><Relationship Id="rId1" Type="http://schemas.openxmlformats.org/officeDocument/2006/relationships/tags" Target="../tags/tag15.xml"/><Relationship Id="rId4" Type="http://schemas.openxmlformats.org/officeDocument/2006/relationships/image" Target="../media/image20.png"/></Relationships>
</file>

<file path=ppt/slides/_rels/slide2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7.xml"/><Relationship Id="rId1" Type="http://schemas.openxmlformats.org/officeDocument/2006/relationships/tags" Target="../tags/tag16.xml"/><Relationship Id="rId5" Type="http://schemas.openxmlformats.org/officeDocument/2006/relationships/image" Target="../media/image24.png"/><Relationship Id="rId4" Type="http://schemas.openxmlformats.org/officeDocument/2006/relationships/hyperlink" Target="https://www.cw.com.tw/article/5119830?utm_source=fb_cwbookclub&amp;utm_medium=affiliate&amp;utm_campaign=fb_cwbookclub-affiliate-daily-220211-5119830&amp;fbclid=IwAR0GUIsc7Rg_xnXEAiPxFkk_7n2rAC-RtivwHiDfWvKuWff4elkd_dXlOFU" TargetMode="External"/></Relationships>
</file>

<file path=ppt/slides/_rels/slide24.xml.rels><?xml version="1.0" encoding="UTF-8" standalone="yes"?>
<Relationships xmlns="http://schemas.openxmlformats.org/package/2006/relationships"><Relationship Id="rId3" Type="http://schemas.openxmlformats.org/officeDocument/2006/relationships/hyperlink" Target="499663169.798151.mp4" TargetMode="External"/><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25.png"/></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17.xml"/></Relationships>
</file>

<file path=ppt/slides/_rels/slide26.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7.xml"/><Relationship Id="rId1" Type="http://schemas.openxmlformats.org/officeDocument/2006/relationships/slideLayout" Target="../slideLayouts/slideLayout7.xml"/><Relationship Id="rId5" Type="http://schemas.openxmlformats.org/officeDocument/2006/relationships/image" Target="../media/image32.png"/><Relationship Id="rId4" Type="http://schemas.openxmlformats.org/officeDocument/2006/relationships/image" Target="../media/image31.png"/></Relationships>
</file>

<file path=ppt/slides/_rels/slide32.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34.png"/></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7.xml"/><Relationship Id="rId1" Type="http://schemas.openxmlformats.org/officeDocument/2006/relationships/tags" Target="../tags/tag18.xml"/><Relationship Id="rId5" Type="http://schemas.openxmlformats.org/officeDocument/2006/relationships/image" Target="../media/image36.jpeg"/><Relationship Id="rId4" Type="http://schemas.openxmlformats.org/officeDocument/2006/relationships/image" Target="../media/image35.jpeg"/></Relationships>
</file>

<file path=ppt/slides/_rels/slide34.xml.rels><?xml version="1.0" encoding="UTF-8" standalone="yes"?>
<Relationships xmlns="http://schemas.openxmlformats.org/package/2006/relationships"><Relationship Id="rId3" Type="http://schemas.openxmlformats.org/officeDocument/2006/relationships/hyperlink" Target="&#25915;&#20854;&#19981;&#20633;.flv" TargetMode="External"/><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openxmlformats.org/officeDocument/2006/relationships/image" Target="../media/image37.png"/></Relationships>
</file>

<file path=ppt/slides/_rels/slide3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1.xml"/><Relationship Id="rId1" Type="http://schemas.openxmlformats.org/officeDocument/2006/relationships/slideLayout" Target="../slideLayouts/slideLayout7.xml"/><Relationship Id="rId5" Type="http://schemas.openxmlformats.org/officeDocument/2006/relationships/image" Target="../media/image40.png"/><Relationship Id="rId4" Type="http://schemas.openxmlformats.org/officeDocument/2006/relationships/image" Target="../media/image39.png"/></Relationships>
</file>

<file path=ppt/slides/_rels/slide36.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22.xml"/><Relationship Id="rId1" Type="http://schemas.openxmlformats.org/officeDocument/2006/relationships/slideLayout" Target="../slideLayouts/slideLayout7.xml"/><Relationship Id="rId4" Type="http://schemas.openxmlformats.org/officeDocument/2006/relationships/image" Target="../media/image42.png"/></Relationships>
</file>

<file path=ppt/slides/_rels/slide37.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notesSlide" Target="../notesSlides/notesSlide27.xml"/><Relationship Id="rId7" Type="http://schemas.openxmlformats.org/officeDocument/2006/relationships/image" Target="../media/image31.png"/><Relationship Id="rId2" Type="http://schemas.openxmlformats.org/officeDocument/2006/relationships/slideLayout" Target="../slideLayouts/slideLayout7.xml"/><Relationship Id="rId1" Type="http://schemas.openxmlformats.org/officeDocument/2006/relationships/tags" Target="../tags/tag19.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47.png"/></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7.xml"/><Relationship Id="rId1" Type="http://schemas.openxmlformats.org/officeDocument/2006/relationships/tags" Target="../tags/tag20.xml"/><Relationship Id="rId4" Type="http://schemas.openxmlformats.org/officeDocument/2006/relationships/image" Target="../media/image51.jpe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slideLayout" Target="../slideLayouts/slideLayout7.xml"/><Relationship Id="rId1" Type="http://schemas.openxmlformats.org/officeDocument/2006/relationships/tags" Target="../tags/tag21.xml"/><Relationship Id="rId4" Type="http://schemas.openxmlformats.org/officeDocument/2006/relationships/image" Target="../media/image53.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8" Type="http://schemas.openxmlformats.org/officeDocument/2006/relationships/image" Target="../media/image61.png"/><Relationship Id="rId13" Type="http://schemas.openxmlformats.org/officeDocument/2006/relationships/image" Target="../media/image66.svg"/><Relationship Id="rId18" Type="http://schemas.openxmlformats.org/officeDocument/2006/relationships/image" Target="../media/image71.png"/><Relationship Id="rId3" Type="http://schemas.openxmlformats.org/officeDocument/2006/relationships/image" Target="../media/image56.svg"/><Relationship Id="rId7" Type="http://schemas.openxmlformats.org/officeDocument/2006/relationships/image" Target="../media/image60.svg"/><Relationship Id="rId12" Type="http://schemas.openxmlformats.org/officeDocument/2006/relationships/image" Target="../media/image65.png"/><Relationship Id="rId17" Type="http://schemas.openxmlformats.org/officeDocument/2006/relationships/image" Target="../media/image70.svg"/><Relationship Id="rId2" Type="http://schemas.openxmlformats.org/officeDocument/2006/relationships/image" Target="../media/image55.png"/><Relationship Id="rId16" Type="http://schemas.openxmlformats.org/officeDocument/2006/relationships/image" Target="../media/image69.png"/><Relationship Id="rId1" Type="http://schemas.openxmlformats.org/officeDocument/2006/relationships/slideLayout" Target="../slideLayouts/slideLayout14.xml"/><Relationship Id="rId6" Type="http://schemas.openxmlformats.org/officeDocument/2006/relationships/image" Target="../media/image59.png"/><Relationship Id="rId11" Type="http://schemas.openxmlformats.org/officeDocument/2006/relationships/image" Target="../media/image64.svg"/><Relationship Id="rId5" Type="http://schemas.openxmlformats.org/officeDocument/2006/relationships/image" Target="../media/image58.svg"/><Relationship Id="rId15" Type="http://schemas.openxmlformats.org/officeDocument/2006/relationships/image" Target="../media/image68.svg"/><Relationship Id="rId10" Type="http://schemas.openxmlformats.org/officeDocument/2006/relationships/image" Target="../media/image63.png"/><Relationship Id="rId19" Type="http://schemas.openxmlformats.org/officeDocument/2006/relationships/image" Target="../media/image72.svg"/><Relationship Id="rId4" Type="http://schemas.openxmlformats.org/officeDocument/2006/relationships/image" Target="../media/image57.png"/><Relationship Id="rId9" Type="http://schemas.openxmlformats.org/officeDocument/2006/relationships/image" Target="../media/image62.svg"/><Relationship Id="rId14" Type="http://schemas.openxmlformats.org/officeDocument/2006/relationships/image" Target="../media/image67.png"/></Relationships>
</file>

<file path=ppt/slides/_rels/slide48.xml.rels><?xml version="1.0" encoding="UTF-8" standalone="yes"?>
<Relationships xmlns="http://schemas.openxmlformats.org/package/2006/relationships"><Relationship Id="rId8" Type="http://schemas.openxmlformats.org/officeDocument/2006/relationships/image" Target="../media/image79.png"/><Relationship Id="rId13" Type="http://schemas.openxmlformats.org/officeDocument/2006/relationships/image" Target="../media/image84.svg"/><Relationship Id="rId18" Type="http://schemas.openxmlformats.org/officeDocument/2006/relationships/image" Target="../media/image89.png"/><Relationship Id="rId3" Type="http://schemas.openxmlformats.org/officeDocument/2006/relationships/image" Target="../media/image74.svg"/><Relationship Id="rId7" Type="http://schemas.openxmlformats.org/officeDocument/2006/relationships/image" Target="../media/image78.svg"/><Relationship Id="rId12" Type="http://schemas.openxmlformats.org/officeDocument/2006/relationships/image" Target="../media/image83.png"/><Relationship Id="rId17" Type="http://schemas.openxmlformats.org/officeDocument/2006/relationships/image" Target="../media/image88.svg"/><Relationship Id="rId2" Type="http://schemas.openxmlformats.org/officeDocument/2006/relationships/image" Target="../media/image73.png"/><Relationship Id="rId16" Type="http://schemas.openxmlformats.org/officeDocument/2006/relationships/image" Target="../media/image87.png"/><Relationship Id="rId1" Type="http://schemas.openxmlformats.org/officeDocument/2006/relationships/slideLayout" Target="../slideLayouts/slideLayout14.xml"/><Relationship Id="rId6" Type="http://schemas.openxmlformats.org/officeDocument/2006/relationships/image" Target="../media/image77.png"/><Relationship Id="rId11" Type="http://schemas.openxmlformats.org/officeDocument/2006/relationships/image" Target="../media/image82.svg"/><Relationship Id="rId5" Type="http://schemas.openxmlformats.org/officeDocument/2006/relationships/image" Target="../media/image76.svg"/><Relationship Id="rId15" Type="http://schemas.openxmlformats.org/officeDocument/2006/relationships/image" Target="../media/image86.svg"/><Relationship Id="rId10" Type="http://schemas.openxmlformats.org/officeDocument/2006/relationships/image" Target="../media/image81.png"/><Relationship Id="rId19" Type="http://schemas.openxmlformats.org/officeDocument/2006/relationships/image" Target="../media/image90.svg"/><Relationship Id="rId4" Type="http://schemas.openxmlformats.org/officeDocument/2006/relationships/image" Target="../media/image75.png"/><Relationship Id="rId9" Type="http://schemas.openxmlformats.org/officeDocument/2006/relationships/image" Target="../media/image80.svg"/><Relationship Id="rId14" Type="http://schemas.openxmlformats.org/officeDocument/2006/relationships/image" Target="../media/image85.png"/></Relationships>
</file>

<file path=ppt/slides/_rels/slide49.xml.rels><?xml version="1.0" encoding="UTF-8" standalone="yes"?>
<Relationships xmlns="http://schemas.openxmlformats.org/package/2006/relationships"><Relationship Id="rId3" Type="http://schemas.openxmlformats.org/officeDocument/2006/relationships/hyperlink" Target="https://www.youtube.com/watch?v=v5TpWPXoN8U&amp;t=4s" TargetMode="External"/><Relationship Id="rId2" Type="http://schemas.openxmlformats.org/officeDocument/2006/relationships/notesSlide" Target="../notesSlides/notesSlide29.xml"/><Relationship Id="rId1" Type="http://schemas.openxmlformats.org/officeDocument/2006/relationships/slideLayout" Target="../slideLayouts/slideLayout7.xml"/><Relationship Id="rId4" Type="http://schemas.openxmlformats.org/officeDocument/2006/relationships/hyperlink" Target="2022&#26691;&#22290;&#22283;&#20013;&#25216;&#34269;&#31478;&#36093;&#27773;&#20462;&#32068;&#20896;&#36557;%20%20&#20462;&#36554;&#20896;&#36557;&#22899;&#23401;&#38991;&#30591;&#35516;&#65306;&#25105;&#24819;&#25361;&#25136;&#25105;&#30340;&#21147;&#27683;&#65292;&#35731;&#23427;&#29992;&#21040;&#28961;&#38480;&#22823;&#65281;&#65372;&#35242;&#23376;&#22825;&#19979;.mp4" TargetMode="Externa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8" Type="http://schemas.openxmlformats.org/officeDocument/2006/relationships/image" Target="../media/image96.jpeg"/><Relationship Id="rId3" Type="http://schemas.openxmlformats.org/officeDocument/2006/relationships/image" Target="../media/image91.png"/><Relationship Id="rId7" Type="http://schemas.openxmlformats.org/officeDocument/2006/relationships/image" Target="../media/image95.jpeg"/><Relationship Id="rId2" Type="http://schemas.openxmlformats.org/officeDocument/2006/relationships/hyperlink" Target="http://youtu.be/RMBO4jdlQPs" TargetMode="External"/><Relationship Id="rId1" Type="http://schemas.openxmlformats.org/officeDocument/2006/relationships/slideLayout" Target="../slideLayouts/slideLayout7.xml"/><Relationship Id="rId6" Type="http://schemas.openxmlformats.org/officeDocument/2006/relationships/image" Target="../media/image94.jpeg"/><Relationship Id="rId11" Type="http://schemas.openxmlformats.org/officeDocument/2006/relationships/image" Target="../media/image99.jpeg"/><Relationship Id="rId5" Type="http://schemas.openxmlformats.org/officeDocument/2006/relationships/image" Target="../media/image93.png"/><Relationship Id="rId10" Type="http://schemas.openxmlformats.org/officeDocument/2006/relationships/image" Target="../media/image98.jpeg"/><Relationship Id="rId4" Type="http://schemas.openxmlformats.org/officeDocument/2006/relationships/image" Target="../media/image92.png"/><Relationship Id="rId9" Type="http://schemas.openxmlformats.org/officeDocument/2006/relationships/image" Target="../media/image97.jpeg"/></Relationships>
</file>

<file path=ppt/slides/_rels/slide52.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hyperlink" Target="http://youtu.be/RMBO4jdlQPs" TargetMode="Externa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101.jpeg"/><Relationship Id="rId7" Type="http://schemas.openxmlformats.org/officeDocument/2006/relationships/image" Target="../media/image91.png"/><Relationship Id="rId2" Type="http://schemas.openxmlformats.org/officeDocument/2006/relationships/image" Target="../media/image100.png"/><Relationship Id="rId1" Type="http://schemas.openxmlformats.org/officeDocument/2006/relationships/slideLayout" Target="../slideLayouts/slideLayout7.xml"/><Relationship Id="rId6" Type="http://schemas.openxmlformats.org/officeDocument/2006/relationships/hyperlink" Target="http://youtu.be/RMBO4jdlQPs" TargetMode="External"/><Relationship Id="rId5" Type="http://schemas.openxmlformats.org/officeDocument/2006/relationships/image" Target="../media/image103.jpeg"/><Relationship Id="rId4" Type="http://schemas.openxmlformats.org/officeDocument/2006/relationships/image" Target="../media/image102.jpe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slideLayout" Target="../slideLayouts/slideLayout7.xml"/><Relationship Id="rId1" Type="http://schemas.openxmlformats.org/officeDocument/2006/relationships/tags" Target="../tags/tag22.xml"/></Relationships>
</file>

<file path=ppt/slides/_rels/slide56.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slideLayout" Target="../slideLayouts/slideLayout7.xml"/><Relationship Id="rId1" Type="http://schemas.openxmlformats.org/officeDocument/2006/relationships/tags" Target="../tags/tag23.xml"/><Relationship Id="rId4" Type="http://schemas.openxmlformats.org/officeDocument/2006/relationships/image" Target="../media/image106.png"/></Relationships>
</file>

<file path=ppt/slides/_rels/slide57.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slideLayout" Target="../slideLayouts/slideLayout7.xml"/><Relationship Id="rId1" Type="http://schemas.openxmlformats.org/officeDocument/2006/relationships/tags" Target="../tags/tag24.xml"/><Relationship Id="rId5" Type="http://schemas.openxmlformats.org/officeDocument/2006/relationships/image" Target="../media/image109.png"/><Relationship Id="rId4" Type="http://schemas.openxmlformats.org/officeDocument/2006/relationships/image" Target="../media/image108.png"/></Relationships>
</file>

<file path=ppt/slides/_rels/slide58.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slideLayout" Target="../slideLayouts/slideLayout7.xml"/><Relationship Id="rId1" Type="http://schemas.openxmlformats.org/officeDocument/2006/relationships/tags" Target="../tags/tag25.xml"/><Relationship Id="rId4" Type="http://schemas.openxmlformats.org/officeDocument/2006/relationships/image" Target="../media/image111.png"/></Relationships>
</file>

<file path=ppt/slides/_rels/slide59.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image" Target="../media/image40.png"/><Relationship Id="rId1" Type="http://schemas.openxmlformats.org/officeDocument/2006/relationships/slideLayout" Target="../slideLayouts/slideLayout7.xml"/><Relationship Id="rId5" Type="http://schemas.openxmlformats.org/officeDocument/2006/relationships/image" Target="../media/image28.png"/><Relationship Id="rId4" Type="http://schemas.openxmlformats.org/officeDocument/2006/relationships/image" Target="../media/image39.png"/></Relationships>
</file>

<file path=ppt/slides/_rels/slide60.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image" Target="../media/image114.pn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7.xml"/><Relationship Id="rId4" Type="http://schemas.openxmlformats.org/officeDocument/2006/relationships/image" Target="../media/image115.png"/></Relationships>
</file>

<file path=ppt/slides/_rels/slide72.xml.rels><?xml version="1.0" encoding="UTF-8" standalone="yes"?>
<Relationships xmlns="http://schemas.openxmlformats.org/package/2006/relationships"><Relationship Id="rId2" Type="http://schemas.openxmlformats.org/officeDocument/2006/relationships/image" Target="../media/image116.emf"/><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slideLayout" Target="../slideLayouts/slideLayout7.xml"/><Relationship Id="rId1" Type="http://schemas.openxmlformats.org/officeDocument/2006/relationships/tags" Target="../tags/tag26.xml"/><Relationship Id="rId4" Type="http://schemas.openxmlformats.org/officeDocument/2006/relationships/image" Target="../media/image118.jpeg"/></Relationships>
</file>

<file path=ppt/slides/_rels/slide75.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slideLayout" Target="../slideLayouts/slideLayout7.xml"/><Relationship Id="rId1" Type="http://schemas.openxmlformats.org/officeDocument/2006/relationships/tags" Target="../tags/tag27.xml"/><Relationship Id="rId4" Type="http://schemas.openxmlformats.org/officeDocument/2006/relationships/image" Target="../media/image120.jpeg"/></Relationships>
</file>

<file path=ppt/slides/_rels/slide76.xml.rels><?xml version="1.0" encoding="UTF-8" standalone="yes"?>
<Relationships xmlns="http://schemas.openxmlformats.org/package/2006/relationships"><Relationship Id="rId3" Type="http://schemas.openxmlformats.org/officeDocument/2006/relationships/image" Target="../media/image121.jpeg"/><Relationship Id="rId2" Type="http://schemas.openxmlformats.org/officeDocument/2006/relationships/slideLayout" Target="../slideLayouts/slideLayout7.xml"/><Relationship Id="rId1" Type="http://schemas.openxmlformats.org/officeDocument/2006/relationships/tags" Target="../tags/tag28.xml"/></Relationships>
</file>

<file path=ppt/slides/_rels/slide77.xml.rels><?xml version="1.0" encoding="UTF-8" standalone="yes"?>
<Relationships xmlns="http://schemas.openxmlformats.org/package/2006/relationships"><Relationship Id="rId3" Type="http://schemas.openxmlformats.org/officeDocument/2006/relationships/image" Target="../media/image122.png"/><Relationship Id="rId2" Type="http://schemas.openxmlformats.org/officeDocument/2006/relationships/slideLayout" Target="../slideLayouts/slideLayout7.xml"/><Relationship Id="rId1" Type="http://schemas.openxmlformats.org/officeDocument/2006/relationships/tags" Target="../tags/tag29.xml"/><Relationship Id="rId4" Type="http://schemas.openxmlformats.org/officeDocument/2006/relationships/image" Target="../media/image123.jpeg"/></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124.png"/><Relationship Id="rId2" Type="http://schemas.openxmlformats.org/officeDocument/2006/relationships/slideLayout" Target="../slideLayouts/slideLayout7.xml"/><Relationship Id="rId1" Type="http://schemas.openxmlformats.org/officeDocument/2006/relationships/tags" Target="../tags/tag30.xml"/></Relationships>
</file>

<file path=ppt/slides/_rels/slide80.xml.rels><?xml version="1.0" encoding="UTF-8" standalone="yes"?>
<Relationships xmlns="http://schemas.openxmlformats.org/package/2006/relationships"><Relationship Id="rId3" Type="http://schemas.openxmlformats.org/officeDocument/2006/relationships/image" Target="../media/image125.png"/><Relationship Id="rId2" Type="http://schemas.openxmlformats.org/officeDocument/2006/relationships/slideLayout" Target="../slideLayouts/slideLayout7.xml"/><Relationship Id="rId1" Type="http://schemas.openxmlformats.org/officeDocument/2006/relationships/tags" Target="../tags/tag31.xml"/></Relationships>
</file>

<file path=ppt/slides/_rels/slide81.xml.rels><?xml version="1.0" encoding="UTF-8" standalone="yes"?>
<Relationships xmlns="http://schemas.openxmlformats.org/package/2006/relationships"><Relationship Id="rId3" Type="http://schemas.openxmlformats.org/officeDocument/2006/relationships/image" Target="../media/image126.png"/><Relationship Id="rId2" Type="http://schemas.openxmlformats.org/officeDocument/2006/relationships/slideLayout" Target="../slideLayouts/slideLayout7.xml"/><Relationship Id="rId1" Type="http://schemas.openxmlformats.org/officeDocument/2006/relationships/tags" Target="../tags/tag32.xml"/></Relationships>
</file>

<file path=ppt/slides/_rels/slide8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33.xml"/></Relationships>
</file>

<file path=ppt/slides/_rels/slide83.xml.rels><?xml version="1.0" encoding="UTF-8" standalone="yes"?>
<Relationships xmlns="http://schemas.openxmlformats.org/package/2006/relationships"><Relationship Id="rId3" Type="http://schemas.openxmlformats.org/officeDocument/2006/relationships/image" Target="../media/image127.png"/><Relationship Id="rId2" Type="http://schemas.openxmlformats.org/officeDocument/2006/relationships/slideLayout" Target="../slideLayouts/slideLayout7.xml"/><Relationship Id="rId1" Type="http://schemas.openxmlformats.org/officeDocument/2006/relationships/tags" Target="../tags/tag34.xml"/><Relationship Id="rId4" Type="http://schemas.openxmlformats.org/officeDocument/2006/relationships/image" Target="../media/image128.jpeg"/></Relationships>
</file>

<file path=ppt/slides/_rels/slide84.xml.rels><?xml version="1.0" encoding="UTF-8" standalone="yes"?>
<Relationships xmlns="http://schemas.openxmlformats.org/package/2006/relationships"><Relationship Id="rId3" Type="http://schemas.openxmlformats.org/officeDocument/2006/relationships/image" Target="../media/image129.png"/><Relationship Id="rId2" Type="http://schemas.openxmlformats.org/officeDocument/2006/relationships/slideLayout" Target="../slideLayouts/slideLayout7.xml"/><Relationship Id="rId1" Type="http://schemas.openxmlformats.org/officeDocument/2006/relationships/tags" Target="../tags/tag35.xml"/></Relationships>
</file>

<file path=ppt/slides/_rels/slide85.xml.rels><?xml version="1.0" encoding="UTF-8" standalone="yes"?>
<Relationships xmlns="http://schemas.openxmlformats.org/package/2006/relationships"><Relationship Id="rId3" Type="http://schemas.openxmlformats.org/officeDocument/2006/relationships/image" Target="../media/image130.png"/><Relationship Id="rId2" Type="http://schemas.openxmlformats.org/officeDocument/2006/relationships/slideLayout" Target="../slideLayouts/slideLayout7.xml"/><Relationship Id="rId1" Type="http://schemas.openxmlformats.org/officeDocument/2006/relationships/tags" Target="../tags/tag36.xml"/></Relationships>
</file>

<file path=ppt/slides/_rels/slide86.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slideLayout" Target="../slideLayouts/slideLayout7.xml"/><Relationship Id="rId1" Type="http://schemas.openxmlformats.org/officeDocument/2006/relationships/tags" Target="../tags/tag37.xml"/></Relationships>
</file>

<file path=ppt/slides/_rels/slide87.xml.rels><?xml version="1.0" encoding="UTF-8" standalone="yes"?>
<Relationships xmlns="http://schemas.openxmlformats.org/package/2006/relationships"><Relationship Id="rId3" Type="http://schemas.openxmlformats.org/officeDocument/2006/relationships/image" Target="../media/image132.png"/><Relationship Id="rId2" Type="http://schemas.openxmlformats.org/officeDocument/2006/relationships/slideLayout" Target="../slideLayouts/slideLayout7.xml"/><Relationship Id="rId1" Type="http://schemas.openxmlformats.org/officeDocument/2006/relationships/tags" Target="../tags/tag38.xml"/></Relationships>
</file>

<file path=ppt/slides/_rels/slide88.xml.rels><?xml version="1.0" encoding="UTF-8" standalone="yes"?>
<Relationships xmlns="http://schemas.openxmlformats.org/package/2006/relationships"><Relationship Id="rId3" Type="http://schemas.openxmlformats.org/officeDocument/2006/relationships/image" Target="../media/image133.png"/><Relationship Id="rId2" Type="http://schemas.openxmlformats.org/officeDocument/2006/relationships/slideLayout" Target="../slideLayouts/slideLayout7.xml"/><Relationship Id="rId1" Type="http://schemas.openxmlformats.org/officeDocument/2006/relationships/tags" Target="../tags/tag39.xml"/></Relationships>
</file>

<file path=ppt/slides/_rels/slide89.xml.rels><?xml version="1.0" encoding="UTF-8" standalone="yes"?>
<Relationships xmlns="http://schemas.openxmlformats.org/package/2006/relationships"><Relationship Id="rId3" Type="http://schemas.openxmlformats.org/officeDocument/2006/relationships/image" Target="../media/image134.png"/><Relationship Id="rId2" Type="http://schemas.openxmlformats.org/officeDocument/2006/relationships/slideLayout" Target="../slideLayouts/slideLayout7.xml"/><Relationship Id="rId1" Type="http://schemas.openxmlformats.org/officeDocument/2006/relationships/tags" Target="../tags/tag40.xml"/></Relationships>
</file>

<file path=ppt/slides/_rels/slide90.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7.xml"/><Relationship Id="rId1" Type="http://schemas.openxmlformats.org/officeDocument/2006/relationships/tags" Target="../tags/tag41.xml"/><Relationship Id="rId4" Type="http://schemas.openxmlformats.org/officeDocument/2006/relationships/image" Target="../media/image135.png"/></Relationships>
</file>

<file path=ppt/slides/_rels/slide91.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2.xml"/><Relationship Id="rId1" Type="http://schemas.openxmlformats.org/officeDocument/2006/relationships/tags" Target="../tags/tag42.xml"/></Relationships>
</file>

<file path=ppt/slides/_rels/slide92.xml.rels><?xml version="1.0" encoding="UTF-8" standalone="yes"?>
<Relationships xmlns="http://schemas.openxmlformats.org/package/2006/relationships"><Relationship Id="rId2" Type="http://schemas.openxmlformats.org/officeDocument/2006/relationships/image" Target="../media/image136.png"/><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7.xml"/><Relationship Id="rId1" Type="http://schemas.openxmlformats.org/officeDocument/2006/relationships/tags" Target="../tags/tag43.xml"/><Relationship Id="rId6" Type="http://schemas.openxmlformats.org/officeDocument/2006/relationships/image" Target="../media/image137.png"/><Relationship Id="rId5" Type="http://schemas.openxmlformats.org/officeDocument/2006/relationships/image" Target="../media/image10.png"/><Relationship Id="rId4" Type="http://schemas.openxmlformats.org/officeDocument/2006/relationships/image" Target="../media/image9.png"/></Relationships>
</file>

<file path=ppt/slides/_rels/slide94.xml.rels><?xml version="1.0" encoding="UTF-8" standalone="yes"?>
<Relationships xmlns="http://schemas.openxmlformats.org/package/2006/relationships"><Relationship Id="rId2" Type="http://schemas.openxmlformats.org/officeDocument/2006/relationships/image" Target="../media/image138.jpeg"/><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44.xml"/></Relationships>
</file>

<file path=ppt/slides/_rels/slide96.xml.rels><?xml version="1.0" encoding="UTF-8" standalone="yes"?>
<Relationships xmlns="http://schemas.openxmlformats.org/package/2006/relationships"><Relationship Id="rId3" Type="http://schemas.openxmlformats.org/officeDocument/2006/relationships/image" Target="../media/image139.png"/><Relationship Id="rId2" Type="http://schemas.openxmlformats.org/officeDocument/2006/relationships/slideLayout" Target="../slideLayouts/slideLayout2.xml"/><Relationship Id="rId1" Type="http://schemas.openxmlformats.org/officeDocument/2006/relationships/tags" Target="../tags/tag45.xml"/></Relationships>
</file>

<file path=ppt/slides/_rels/slide97.xml.rels><?xml version="1.0" encoding="UTF-8" standalone="yes"?>
<Relationships xmlns="http://schemas.openxmlformats.org/package/2006/relationships"><Relationship Id="rId3" Type="http://schemas.openxmlformats.org/officeDocument/2006/relationships/image" Target="../media/image135.pn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46.xml"/></Relationships>
</file>

<file path=ppt/slides/_rels/slide9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40.jpeg"/><Relationship Id="rId1" Type="http://schemas.openxmlformats.org/officeDocument/2006/relationships/slideLayout" Target="../slideLayouts/slideLayout7.xml"/><Relationship Id="rId5" Type="http://schemas.openxmlformats.org/officeDocument/2006/relationships/image" Target="../media/image141.png"/><Relationship Id="rId4" Type="http://schemas.openxmlformats.org/officeDocument/2006/relationships/image" Target="../media/image10.png"/></Relationships>
</file>

<file path=ppt/slides/_rels/slide100.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slideLayout" Target="../slideLayouts/slideLayout7.xml"/><Relationship Id="rId1" Type="http://schemas.openxmlformats.org/officeDocument/2006/relationships/tags" Target="../tags/tag47.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0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Layout" Target="../slideLayouts/slideLayout7.xml"/><Relationship Id="rId1" Type="http://schemas.openxmlformats.org/officeDocument/2006/relationships/tags" Target="../tags/tag48.xml"/><Relationship Id="rId4" Type="http://schemas.openxmlformats.org/officeDocument/2006/relationships/image" Target="../media/image10.png"/></Relationships>
</file>

<file path=ppt/slides/_rels/slide102.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7.xml"/><Relationship Id="rId1" Type="http://schemas.openxmlformats.org/officeDocument/2006/relationships/tags" Target="../tags/tag49.xml"/><Relationship Id="rId4" Type="http://schemas.openxmlformats.org/officeDocument/2006/relationships/image" Target="../media/image135.png"/></Relationships>
</file>

<file path=ppt/slides/_rels/slide10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Layout" Target="../slideLayouts/slideLayout7.xml"/><Relationship Id="rId1" Type="http://schemas.openxmlformats.org/officeDocument/2006/relationships/tags" Target="../tags/tag50.xml"/><Relationship Id="rId4" Type="http://schemas.openxmlformats.org/officeDocument/2006/relationships/image" Target="../media/image10.png"/></Relationships>
</file>

<file path=ppt/slides/_rels/slide104.xml.rels><?xml version="1.0" encoding="UTF-8" standalone="yes"?>
<Relationships xmlns="http://schemas.openxmlformats.org/package/2006/relationships"><Relationship Id="rId3" Type="http://schemas.openxmlformats.org/officeDocument/2006/relationships/image" Target="../media/image135.png"/><Relationship Id="rId2" Type="http://schemas.openxmlformats.org/officeDocument/2006/relationships/slideLayout" Target="../slideLayouts/slideLayout7.xml"/><Relationship Id="rId1" Type="http://schemas.openxmlformats.org/officeDocument/2006/relationships/tags" Target="../tags/tag51.xml"/></Relationships>
</file>

<file path=ppt/slides/_rels/slide10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Layout" Target="../slideLayouts/slideLayout7.xml"/><Relationship Id="rId1" Type="http://schemas.openxmlformats.org/officeDocument/2006/relationships/tags" Target="../tags/tag52.xml"/><Relationship Id="rId4" Type="http://schemas.openxmlformats.org/officeDocument/2006/relationships/image" Target="../media/image10.png"/></Relationships>
</file>

<file path=ppt/slides/_rels/slide106.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7.xml"/><Relationship Id="rId1" Type="http://schemas.openxmlformats.org/officeDocument/2006/relationships/tags" Target="../tags/tag53.xml"/><Relationship Id="rId4" Type="http://schemas.openxmlformats.org/officeDocument/2006/relationships/image" Target="../media/image135.png"/></Relationships>
</file>

<file path=ppt/slides/_rels/slide107.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slideLayout" Target="../slideLayouts/slideLayout7.xml"/><Relationship Id="rId1" Type="http://schemas.openxmlformats.org/officeDocument/2006/relationships/tags" Target="../tags/tag54.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08.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55.xml"/></Relationships>
</file>

<file path=ppt/slides/_rels/slide109.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56.xml"/></Relationships>
</file>

<file path=ppt/slides/_rels/slide110.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57.xml"/></Relationships>
</file>

<file path=ppt/slides/_rels/slide11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58.xml"/></Relationships>
</file>

<file path=ppt/slides/_rels/slide112.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7.xml"/><Relationship Id="rId1" Type="http://schemas.openxmlformats.org/officeDocument/2006/relationships/tags" Target="../tags/tag59.xml"/></Relationships>
</file>

<file path=ppt/slides/_rels/slide11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60.xml"/></Relationships>
</file>

<file path=ppt/slides/_rels/slide114.xml.rels><?xml version="1.0" encoding="UTF-8" standalone="yes"?>
<Relationships xmlns="http://schemas.openxmlformats.org/package/2006/relationships"><Relationship Id="rId3" Type="http://schemas.openxmlformats.org/officeDocument/2006/relationships/image" Target="../media/image142.png"/><Relationship Id="rId2" Type="http://schemas.openxmlformats.org/officeDocument/2006/relationships/slideLayout" Target="../slideLayouts/slideLayout7.xml"/><Relationship Id="rId1" Type="http://schemas.openxmlformats.org/officeDocument/2006/relationships/tags" Target="../tags/tag61.xml"/><Relationship Id="rId6" Type="http://schemas.openxmlformats.org/officeDocument/2006/relationships/image" Target="../media/image145.png"/><Relationship Id="rId5" Type="http://schemas.openxmlformats.org/officeDocument/2006/relationships/image" Target="../media/image144.png"/><Relationship Id="rId4" Type="http://schemas.openxmlformats.org/officeDocument/2006/relationships/image" Target="../media/image143.png"/></Relationships>
</file>

<file path=ppt/slides/_rels/slide115.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7.xml"/><Relationship Id="rId1" Type="http://schemas.openxmlformats.org/officeDocument/2006/relationships/tags" Target="../tags/tag62.xml"/><Relationship Id="rId4" Type="http://schemas.openxmlformats.org/officeDocument/2006/relationships/image" Target="../media/image146.jpeg"/></Relationships>
</file>

<file path=ppt/slides/_rels/slide116.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63.xml"/></Relationships>
</file>

<file path=ppt/slides/_rels/slide117.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64.xml"/></Relationships>
</file>

<file path=ppt/slides/_rels/slide118.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7.xml"/><Relationship Id="rId1" Type="http://schemas.openxmlformats.org/officeDocument/2006/relationships/tags" Target="../tags/tag65.xml"/><Relationship Id="rId4" Type="http://schemas.openxmlformats.org/officeDocument/2006/relationships/image" Target="../media/image147.png"/></Relationships>
</file>

<file path=ppt/slides/_rels/slide119.xml.rels><?xml version="1.0" encoding="UTF-8" standalone="yes"?>
<Relationships xmlns="http://schemas.openxmlformats.org/package/2006/relationships"><Relationship Id="rId3" Type="http://schemas.openxmlformats.org/officeDocument/2006/relationships/notesSlide" Target="../notesSlides/notesSlide41.xml"/><Relationship Id="rId2" Type="http://schemas.openxmlformats.org/officeDocument/2006/relationships/slideLayout" Target="../slideLayouts/slideLayout7.xml"/><Relationship Id="rId1" Type="http://schemas.openxmlformats.org/officeDocument/2006/relationships/tags" Target="../tags/tag66.xml"/></Relationships>
</file>

<file path=ppt/slides/_rels/slide120.xml.rels><?xml version="1.0" encoding="UTF-8" standalone="yes"?>
<Relationships xmlns="http://schemas.openxmlformats.org/package/2006/relationships"><Relationship Id="rId3" Type="http://schemas.openxmlformats.org/officeDocument/2006/relationships/image" Target="../media/image148.jpeg"/><Relationship Id="rId2" Type="http://schemas.openxmlformats.org/officeDocument/2006/relationships/slideLayout" Target="../slideLayouts/slideLayout7.xml"/><Relationship Id="rId1" Type="http://schemas.openxmlformats.org/officeDocument/2006/relationships/tags" Target="../tags/tag67.xml"/><Relationship Id="rId6" Type="http://schemas.openxmlformats.org/officeDocument/2006/relationships/image" Target="../media/image151.jpeg"/><Relationship Id="rId5" Type="http://schemas.openxmlformats.org/officeDocument/2006/relationships/image" Target="../media/image150.jpeg"/><Relationship Id="rId4" Type="http://schemas.openxmlformats.org/officeDocument/2006/relationships/image" Target="../media/image149.jpeg"/></Relationships>
</file>

<file path=ppt/slides/_rels/slide12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68.xml"/></Relationships>
</file>

<file path=ppt/slides/_rels/slide122.xml.rels><?xml version="1.0" encoding="UTF-8" standalone="yes"?>
<Relationships xmlns="http://schemas.openxmlformats.org/package/2006/relationships"><Relationship Id="rId3" Type="http://schemas.openxmlformats.org/officeDocument/2006/relationships/notesSlide" Target="../notesSlides/notesSlide42.xml"/><Relationship Id="rId2" Type="http://schemas.openxmlformats.org/officeDocument/2006/relationships/slideLayout" Target="../slideLayouts/slideLayout7.xml"/><Relationship Id="rId1" Type="http://schemas.openxmlformats.org/officeDocument/2006/relationships/tags" Target="../tags/tag69.xml"/></Relationships>
</file>

<file path=ppt/slides/_rels/slide123.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notesSlide" Target="../notesSlides/notesSlide43.xml"/><Relationship Id="rId7" Type="http://schemas.openxmlformats.org/officeDocument/2006/relationships/diagramColors" Target="../diagrams/colors4.xml"/><Relationship Id="rId2" Type="http://schemas.openxmlformats.org/officeDocument/2006/relationships/slideLayout" Target="../slideLayouts/slideLayout7.xml"/><Relationship Id="rId1" Type="http://schemas.openxmlformats.org/officeDocument/2006/relationships/tags" Target="../tags/tag70.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3" Type="http://schemas.openxmlformats.org/officeDocument/2006/relationships/image" Target="../media/image153.png"/><Relationship Id="rId2" Type="http://schemas.openxmlformats.org/officeDocument/2006/relationships/image" Target="../media/image152.png"/><Relationship Id="rId1" Type="http://schemas.openxmlformats.org/officeDocument/2006/relationships/slideLayout" Target="../slideLayouts/slideLayout13.xml"/><Relationship Id="rId4" Type="http://schemas.openxmlformats.org/officeDocument/2006/relationships/image" Target="../media/image154.jpg"/></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5.xml.rels><?xml version="1.0" encoding="UTF-8" standalone="yes"?>
<Relationships xmlns="http://schemas.openxmlformats.org/package/2006/relationships"><Relationship Id="rId3" Type="http://schemas.openxmlformats.org/officeDocument/2006/relationships/diagramLayout" Target="../diagrams/layout5.xml"/><Relationship Id="rId7" Type="http://schemas.openxmlformats.org/officeDocument/2006/relationships/image" Target="../media/image7.png"/><Relationship Id="rId2" Type="http://schemas.openxmlformats.org/officeDocument/2006/relationships/diagramData" Target="../diagrams/data5.xml"/><Relationship Id="rId1" Type="http://schemas.openxmlformats.org/officeDocument/2006/relationships/slideLayout" Target="../slideLayouts/slideLayout6.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3" Type="http://schemas.openxmlformats.org/officeDocument/2006/relationships/image" Target="../media/image156.png"/><Relationship Id="rId2" Type="http://schemas.openxmlformats.org/officeDocument/2006/relationships/image" Target="../media/image155.png"/><Relationship Id="rId1" Type="http://schemas.openxmlformats.org/officeDocument/2006/relationships/slideLayout" Target="../slideLayouts/slideLayout7.xml"/><Relationship Id="rId5" Type="http://schemas.openxmlformats.org/officeDocument/2006/relationships/image" Target="../media/image10.png"/><Relationship Id="rId4" Type="http://schemas.openxmlformats.org/officeDocument/2006/relationships/image" Target="../media/image9.png"/></Relationships>
</file>

<file path=ppt/slides/_rels/slide141.xml.rels><?xml version="1.0" encoding="UTF-8" standalone="yes"?>
<Relationships xmlns="http://schemas.openxmlformats.org/package/2006/relationships"><Relationship Id="rId2" Type="http://schemas.openxmlformats.org/officeDocument/2006/relationships/image" Target="../media/image157.png"/><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8" Type="http://schemas.openxmlformats.org/officeDocument/2006/relationships/image" Target="../media/image160.png"/><Relationship Id="rId3" Type="http://schemas.openxmlformats.org/officeDocument/2006/relationships/notesSlide" Target="../notesSlides/notesSlide44.xml"/><Relationship Id="rId7" Type="http://schemas.openxmlformats.org/officeDocument/2006/relationships/image" Target="../media/image159.png"/><Relationship Id="rId2" Type="http://schemas.openxmlformats.org/officeDocument/2006/relationships/slideLayout" Target="../slideLayouts/slideLayout7.xml"/><Relationship Id="rId1" Type="http://schemas.openxmlformats.org/officeDocument/2006/relationships/tags" Target="../tags/tag71.xml"/><Relationship Id="rId6" Type="http://schemas.openxmlformats.org/officeDocument/2006/relationships/image" Target="../media/image158.png"/><Relationship Id="rId5" Type="http://schemas.openxmlformats.org/officeDocument/2006/relationships/image" Target="../media/image10.png"/><Relationship Id="rId4" Type="http://schemas.openxmlformats.org/officeDocument/2006/relationships/image" Target="../media/image9.png"/></Relationships>
</file>

<file path=ppt/slides/_rels/slide143.xml.rels><?xml version="1.0" encoding="UTF-8" standalone="yes"?>
<Relationships xmlns="http://schemas.openxmlformats.org/package/2006/relationships"><Relationship Id="rId3" Type="http://schemas.openxmlformats.org/officeDocument/2006/relationships/image" Target="../media/image161.pn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14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6.xml"/><Relationship Id="rId1" Type="http://schemas.openxmlformats.org/officeDocument/2006/relationships/slideLayout" Target="../slideLayouts/slideLayout7.xml"/><Relationship Id="rId4" Type="http://schemas.openxmlformats.org/officeDocument/2006/relationships/image" Target="../media/image162.png"/></Relationships>
</file>

<file path=ppt/slides/_rels/slide145.xml.rels><?xml version="1.0" encoding="UTF-8" standalone="yes"?>
<Relationships xmlns="http://schemas.openxmlformats.org/package/2006/relationships"><Relationship Id="rId3" Type="http://schemas.openxmlformats.org/officeDocument/2006/relationships/image" Target="../media/image163.png"/><Relationship Id="rId2" Type="http://schemas.openxmlformats.org/officeDocument/2006/relationships/hyperlink" Target="&#20154;&#29983;&#39340;&#25289;&#26494;.mp4" TargetMode="Externa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圖片 7"/>
          <p:cNvPicPr>
            <a:picLocks noChangeAspect="1"/>
          </p:cNvPicPr>
          <p:nvPr/>
        </p:nvPicPr>
        <p:blipFill>
          <a:blip r:embed="rId2"/>
          <a:srcRect/>
          <a:stretch>
            <a:fillRect/>
          </a:stretch>
        </p:blipFill>
        <p:spPr bwMode="auto">
          <a:xfrm>
            <a:off x="0" y="1"/>
            <a:ext cx="12192000" cy="6826250"/>
          </a:xfrm>
          <a:prstGeom prst="rect">
            <a:avLst/>
          </a:prstGeom>
          <a:noFill/>
          <a:ln w="9525">
            <a:noFill/>
            <a:miter lim="800000"/>
            <a:headEnd/>
            <a:tailEnd/>
          </a:ln>
        </p:spPr>
      </p:pic>
      <p:sp>
        <p:nvSpPr>
          <p:cNvPr id="4" name="文字方塊 3"/>
          <p:cNvSpPr txBox="1">
            <a:spLocks noChangeArrowheads="1"/>
          </p:cNvSpPr>
          <p:nvPr/>
        </p:nvSpPr>
        <p:spPr bwMode="auto">
          <a:xfrm>
            <a:off x="4983164" y="1814513"/>
            <a:ext cx="6225404" cy="1384995"/>
          </a:xfrm>
          <a:prstGeom prst="rect">
            <a:avLst/>
          </a:prstGeom>
          <a:noFill/>
          <a:ln w="9525">
            <a:noFill/>
            <a:miter lim="800000"/>
            <a:headEnd/>
            <a:tailEnd/>
          </a:ln>
        </p:spPr>
        <p:txBody>
          <a:bodyPr wrap="square">
            <a:spAutoFit/>
          </a:bodyPr>
          <a:lstStyle/>
          <a:p>
            <a:pPr algn="ctr"/>
            <a:r>
              <a:rPr lang="zh-TW" altLang="en-US" sz="4200" b="1" dirty="0">
                <a:solidFill>
                  <a:schemeClr val="hlink"/>
                </a:solidFill>
                <a:latin typeface="標楷體" pitchFamily="65" charset="-120"/>
                <a:ea typeface="標楷體" pitchFamily="65" charset="-120"/>
                <a:hlinkClick r:id="rId3" action="ppaction://hlinkfile"/>
              </a:rPr>
              <a:t>如何協助孩子進入心目中理想的第一志願</a:t>
            </a:r>
            <a:endParaRPr lang="zh-TW" altLang="en-US" sz="4200" b="1" dirty="0">
              <a:solidFill>
                <a:schemeClr val="hlink"/>
              </a:solidFill>
              <a:latin typeface="標楷體" pitchFamily="65" charset="-120"/>
              <a:ea typeface="標楷體" pitchFamily="65" charset="-120"/>
            </a:endParaRPr>
          </a:p>
        </p:txBody>
      </p:sp>
      <p:pic>
        <p:nvPicPr>
          <p:cNvPr id="2" name="圖片 1"/>
          <p:cNvPicPr>
            <a:picLocks noChangeAspect="1"/>
          </p:cNvPicPr>
          <p:nvPr/>
        </p:nvPicPr>
        <p:blipFill>
          <a:blip r:embed="rId4"/>
          <a:srcRect/>
          <a:stretch>
            <a:fillRect/>
          </a:stretch>
        </p:blipFill>
        <p:spPr bwMode="auto">
          <a:xfrm>
            <a:off x="2063751" y="4308475"/>
            <a:ext cx="1223963" cy="2139950"/>
          </a:xfrm>
          <a:prstGeom prst="rect">
            <a:avLst/>
          </a:prstGeom>
          <a:noFill/>
          <a:ln w="9525">
            <a:noFill/>
            <a:miter lim="800000"/>
            <a:headEnd/>
            <a:tailEnd/>
          </a:ln>
        </p:spPr>
      </p:pic>
      <p:pic>
        <p:nvPicPr>
          <p:cNvPr id="3" name="圖片 2"/>
          <p:cNvPicPr>
            <a:picLocks noChangeAspect="1"/>
          </p:cNvPicPr>
          <p:nvPr/>
        </p:nvPicPr>
        <p:blipFill>
          <a:blip r:embed="rId5"/>
          <a:srcRect/>
          <a:stretch>
            <a:fillRect/>
          </a:stretch>
        </p:blipFill>
        <p:spPr bwMode="auto">
          <a:xfrm>
            <a:off x="3236914" y="4232275"/>
            <a:ext cx="1512887" cy="2292350"/>
          </a:xfrm>
          <a:prstGeom prst="rect">
            <a:avLst/>
          </a:prstGeom>
          <a:noFill/>
          <a:ln w="9525">
            <a:noFill/>
            <a:miter lim="800000"/>
            <a:headEnd/>
            <a:tailEnd/>
          </a:ln>
        </p:spPr>
      </p:pic>
      <p:pic>
        <p:nvPicPr>
          <p:cNvPr id="5" name="圖片 4"/>
          <p:cNvPicPr>
            <a:picLocks noChangeAspect="1"/>
          </p:cNvPicPr>
          <p:nvPr/>
        </p:nvPicPr>
        <p:blipFill>
          <a:blip r:embed="rId6"/>
          <a:srcRect/>
          <a:stretch>
            <a:fillRect/>
          </a:stretch>
        </p:blipFill>
        <p:spPr bwMode="auto">
          <a:xfrm>
            <a:off x="1817690" y="1590677"/>
            <a:ext cx="3103563" cy="3062287"/>
          </a:xfrm>
          <a:prstGeom prst="rect">
            <a:avLst/>
          </a:prstGeom>
          <a:noFill/>
          <a:ln w="9525">
            <a:noFill/>
            <a:miter lim="800000"/>
            <a:headEnd/>
            <a:tailEnd/>
          </a:ln>
        </p:spPr>
      </p:pic>
      <p:sp>
        <p:nvSpPr>
          <p:cNvPr id="6" name="文字方塊 3"/>
          <p:cNvSpPr txBox="1">
            <a:spLocks noChangeArrowheads="1"/>
          </p:cNvSpPr>
          <p:nvPr/>
        </p:nvSpPr>
        <p:spPr bwMode="auto">
          <a:xfrm>
            <a:off x="5735960" y="3564305"/>
            <a:ext cx="6120680" cy="584775"/>
          </a:xfrm>
          <a:prstGeom prst="rect">
            <a:avLst/>
          </a:prstGeom>
          <a:noFill/>
          <a:ln w="9525">
            <a:noFill/>
            <a:miter lim="800000"/>
            <a:headEnd/>
            <a:tailEnd/>
          </a:ln>
        </p:spPr>
        <p:txBody>
          <a:bodyPr wrap="square">
            <a:spAutoFit/>
          </a:bodyPr>
          <a:lstStyle/>
          <a:p>
            <a:r>
              <a:rPr lang="zh-TW" altLang="en-US" b="1" dirty="0">
                <a:solidFill>
                  <a:srgbClr val="002060"/>
                </a:solidFill>
                <a:latin typeface="標楷體" pitchFamily="65" charset="-120"/>
                <a:ea typeface="標楷體" pitchFamily="65" charset="-120"/>
              </a:rPr>
              <a:t>主講人</a:t>
            </a:r>
            <a:r>
              <a:rPr lang="zh-TW" altLang="en-US" b="1" dirty="0">
                <a:solidFill>
                  <a:srgbClr val="002060"/>
                </a:solidFill>
              </a:rPr>
              <a:t>：</a:t>
            </a:r>
            <a:r>
              <a:rPr lang="zh-TW" altLang="en-US" b="1" dirty="0">
                <a:solidFill>
                  <a:srgbClr val="002060"/>
                </a:solidFill>
                <a:latin typeface="標楷體" panose="03000509000000000000" pitchFamily="65" charset="-120"/>
                <a:ea typeface="標楷體" panose="03000509000000000000" pitchFamily="65" charset="-120"/>
              </a:rPr>
              <a:t>南崁高中 費聿山</a:t>
            </a:r>
            <a:endParaRPr lang="en-US" altLang="zh-TW" b="1" dirty="0">
              <a:solidFill>
                <a:srgbClr val="002060"/>
              </a:solidFill>
              <a:latin typeface="標楷體" pitchFamily="65" charset="-120"/>
              <a:ea typeface="標楷體" pitchFamily="65" charset="-120"/>
            </a:endParaRPr>
          </a:p>
        </p:txBody>
      </p:sp>
      <p:sp>
        <p:nvSpPr>
          <p:cNvPr id="7" name="文字方塊 3"/>
          <p:cNvSpPr txBox="1">
            <a:spLocks noChangeArrowheads="1"/>
          </p:cNvSpPr>
          <p:nvPr/>
        </p:nvSpPr>
        <p:spPr bwMode="auto">
          <a:xfrm>
            <a:off x="5735885" y="4149080"/>
            <a:ext cx="5400675" cy="579437"/>
          </a:xfrm>
          <a:prstGeom prst="rect">
            <a:avLst/>
          </a:prstGeom>
          <a:noFill/>
          <a:ln w="9525">
            <a:noFill/>
            <a:miter lim="800000"/>
            <a:headEnd/>
            <a:tailEnd/>
          </a:ln>
        </p:spPr>
        <p:txBody>
          <a:bodyPr>
            <a:spAutoFit/>
          </a:bodyPr>
          <a:lstStyle/>
          <a:p>
            <a:r>
              <a:rPr lang="zh-TW" altLang="en-US" b="1" dirty="0">
                <a:solidFill>
                  <a:srgbClr val="002060"/>
                </a:solidFill>
                <a:latin typeface="Times New Roman" panose="02020603050405020304" pitchFamily="18" charset="0"/>
                <a:ea typeface="標楷體" pitchFamily="65" charset="-120"/>
                <a:cs typeface="Times New Roman" panose="02020603050405020304" pitchFamily="18" charset="0"/>
              </a:rPr>
              <a:t>時    間：</a:t>
            </a:r>
            <a:r>
              <a:rPr lang="en-US" altLang="zh-TW" b="1" dirty="0">
                <a:solidFill>
                  <a:srgbClr val="002060"/>
                </a:solidFill>
                <a:latin typeface="Times New Roman" panose="02020603050405020304" pitchFamily="18" charset="0"/>
                <a:ea typeface="標楷體" pitchFamily="65" charset="-120"/>
                <a:cs typeface="Times New Roman" panose="02020603050405020304" pitchFamily="18" charset="0"/>
              </a:rPr>
              <a:t>114</a:t>
            </a:r>
            <a:r>
              <a:rPr lang="zh-TW" altLang="en-US" b="1" dirty="0">
                <a:solidFill>
                  <a:srgbClr val="002060"/>
                </a:solidFill>
                <a:latin typeface="Times New Roman" panose="02020603050405020304" pitchFamily="18" charset="0"/>
                <a:ea typeface="標楷體" pitchFamily="65" charset="-120"/>
                <a:cs typeface="Times New Roman" panose="02020603050405020304" pitchFamily="18" charset="0"/>
              </a:rPr>
              <a:t>年 </a:t>
            </a:r>
            <a:r>
              <a:rPr lang="en-US" altLang="zh-TW" b="1" dirty="0">
                <a:solidFill>
                  <a:srgbClr val="002060"/>
                </a:solidFill>
                <a:latin typeface="Times New Roman" panose="02020603050405020304" pitchFamily="18" charset="0"/>
                <a:cs typeface="Times New Roman" panose="02020603050405020304" pitchFamily="18" charset="0"/>
              </a:rPr>
              <a:t>12</a:t>
            </a:r>
            <a:r>
              <a:rPr lang="zh-TW" altLang="en-US" b="1" dirty="0">
                <a:solidFill>
                  <a:srgbClr val="002060"/>
                </a:solidFill>
                <a:latin typeface="Times New Roman" panose="02020603050405020304" pitchFamily="18" charset="0"/>
                <a:ea typeface="標楷體" pitchFamily="65" charset="-120"/>
                <a:cs typeface="Times New Roman" panose="02020603050405020304" pitchFamily="18" charset="0"/>
              </a:rPr>
              <a:t>月 </a:t>
            </a:r>
            <a:r>
              <a:rPr lang="en-US" altLang="zh-TW" b="1" dirty="0">
                <a:solidFill>
                  <a:srgbClr val="002060"/>
                </a:solidFill>
                <a:latin typeface="Times New Roman" panose="02020603050405020304" pitchFamily="18" charset="0"/>
                <a:ea typeface="標楷體" pitchFamily="65" charset="-120"/>
                <a:cs typeface="Times New Roman" panose="02020603050405020304" pitchFamily="18" charset="0"/>
              </a:rPr>
              <a:t>12</a:t>
            </a:r>
            <a:r>
              <a:rPr lang="zh-TW" altLang="en-US" b="1" dirty="0">
                <a:solidFill>
                  <a:srgbClr val="002060"/>
                </a:solidFill>
                <a:latin typeface="Times New Roman" panose="02020603050405020304" pitchFamily="18" charset="0"/>
                <a:ea typeface="標楷體" pitchFamily="65" charset="-120"/>
                <a:cs typeface="Times New Roman" panose="02020603050405020304" pitchFamily="18" charset="0"/>
              </a:rPr>
              <a:t>日</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nodeType="afterGroup">
                            <p:stCondLst>
                              <p:cond delay="500"/>
                            </p:stCondLst>
                            <p:childTnLst>
                              <p:par>
                                <p:cTn id="11" presetID="26" presetClass="entr" presetSubtype="0"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ipe(down)">
                                      <p:cBhvr>
                                        <p:cTn id="13" dur="580">
                                          <p:stCondLst>
                                            <p:cond delay="0"/>
                                          </p:stCondLst>
                                        </p:cTn>
                                        <p:tgtEl>
                                          <p:spTgt spid="3"/>
                                        </p:tgtEl>
                                      </p:cBhvr>
                                    </p:animEffect>
                                    <p:anim calcmode="lin" valueType="num">
                                      <p:cBhvr>
                                        <p:cTn id="14"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15"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16"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17"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18"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19" dur="26">
                                          <p:stCondLst>
                                            <p:cond delay="650"/>
                                          </p:stCondLst>
                                        </p:cTn>
                                        <p:tgtEl>
                                          <p:spTgt spid="3"/>
                                        </p:tgtEl>
                                      </p:cBhvr>
                                      <p:to x="100000" y="60000"/>
                                    </p:animScale>
                                    <p:animScale>
                                      <p:cBhvr>
                                        <p:cTn id="20" dur="166" decel="50000">
                                          <p:stCondLst>
                                            <p:cond delay="676"/>
                                          </p:stCondLst>
                                        </p:cTn>
                                        <p:tgtEl>
                                          <p:spTgt spid="3"/>
                                        </p:tgtEl>
                                      </p:cBhvr>
                                      <p:to x="100000" y="100000"/>
                                    </p:animScale>
                                    <p:animScale>
                                      <p:cBhvr>
                                        <p:cTn id="21" dur="26">
                                          <p:stCondLst>
                                            <p:cond delay="1312"/>
                                          </p:stCondLst>
                                        </p:cTn>
                                        <p:tgtEl>
                                          <p:spTgt spid="3"/>
                                        </p:tgtEl>
                                      </p:cBhvr>
                                      <p:to x="100000" y="80000"/>
                                    </p:animScale>
                                    <p:animScale>
                                      <p:cBhvr>
                                        <p:cTn id="22" dur="166" decel="50000">
                                          <p:stCondLst>
                                            <p:cond delay="1338"/>
                                          </p:stCondLst>
                                        </p:cTn>
                                        <p:tgtEl>
                                          <p:spTgt spid="3"/>
                                        </p:tgtEl>
                                      </p:cBhvr>
                                      <p:to x="100000" y="100000"/>
                                    </p:animScale>
                                    <p:animScale>
                                      <p:cBhvr>
                                        <p:cTn id="23" dur="26">
                                          <p:stCondLst>
                                            <p:cond delay="1642"/>
                                          </p:stCondLst>
                                        </p:cTn>
                                        <p:tgtEl>
                                          <p:spTgt spid="3"/>
                                        </p:tgtEl>
                                      </p:cBhvr>
                                      <p:to x="100000" y="90000"/>
                                    </p:animScale>
                                    <p:animScale>
                                      <p:cBhvr>
                                        <p:cTn id="24" dur="166" decel="50000">
                                          <p:stCondLst>
                                            <p:cond delay="1668"/>
                                          </p:stCondLst>
                                        </p:cTn>
                                        <p:tgtEl>
                                          <p:spTgt spid="3"/>
                                        </p:tgtEl>
                                      </p:cBhvr>
                                      <p:to x="100000" y="100000"/>
                                    </p:animScale>
                                    <p:animScale>
                                      <p:cBhvr>
                                        <p:cTn id="25" dur="26">
                                          <p:stCondLst>
                                            <p:cond delay="1808"/>
                                          </p:stCondLst>
                                        </p:cTn>
                                        <p:tgtEl>
                                          <p:spTgt spid="3"/>
                                        </p:tgtEl>
                                      </p:cBhvr>
                                      <p:to x="100000" y="95000"/>
                                    </p:animScale>
                                    <p:animScale>
                                      <p:cBhvr>
                                        <p:cTn id="26" dur="166" decel="50000">
                                          <p:stCondLst>
                                            <p:cond delay="1834"/>
                                          </p:stCondLst>
                                        </p:cTn>
                                        <p:tgtEl>
                                          <p:spTgt spid="3"/>
                                        </p:tgtEl>
                                      </p:cBhvr>
                                      <p:to x="100000" y="100000"/>
                                    </p:animScale>
                                  </p:childTnLst>
                                </p:cTn>
                              </p:par>
                            </p:childTnLst>
                          </p:cTn>
                        </p:par>
                        <p:par>
                          <p:cTn id="27" fill="hold" nodeType="afterGroup">
                            <p:stCondLst>
                              <p:cond delay="2500"/>
                            </p:stCondLst>
                            <p:childTnLst>
                              <p:par>
                                <p:cTn id="28" presetID="26" presetClass="entr" presetSubtype="0" fill="hold" nodeType="afterEffect">
                                  <p:stCondLst>
                                    <p:cond delay="0"/>
                                  </p:stCondLst>
                                  <p:childTnLst>
                                    <p:set>
                                      <p:cBhvr>
                                        <p:cTn id="29" dur="1" fill="hold">
                                          <p:stCondLst>
                                            <p:cond delay="0"/>
                                          </p:stCondLst>
                                        </p:cTn>
                                        <p:tgtEl>
                                          <p:spTgt spid="2"/>
                                        </p:tgtEl>
                                        <p:attrNameLst>
                                          <p:attrName>style.visibility</p:attrName>
                                        </p:attrNameLst>
                                      </p:cBhvr>
                                      <p:to>
                                        <p:strVal val="visible"/>
                                      </p:to>
                                    </p:set>
                                    <p:animEffect transition="in" filter="wipe(down)">
                                      <p:cBhvr>
                                        <p:cTn id="30" dur="580">
                                          <p:stCondLst>
                                            <p:cond delay="0"/>
                                          </p:stCondLst>
                                        </p:cTn>
                                        <p:tgtEl>
                                          <p:spTgt spid="2"/>
                                        </p:tgtEl>
                                      </p:cBhvr>
                                    </p:animEffect>
                                    <p:anim calcmode="lin" valueType="num">
                                      <p:cBhvr>
                                        <p:cTn id="31"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32"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33"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34"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35"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36" dur="26">
                                          <p:stCondLst>
                                            <p:cond delay="650"/>
                                          </p:stCondLst>
                                        </p:cTn>
                                        <p:tgtEl>
                                          <p:spTgt spid="2"/>
                                        </p:tgtEl>
                                      </p:cBhvr>
                                      <p:to x="100000" y="60000"/>
                                    </p:animScale>
                                    <p:animScale>
                                      <p:cBhvr>
                                        <p:cTn id="37" dur="166" decel="50000">
                                          <p:stCondLst>
                                            <p:cond delay="676"/>
                                          </p:stCondLst>
                                        </p:cTn>
                                        <p:tgtEl>
                                          <p:spTgt spid="2"/>
                                        </p:tgtEl>
                                      </p:cBhvr>
                                      <p:to x="100000" y="100000"/>
                                    </p:animScale>
                                    <p:animScale>
                                      <p:cBhvr>
                                        <p:cTn id="38" dur="26">
                                          <p:stCondLst>
                                            <p:cond delay="1312"/>
                                          </p:stCondLst>
                                        </p:cTn>
                                        <p:tgtEl>
                                          <p:spTgt spid="2"/>
                                        </p:tgtEl>
                                      </p:cBhvr>
                                      <p:to x="100000" y="80000"/>
                                    </p:animScale>
                                    <p:animScale>
                                      <p:cBhvr>
                                        <p:cTn id="39" dur="166" decel="50000">
                                          <p:stCondLst>
                                            <p:cond delay="1338"/>
                                          </p:stCondLst>
                                        </p:cTn>
                                        <p:tgtEl>
                                          <p:spTgt spid="2"/>
                                        </p:tgtEl>
                                      </p:cBhvr>
                                      <p:to x="100000" y="100000"/>
                                    </p:animScale>
                                    <p:animScale>
                                      <p:cBhvr>
                                        <p:cTn id="40" dur="26">
                                          <p:stCondLst>
                                            <p:cond delay="1642"/>
                                          </p:stCondLst>
                                        </p:cTn>
                                        <p:tgtEl>
                                          <p:spTgt spid="2"/>
                                        </p:tgtEl>
                                      </p:cBhvr>
                                      <p:to x="100000" y="90000"/>
                                    </p:animScale>
                                    <p:animScale>
                                      <p:cBhvr>
                                        <p:cTn id="41" dur="166" decel="50000">
                                          <p:stCondLst>
                                            <p:cond delay="1668"/>
                                          </p:stCondLst>
                                        </p:cTn>
                                        <p:tgtEl>
                                          <p:spTgt spid="2"/>
                                        </p:tgtEl>
                                      </p:cBhvr>
                                      <p:to x="100000" y="100000"/>
                                    </p:animScale>
                                    <p:animScale>
                                      <p:cBhvr>
                                        <p:cTn id="42" dur="26">
                                          <p:stCondLst>
                                            <p:cond delay="1808"/>
                                          </p:stCondLst>
                                        </p:cTn>
                                        <p:tgtEl>
                                          <p:spTgt spid="2"/>
                                        </p:tgtEl>
                                      </p:cBhvr>
                                      <p:to x="100000" y="95000"/>
                                    </p:animScale>
                                    <p:animScale>
                                      <p:cBhvr>
                                        <p:cTn id="43" dur="166" decel="50000">
                                          <p:stCondLst>
                                            <p:cond delay="1834"/>
                                          </p:stCondLst>
                                        </p:cTn>
                                        <p:tgtEl>
                                          <p:spTgt spid="2"/>
                                        </p:tgtEl>
                                      </p:cBhvr>
                                      <p:to x="100000" y="100000"/>
                                    </p:animScale>
                                  </p:childTnLst>
                                </p:cTn>
                              </p:par>
                            </p:childTnLst>
                          </p:cTn>
                        </p:par>
                        <p:par>
                          <p:cTn id="44" fill="hold" nodeType="afterGroup">
                            <p:stCondLst>
                              <p:cond delay="4500"/>
                            </p:stCondLst>
                            <p:childTnLst>
                              <p:par>
                                <p:cTn id="45" presetID="53" presetClass="entr" presetSubtype="16" fill="hold" grpId="1" nodeType="afterEffect">
                                  <p:stCondLst>
                                    <p:cond delay="0"/>
                                  </p:stCondLst>
                                  <p:childTnLst>
                                    <p:set>
                                      <p:cBhvr>
                                        <p:cTn id="46" dur="1" fill="hold">
                                          <p:stCondLst>
                                            <p:cond delay="0"/>
                                          </p:stCondLst>
                                        </p:cTn>
                                        <p:tgtEl>
                                          <p:spTgt spid="4">
                                            <p:txEl>
                                              <p:pRg st="0" end="0"/>
                                            </p:txEl>
                                          </p:spTgt>
                                        </p:tgtEl>
                                        <p:attrNameLst>
                                          <p:attrName>style.visibility</p:attrName>
                                        </p:attrNameLst>
                                      </p:cBhvr>
                                      <p:to>
                                        <p:strVal val="visible"/>
                                      </p:to>
                                    </p:set>
                                    <p:anim calcmode="lin" valueType="num">
                                      <p:cBhvr>
                                        <p:cTn id="47" dur="500" fill="hold"/>
                                        <p:tgtEl>
                                          <p:spTgt spid="4">
                                            <p:txEl>
                                              <p:pRg st="0" end="0"/>
                                            </p:txEl>
                                          </p:spTgt>
                                        </p:tgtEl>
                                        <p:attrNameLst>
                                          <p:attrName>ppt_w</p:attrName>
                                        </p:attrNameLst>
                                      </p:cBhvr>
                                      <p:tavLst>
                                        <p:tav tm="0">
                                          <p:val>
                                            <p:fltVal val="0"/>
                                          </p:val>
                                        </p:tav>
                                        <p:tav tm="100000">
                                          <p:val>
                                            <p:strVal val="#ppt_w"/>
                                          </p:val>
                                        </p:tav>
                                      </p:tavLst>
                                    </p:anim>
                                    <p:anim calcmode="lin" valueType="num">
                                      <p:cBhvr>
                                        <p:cTn id="48" dur="500" fill="hold"/>
                                        <p:tgtEl>
                                          <p:spTgt spid="4">
                                            <p:txEl>
                                              <p:pRg st="0" end="0"/>
                                            </p:txEl>
                                          </p:spTgt>
                                        </p:tgtEl>
                                        <p:attrNameLst>
                                          <p:attrName>ppt_h</p:attrName>
                                        </p:attrNameLst>
                                      </p:cBhvr>
                                      <p:tavLst>
                                        <p:tav tm="0">
                                          <p:val>
                                            <p:fltVal val="0"/>
                                          </p:val>
                                        </p:tav>
                                        <p:tav tm="100000">
                                          <p:val>
                                            <p:strVal val="#ppt_h"/>
                                          </p:val>
                                        </p:tav>
                                      </p:tavLst>
                                    </p:anim>
                                    <p:animEffect transition="in" filter="fade">
                                      <p:cBhvr>
                                        <p:cTn id="49" dur="500"/>
                                        <p:tgtEl>
                                          <p:spTgt spid="4">
                                            <p:txEl>
                                              <p:pRg st="0" end="0"/>
                                            </p:txEl>
                                          </p:spTgt>
                                        </p:tgtEl>
                                      </p:cBhvr>
                                    </p:animEffect>
                                  </p:childTnLst>
                                </p:cTn>
                              </p:par>
                            </p:childTnLst>
                          </p:cTn>
                        </p:par>
                        <p:par>
                          <p:cTn id="50" fill="hold" nodeType="afterGroup">
                            <p:stCondLst>
                              <p:cond delay="5000"/>
                            </p:stCondLst>
                            <p:childTnLst>
                              <p:par>
                                <p:cTn id="51" presetID="45" presetClass="entr" presetSubtype="0" fill="hold" nodeType="afterEffect">
                                  <p:stCondLst>
                                    <p:cond delay="0"/>
                                  </p:stCondLst>
                                  <p:childTnLst>
                                    <p:set>
                                      <p:cBhvr>
                                        <p:cTn id="52" dur="1" fill="hold">
                                          <p:stCondLst>
                                            <p:cond delay="0"/>
                                          </p:stCondLst>
                                        </p:cTn>
                                        <p:tgtEl>
                                          <p:spTgt spid="5"/>
                                        </p:tgtEl>
                                        <p:attrNameLst>
                                          <p:attrName>style.visibility</p:attrName>
                                        </p:attrNameLst>
                                      </p:cBhvr>
                                      <p:to>
                                        <p:strVal val="visible"/>
                                      </p:to>
                                    </p:set>
                                    <p:animEffect transition="in" filter="fade">
                                      <p:cBhvr>
                                        <p:cTn id="53" dur="2000"/>
                                        <p:tgtEl>
                                          <p:spTgt spid="5"/>
                                        </p:tgtEl>
                                      </p:cBhvr>
                                    </p:animEffect>
                                    <p:anim calcmode="lin" valueType="num">
                                      <p:cBhvr>
                                        <p:cTn id="54" dur="2000" fill="hold"/>
                                        <p:tgtEl>
                                          <p:spTgt spid="5"/>
                                        </p:tgtEl>
                                        <p:attrNameLst>
                                          <p:attrName>ppt_w</p:attrName>
                                        </p:attrNameLst>
                                      </p:cBhvr>
                                      <p:tavLst>
                                        <p:tav tm="0" fmla="#ppt_w*sin(2.5*pi*$)">
                                          <p:val>
                                            <p:fltVal val="0"/>
                                          </p:val>
                                        </p:tav>
                                        <p:tav tm="100000">
                                          <p:val>
                                            <p:fltVal val="1"/>
                                          </p:val>
                                        </p:tav>
                                      </p:tavLst>
                                    </p:anim>
                                    <p:anim calcmode="lin" valueType="num">
                                      <p:cBhvr>
                                        <p:cTn id="55" dur="2000" fill="hold"/>
                                        <p:tgtEl>
                                          <p:spTgt spid="5"/>
                                        </p:tgtEl>
                                        <p:attrNameLst>
                                          <p:attrName>ppt_h</p:attrName>
                                        </p:attrNameLst>
                                      </p:cBhvr>
                                      <p:tavLst>
                                        <p:tav tm="0">
                                          <p:val>
                                            <p:strVal val="#ppt_h"/>
                                          </p:val>
                                        </p:tav>
                                        <p:tav tm="100000">
                                          <p:val>
                                            <p:strVal val="#ppt_h"/>
                                          </p:val>
                                        </p:tav>
                                      </p:tavLst>
                                    </p:anim>
                                  </p:childTnLst>
                                </p:cTn>
                              </p:par>
                            </p:childTnLst>
                          </p:cTn>
                        </p:par>
                        <p:par>
                          <p:cTn id="56" fill="hold" nodeType="afterGroup">
                            <p:stCondLst>
                              <p:cond delay="7000"/>
                            </p:stCondLst>
                            <p:childTnLst>
                              <p:par>
                                <p:cTn id="57" presetID="53" presetClass="entr" presetSubtype="16" fill="hold" grpId="0" nodeType="afterEffect">
                                  <p:stCondLst>
                                    <p:cond delay="0"/>
                                  </p:stCondLst>
                                  <p:childTnLst>
                                    <p:set>
                                      <p:cBhvr>
                                        <p:cTn id="58" dur="1" fill="hold">
                                          <p:stCondLst>
                                            <p:cond delay="0"/>
                                          </p:stCondLst>
                                        </p:cTn>
                                        <p:tgtEl>
                                          <p:spTgt spid="6"/>
                                        </p:tgtEl>
                                        <p:attrNameLst>
                                          <p:attrName>style.visibility</p:attrName>
                                        </p:attrNameLst>
                                      </p:cBhvr>
                                      <p:to>
                                        <p:strVal val="visible"/>
                                      </p:to>
                                    </p:set>
                                    <p:anim calcmode="lin" valueType="num">
                                      <p:cBhvr>
                                        <p:cTn id="59" dur="500" fill="hold"/>
                                        <p:tgtEl>
                                          <p:spTgt spid="6"/>
                                        </p:tgtEl>
                                        <p:attrNameLst>
                                          <p:attrName>ppt_w</p:attrName>
                                        </p:attrNameLst>
                                      </p:cBhvr>
                                      <p:tavLst>
                                        <p:tav tm="0">
                                          <p:val>
                                            <p:fltVal val="0"/>
                                          </p:val>
                                        </p:tav>
                                        <p:tav tm="100000">
                                          <p:val>
                                            <p:strVal val="#ppt_w"/>
                                          </p:val>
                                        </p:tav>
                                      </p:tavLst>
                                    </p:anim>
                                    <p:anim calcmode="lin" valueType="num">
                                      <p:cBhvr>
                                        <p:cTn id="60" dur="500" fill="hold"/>
                                        <p:tgtEl>
                                          <p:spTgt spid="6"/>
                                        </p:tgtEl>
                                        <p:attrNameLst>
                                          <p:attrName>ppt_h</p:attrName>
                                        </p:attrNameLst>
                                      </p:cBhvr>
                                      <p:tavLst>
                                        <p:tav tm="0">
                                          <p:val>
                                            <p:fltVal val="0"/>
                                          </p:val>
                                        </p:tav>
                                        <p:tav tm="100000">
                                          <p:val>
                                            <p:strVal val="#ppt_h"/>
                                          </p:val>
                                        </p:tav>
                                      </p:tavLst>
                                    </p:anim>
                                    <p:animEffect transition="in" filter="fade">
                                      <p:cBhvr>
                                        <p:cTn id="61" dur="500"/>
                                        <p:tgtEl>
                                          <p:spTgt spid="6"/>
                                        </p:tgtEl>
                                      </p:cBhvr>
                                    </p:animEffect>
                                  </p:childTnLst>
                                </p:cTn>
                              </p:par>
                            </p:childTnLst>
                          </p:cTn>
                        </p:par>
                        <p:par>
                          <p:cTn id="62" fill="hold" nodeType="afterGroup">
                            <p:stCondLst>
                              <p:cond delay="7500"/>
                            </p:stCondLst>
                            <p:childTnLst>
                              <p:par>
                                <p:cTn id="63" presetID="53" presetClass="entr" presetSubtype="16" fill="hold" grpId="1" nodeType="afterEffect">
                                  <p:stCondLst>
                                    <p:cond delay="0"/>
                                  </p:stCondLst>
                                  <p:childTnLst>
                                    <p:set>
                                      <p:cBhvr>
                                        <p:cTn id="64" dur="1" fill="hold">
                                          <p:stCondLst>
                                            <p:cond delay="0"/>
                                          </p:stCondLst>
                                        </p:cTn>
                                        <p:tgtEl>
                                          <p:spTgt spid="6">
                                            <p:txEl>
                                              <p:pRg st="0" end="0"/>
                                            </p:txEl>
                                          </p:spTgt>
                                        </p:tgtEl>
                                        <p:attrNameLst>
                                          <p:attrName>style.visibility</p:attrName>
                                        </p:attrNameLst>
                                      </p:cBhvr>
                                      <p:to>
                                        <p:strVal val="visible"/>
                                      </p:to>
                                    </p:set>
                                    <p:anim calcmode="lin" valueType="num">
                                      <p:cBhvr>
                                        <p:cTn id="65" dur="500" fill="hold"/>
                                        <p:tgtEl>
                                          <p:spTgt spid="6">
                                            <p:txEl>
                                              <p:pRg st="0" end="0"/>
                                            </p:txEl>
                                          </p:spTgt>
                                        </p:tgtEl>
                                        <p:attrNameLst>
                                          <p:attrName>ppt_w</p:attrName>
                                        </p:attrNameLst>
                                      </p:cBhvr>
                                      <p:tavLst>
                                        <p:tav tm="0">
                                          <p:val>
                                            <p:fltVal val="0"/>
                                          </p:val>
                                        </p:tav>
                                        <p:tav tm="100000">
                                          <p:val>
                                            <p:strVal val="#ppt_w"/>
                                          </p:val>
                                        </p:tav>
                                      </p:tavLst>
                                    </p:anim>
                                    <p:anim calcmode="lin" valueType="num">
                                      <p:cBhvr>
                                        <p:cTn id="66" dur="500" fill="hold"/>
                                        <p:tgtEl>
                                          <p:spTgt spid="6">
                                            <p:txEl>
                                              <p:pRg st="0" end="0"/>
                                            </p:txEl>
                                          </p:spTgt>
                                        </p:tgtEl>
                                        <p:attrNameLst>
                                          <p:attrName>ppt_h</p:attrName>
                                        </p:attrNameLst>
                                      </p:cBhvr>
                                      <p:tavLst>
                                        <p:tav tm="0">
                                          <p:val>
                                            <p:fltVal val="0"/>
                                          </p:val>
                                        </p:tav>
                                        <p:tav tm="100000">
                                          <p:val>
                                            <p:strVal val="#ppt_h"/>
                                          </p:val>
                                        </p:tav>
                                      </p:tavLst>
                                    </p:anim>
                                    <p:animEffect transition="in" filter="fade">
                                      <p:cBhvr>
                                        <p:cTn id="67" dur="500"/>
                                        <p:tgtEl>
                                          <p:spTgt spid="6">
                                            <p:txEl>
                                              <p:pRg st="0" end="0"/>
                                            </p:txEl>
                                          </p:spTgt>
                                        </p:tgtEl>
                                      </p:cBhvr>
                                    </p:animEffect>
                                  </p:childTnLst>
                                </p:cTn>
                              </p:par>
                            </p:childTnLst>
                          </p:cTn>
                        </p:par>
                        <p:par>
                          <p:cTn id="68" fill="hold" nodeType="afterGroup">
                            <p:stCondLst>
                              <p:cond delay="8000"/>
                            </p:stCondLst>
                            <p:childTnLst>
                              <p:par>
                                <p:cTn id="69" presetID="53" presetClass="entr" presetSubtype="16" fill="hold" grpId="0" nodeType="afterEffect">
                                  <p:stCondLst>
                                    <p:cond delay="0"/>
                                  </p:stCondLst>
                                  <p:childTnLst>
                                    <p:set>
                                      <p:cBhvr>
                                        <p:cTn id="70" dur="1" fill="hold">
                                          <p:stCondLst>
                                            <p:cond delay="0"/>
                                          </p:stCondLst>
                                        </p:cTn>
                                        <p:tgtEl>
                                          <p:spTgt spid="7"/>
                                        </p:tgtEl>
                                        <p:attrNameLst>
                                          <p:attrName>style.visibility</p:attrName>
                                        </p:attrNameLst>
                                      </p:cBhvr>
                                      <p:to>
                                        <p:strVal val="visible"/>
                                      </p:to>
                                    </p:set>
                                    <p:anim calcmode="lin" valueType="num">
                                      <p:cBhvr>
                                        <p:cTn id="71" dur="500" fill="hold"/>
                                        <p:tgtEl>
                                          <p:spTgt spid="7"/>
                                        </p:tgtEl>
                                        <p:attrNameLst>
                                          <p:attrName>ppt_w</p:attrName>
                                        </p:attrNameLst>
                                      </p:cBhvr>
                                      <p:tavLst>
                                        <p:tav tm="0">
                                          <p:val>
                                            <p:fltVal val="0"/>
                                          </p:val>
                                        </p:tav>
                                        <p:tav tm="100000">
                                          <p:val>
                                            <p:strVal val="#ppt_w"/>
                                          </p:val>
                                        </p:tav>
                                      </p:tavLst>
                                    </p:anim>
                                    <p:anim calcmode="lin" valueType="num">
                                      <p:cBhvr>
                                        <p:cTn id="72" dur="500" fill="hold"/>
                                        <p:tgtEl>
                                          <p:spTgt spid="7"/>
                                        </p:tgtEl>
                                        <p:attrNameLst>
                                          <p:attrName>ppt_h</p:attrName>
                                        </p:attrNameLst>
                                      </p:cBhvr>
                                      <p:tavLst>
                                        <p:tav tm="0">
                                          <p:val>
                                            <p:fltVal val="0"/>
                                          </p:val>
                                        </p:tav>
                                        <p:tav tm="100000">
                                          <p:val>
                                            <p:strVal val="#ppt_h"/>
                                          </p:val>
                                        </p:tav>
                                      </p:tavLst>
                                    </p:anim>
                                    <p:animEffect transition="in" filter="fade">
                                      <p:cBhvr>
                                        <p:cTn id="73" dur="500"/>
                                        <p:tgtEl>
                                          <p:spTgt spid="7"/>
                                        </p:tgtEl>
                                      </p:cBhvr>
                                    </p:animEffect>
                                  </p:childTnLst>
                                </p:cTn>
                              </p:par>
                            </p:childTnLst>
                          </p:cTn>
                        </p:par>
                        <p:par>
                          <p:cTn id="74" fill="hold" nodeType="afterGroup">
                            <p:stCondLst>
                              <p:cond delay="8500"/>
                            </p:stCondLst>
                            <p:childTnLst>
                              <p:par>
                                <p:cTn id="75" presetID="53" presetClass="entr" presetSubtype="16" fill="hold" grpId="1" nodeType="afterEffect">
                                  <p:stCondLst>
                                    <p:cond delay="0"/>
                                  </p:stCondLst>
                                  <p:childTnLst>
                                    <p:set>
                                      <p:cBhvr>
                                        <p:cTn id="76" dur="1" fill="hold">
                                          <p:stCondLst>
                                            <p:cond delay="0"/>
                                          </p:stCondLst>
                                        </p:cTn>
                                        <p:tgtEl>
                                          <p:spTgt spid="7">
                                            <p:txEl>
                                              <p:pRg st="0" end="0"/>
                                            </p:txEl>
                                          </p:spTgt>
                                        </p:tgtEl>
                                        <p:attrNameLst>
                                          <p:attrName>style.visibility</p:attrName>
                                        </p:attrNameLst>
                                      </p:cBhvr>
                                      <p:to>
                                        <p:strVal val="visible"/>
                                      </p:to>
                                    </p:set>
                                    <p:anim calcmode="lin" valueType="num">
                                      <p:cBhvr>
                                        <p:cTn id="77" dur="500" fill="hold"/>
                                        <p:tgtEl>
                                          <p:spTgt spid="7">
                                            <p:txEl>
                                              <p:pRg st="0" end="0"/>
                                            </p:txEl>
                                          </p:spTgt>
                                        </p:tgtEl>
                                        <p:attrNameLst>
                                          <p:attrName>ppt_w</p:attrName>
                                        </p:attrNameLst>
                                      </p:cBhvr>
                                      <p:tavLst>
                                        <p:tav tm="0">
                                          <p:val>
                                            <p:fltVal val="0"/>
                                          </p:val>
                                        </p:tav>
                                        <p:tav tm="100000">
                                          <p:val>
                                            <p:strVal val="#ppt_w"/>
                                          </p:val>
                                        </p:tav>
                                      </p:tavLst>
                                    </p:anim>
                                    <p:anim calcmode="lin" valueType="num">
                                      <p:cBhvr>
                                        <p:cTn id="78" dur="500" fill="hold"/>
                                        <p:tgtEl>
                                          <p:spTgt spid="7">
                                            <p:txEl>
                                              <p:pRg st="0" end="0"/>
                                            </p:txEl>
                                          </p:spTgt>
                                        </p:tgtEl>
                                        <p:attrNameLst>
                                          <p:attrName>ppt_h</p:attrName>
                                        </p:attrNameLst>
                                      </p:cBhvr>
                                      <p:tavLst>
                                        <p:tav tm="0">
                                          <p:val>
                                            <p:fltVal val="0"/>
                                          </p:val>
                                        </p:tav>
                                        <p:tav tm="100000">
                                          <p:val>
                                            <p:strVal val="#ppt_h"/>
                                          </p:val>
                                        </p:tav>
                                      </p:tavLst>
                                    </p:anim>
                                    <p:animEffect transition="in" filter="fade">
                                      <p:cBhvr>
                                        <p:cTn id="79"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build="allAtOnce"/>
      <p:bldP spid="6" grpId="0"/>
      <p:bldP spid="6" grpId="1" build="allAtOnce"/>
      <p:bldP spid="7" grpId="0"/>
      <p:bldP spid="7" grpId="1" build="allAtOnce"/>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標題 1"/>
          <p:cNvSpPr>
            <a:spLocks noGrp="1"/>
          </p:cNvSpPr>
          <p:nvPr>
            <p:ph type="title" idx="4294967295"/>
          </p:nvPr>
        </p:nvSpPr>
        <p:spPr>
          <a:xfrm>
            <a:off x="2279576" y="71423"/>
            <a:ext cx="8229600" cy="1143000"/>
          </a:xfrm>
        </p:spPr>
        <p:txBody>
          <a:bodyPr/>
          <a:lstStyle/>
          <a:p>
            <a:pPr algn="l" eaLnBrk="1" hangingPunct="1"/>
            <a:r>
              <a:rPr lang="zh-TW" altLang="en-US" dirty="0">
                <a:latin typeface="標楷體" pitchFamily="65" charset="-120"/>
                <a:ea typeface="標楷體" pitchFamily="65" charset="-120"/>
              </a:rPr>
              <a:t>          目次</a:t>
            </a:r>
          </a:p>
        </p:txBody>
      </p:sp>
      <p:sp>
        <p:nvSpPr>
          <p:cNvPr id="3" name="內容版面配置區 2"/>
          <p:cNvSpPr>
            <a:spLocks noGrp="1"/>
          </p:cNvSpPr>
          <p:nvPr>
            <p:ph idx="4294967295"/>
          </p:nvPr>
        </p:nvSpPr>
        <p:spPr>
          <a:xfrm>
            <a:off x="2279576" y="980728"/>
            <a:ext cx="8229600" cy="5400600"/>
          </a:xfrm>
        </p:spPr>
        <p:txBody>
          <a:bodyPr>
            <a:noAutofit/>
          </a:bodyPr>
          <a:lstStyle/>
          <a:p>
            <a:pPr eaLnBrk="1" hangingPunct="1">
              <a:spcBef>
                <a:spcPts val="600"/>
              </a:spcBef>
              <a:buFont typeface="Arial" pitchFamily="34" charset="0"/>
              <a:buBlip>
                <a:blip r:embed="rId4"/>
              </a:buBlip>
              <a:defRPr/>
            </a:pPr>
            <a:r>
              <a:rPr lang="zh-TW" altLang="en-US" sz="3800" b="1" dirty="0">
                <a:solidFill>
                  <a:srgbClr val="0000FF"/>
                </a:solidFill>
                <a:effectLst>
                  <a:outerShdw blurRad="38100" dist="38100" dir="2700000" algn="tl">
                    <a:srgbClr val="C0C0C0"/>
                  </a:outerShdw>
                </a:effectLst>
                <a:latin typeface="標楷體" pitchFamily="65" charset="-120"/>
                <a:ea typeface="標楷體" pitchFamily="65" charset="-120"/>
              </a:rPr>
              <a:t>一</a:t>
            </a:r>
            <a:r>
              <a:rPr lang="en-US" altLang="zh-TW" sz="3800" b="1" dirty="0">
                <a:solidFill>
                  <a:srgbClr val="0000FF"/>
                </a:solidFill>
                <a:effectLst>
                  <a:outerShdw blurRad="38100" dist="38100" dir="2700000" algn="tl">
                    <a:srgbClr val="C0C0C0"/>
                  </a:outerShdw>
                </a:effectLst>
                <a:latin typeface="標楷體" pitchFamily="65" charset="-120"/>
                <a:ea typeface="標楷體" pitchFamily="65" charset="-120"/>
              </a:rPr>
              <a:t>.</a:t>
            </a:r>
            <a:r>
              <a:rPr lang="zh-TW" altLang="en-US" sz="3800" b="1" dirty="0">
                <a:solidFill>
                  <a:srgbClr val="0000FF"/>
                </a:solidFill>
                <a:effectLst>
                  <a:outerShdw blurRad="38100" dist="38100" dir="2700000" algn="tl">
                    <a:srgbClr val="C0C0C0"/>
                  </a:outerShdw>
                </a:effectLst>
                <a:latin typeface="標楷體" pitchFamily="65" charset="-120"/>
                <a:ea typeface="標楷體" pitchFamily="65" charset="-120"/>
                <a:hlinkClick r:id="rId5" action="ppaction://hlinksldjump"/>
              </a:rPr>
              <a:t>適性入學的成果</a:t>
            </a:r>
            <a:endParaRPr lang="en-US" altLang="zh-TW" sz="3800" b="1" dirty="0">
              <a:solidFill>
                <a:srgbClr val="0000FF"/>
              </a:solidFill>
              <a:effectLst>
                <a:outerShdw blurRad="38100" dist="38100" dir="2700000" algn="tl">
                  <a:srgbClr val="C0C0C0"/>
                </a:outerShdw>
              </a:effectLst>
              <a:latin typeface="標楷體" pitchFamily="65" charset="-120"/>
              <a:ea typeface="標楷體" pitchFamily="65" charset="-120"/>
            </a:endParaRPr>
          </a:p>
          <a:p>
            <a:pPr eaLnBrk="1" hangingPunct="1">
              <a:spcBef>
                <a:spcPts val="600"/>
              </a:spcBef>
              <a:buFont typeface="Arial" pitchFamily="34" charset="0"/>
              <a:buBlip>
                <a:blip r:embed="rId4"/>
              </a:buBlip>
              <a:defRPr/>
            </a:pPr>
            <a:r>
              <a:rPr lang="zh-TW" altLang="en-US" sz="3800" b="1" dirty="0">
                <a:solidFill>
                  <a:srgbClr val="0000FF"/>
                </a:solidFill>
                <a:effectLst>
                  <a:outerShdw blurRad="38100" dist="38100" dir="2700000" algn="tl">
                    <a:srgbClr val="C0C0C0"/>
                  </a:outerShdw>
                </a:effectLst>
                <a:latin typeface="標楷體" pitchFamily="65" charset="-120"/>
                <a:ea typeface="標楷體" pitchFamily="65" charset="-120"/>
              </a:rPr>
              <a:t>二</a:t>
            </a:r>
            <a:r>
              <a:rPr lang="en-US" altLang="zh-TW" sz="3800" b="1" dirty="0">
                <a:solidFill>
                  <a:srgbClr val="0000FF"/>
                </a:solidFill>
                <a:effectLst>
                  <a:outerShdw blurRad="38100" dist="38100" dir="2700000" algn="tl">
                    <a:srgbClr val="C0C0C0"/>
                  </a:outerShdw>
                </a:effectLst>
                <a:latin typeface="標楷體" pitchFamily="65" charset="-120"/>
                <a:ea typeface="標楷體" pitchFamily="65" charset="-120"/>
              </a:rPr>
              <a:t>.</a:t>
            </a:r>
            <a:r>
              <a:rPr lang="zh-TW" altLang="en-US" sz="3800" b="1" u="sng" dirty="0">
                <a:solidFill>
                  <a:srgbClr val="0000FF"/>
                </a:solidFill>
                <a:effectLst>
                  <a:outerShdw blurRad="38100" dist="38100" dir="2700000" algn="tl">
                    <a:srgbClr val="C0C0C0"/>
                  </a:outerShdw>
                </a:effectLst>
                <a:latin typeface="標楷體" pitchFamily="65" charset="-120"/>
                <a:ea typeface="標楷體" pitchFamily="65" charset="-120"/>
                <a:hlinkClick r:id="rId6" action="ppaction://hlinksldjump"/>
              </a:rPr>
              <a:t>學費補助</a:t>
            </a:r>
            <a:endParaRPr lang="en-US" altLang="zh-TW" sz="3800" b="1" u="sng" dirty="0">
              <a:solidFill>
                <a:srgbClr val="0000FF"/>
              </a:solidFill>
              <a:effectLst>
                <a:outerShdw blurRad="38100" dist="38100" dir="2700000" algn="tl">
                  <a:srgbClr val="C0C0C0"/>
                </a:outerShdw>
              </a:effectLst>
              <a:latin typeface="標楷體" pitchFamily="65" charset="-120"/>
              <a:ea typeface="標楷體" pitchFamily="65" charset="-120"/>
            </a:endParaRPr>
          </a:p>
          <a:p>
            <a:pPr eaLnBrk="1" hangingPunct="1">
              <a:spcBef>
                <a:spcPts val="600"/>
              </a:spcBef>
              <a:buFont typeface="Arial" pitchFamily="34" charset="0"/>
              <a:buBlip>
                <a:blip r:embed="rId4"/>
              </a:buBlip>
              <a:defRPr/>
            </a:pPr>
            <a:r>
              <a:rPr lang="zh-TW" altLang="en-US" sz="3800" b="1" dirty="0">
                <a:solidFill>
                  <a:srgbClr val="0000FF"/>
                </a:solidFill>
                <a:effectLst>
                  <a:outerShdw blurRad="38100" dist="38100" dir="2700000" algn="tl">
                    <a:srgbClr val="C0C0C0"/>
                  </a:outerShdw>
                </a:effectLst>
                <a:latin typeface="標楷體" pitchFamily="65" charset="-120"/>
                <a:ea typeface="標楷體" pitchFamily="65" charset="-120"/>
              </a:rPr>
              <a:t>三</a:t>
            </a:r>
            <a:r>
              <a:rPr lang="en-US" altLang="zh-TW" sz="3800" b="1" dirty="0">
                <a:solidFill>
                  <a:srgbClr val="0000FF"/>
                </a:solidFill>
                <a:effectLst>
                  <a:outerShdw blurRad="38100" dist="38100" dir="2700000" algn="tl">
                    <a:srgbClr val="C0C0C0"/>
                  </a:outerShdw>
                </a:effectLst>
                <a:latin typeface="標楷體" pitchFamily="65" charset="-120"/>
                <a:ea typeface="標楷體" pitchFamily="65" charset="-120"/>
              </a:rPr>
              <a:t>.</a:t>
            </a:r>
            <a:r>
              <a:rPr lang="zh-TW" altLang="en-US" sz="3800" b="1" dirty="0">
                <a:solidFill>
                  <a:srgbClr val="0000FF"/>
                </a:solidFill>
                <a:effectLst>
                  <a:outerShdw blurRad="38100" dist="38100" dir="2700000" algn="tl">
                    <a:srgbClr val="C0C0C0"/>
                  </a:outerShdw>
                </a:effectLst>
                <a:latin typeface="標楷體" pitchFamily="65" charset="-120"/>
                <a:ea typeface="標楷體" pitchFamily="65" charset="-120"/>
                <a:hlinkClick r:id="rId7" action="ppaction://hlinksldjump"/>
              </a:rPr>
              <a:t>適性輔導</a:t>
            </a:r>
            <a:endParaRPr lang="zh-TW" altLang="en-US" sz="3800" b="1" dirty="0">
              <a:solidFill>
                <a:srgbClr val="0000FF"/>
              </a:solidFill>
              <a:effectLst>
                <a:outerShdw blurRad="38100" dist="38100" dir="2700000" algn="tl">
                  <a:srgbClr val="C0C0C0"/>
                </a:outerShdw>
              </a:effectLst>
              <a:latin typeface="標楷體" pitchFamily="65" charset="-120"/>
              <a:ea typeface="標楷體" pitchFamily="65" charset="-120"/>
            </a:endParaRPr>
          </a:p>
          <a:p>
            <a:pPr eaLnBrk="1" hangingPunct="1">
              <a:spcBef>
                <a:spcPts val="600"/>
              </a:spcBef>
              <a:buFont typeface="Arial" pitchFamily="34" charset="0"/>
              <a:buBlip>
                <a:blip r:embed="rId4"/>
              </a:buBlip>
              <a:defRPr/>
            </a:pPr>
            <a:r>
              <a:rPr lang="zh-TW" altLang="en-US" sz="3800" b="1" dirty="0">
                <a:solidFill>
                  <a:srgbClr val="0000FF"/>
                </a:solidFill>
                <a:effectLst>
                  <a:outerShdw blurRad="38100" dist="38100" dir="2700000" algn="tl">
                    <a:srgbClr val="C0C0C0"/>
                  </a:outerShdw>
                </a:effectLst>
                <a:latin typeface="標楷體" pitchFamily="65" charset="-120"/>
                <a:ea typeface="標楷體" pitchFamily="65" charset="-120"/>
              </a:rPr>
              <a:t>四</a:t>
            </a:r>
            <a:r>
              <a:rPr lang="en-US" altLang="zh-TW" sz="3800" b="1" dirty="0">
                <a:solidFill>
                  <a:srgbClr val="0000FF"/>
                </a:solidFill>
                <a:effectLst>
                  <a:outerShdw blurRad="38100" dist="38100" dir="2700000" algn="tl">
                    <a:srgbClr val="C0C0C0"/>
                  </a:outerShdw>
                </a:effectLst>
                <a:latin typeface="標楷體" pitchFamily="65" charset="-120"/>
                <a:ea typeface="標楷體" pitchFamily="65" charset="-120"/>
              </a:rPr>
              <a:t>.</a:t>
            </a:r>
            <a:r>
              <a:rPr lang="zh-TW" altLang="en-US" sz="3800" b="1" dirty="0">
                <a:solidFill>
                  <a:srgbClr val="0000FF"/>
                </a:solidFill>
                <a:effectLst>
                  <a:outerShdw blurRad="38100" dist="38100" dir="2700000" algn="tl">
                    <a:srgbClr val="C0C0C0"/>
                  </a:outerShdw>
                </a:effectLst>
                <a:latin typeface="標楷體" pitchFamily="65" charset="-120"/>
                <a:ea typeface="標楷體" pitchFamily="65" charset="-120"/>
                <a:hlinkClick r:id="rId8" action="ppaction://hlinksldjump"/>
              </a:rPr>
              <a:t>國中</a:t>
            </a:r>
            <a:r>
              <a:rPr lang="zh-TW" altLang="en-US" sz="3800" b="1" u="sng" dirty="0">
                <a:solidFill>
                  <a:srgbClr val="0000FF"/>
                </a:solidFill>
                <a:effectLst>
                  <a:outerShdw blurRad="38100" dist="38100" dir="2700000" algn="tl">
                    <a:srgbClr val="C0C0C0"/>
                  </a:outerShdw>
                </a:effectLst>
                <a:latin typeface="標楷體" pitchFamily="65" charset="-120"/>
                <a:ea typeface="標楷體" pitchFamily="65" charset="-120"/>
                <a:hlinkClick r:id="rId8" action="ppaction://hlinksldjump"/>
              </a:rPr>
              <a:t>教育會考</a:t>
            </a:r>
            <a:endParaRPr lang="en-US" altLang="zh-TW" sz="3800" b="1" dirty="0">
              <a:solidFill>
                <a:srgbClr val="0000FF"/>
              </a:solidFill>
              <a:effectLst>
                <a:outerShdw blurRad="38100" dist="38100" dir="2700000" algn="tl">
                  <a:srgbClr val="C0C0C0"/>
                </a:outerShdw>
              </a:effectLst>
              <a:latin typeface="標楷體" pitchFamily="65" charset="-120"/>
              <a:ea typeface="標楷體" pitchFamily="65" charset="-120"/>
            </a:endParaRPr>
          </a:p>
          <a:p>
            <a:pPr eaLnBrk="1" hangingPunct="1">
              <a:spcBef>
                <a:spcPts val="600"/>
              </a:spcBef>
              <a:buFont typeface="Arial" pitchFamily="34" charset="0"/>
              <a:buBlip>
                <a:blip r:embed="rId4"/>
              </a:buBlip>
              <a:defRPr/>
            </a:pPr>
            <a:r>
              <a:rPr lang="zh-TW" altLang="en-US" sz="3800" b="1" dirty="0">
                <a:solidFill>
                  <a:srgbClr val="0000FF"/>
                </a:solidFill>
                <a:effectLst>
                  <a:outerShdw blurRad="38100" dist="38100" dir="2700000" algn="tl">
                    <a:srgbClr val="C0C0C0"/>
                  </a:outerShdw>
                </a:effectLst>
                <a:latin typeface="標楷體" pitchFamily="65" charset="-120"/>
                <a:ea typeface="標楷體" pitchFamily="65" charset="-120"/>
              </a:rPr>
              <a:t>五</a:t>
            </a:r>
            <a:r>
              <a:rPr lang="en-US" altLang="zh-TW" sz="3800" b="1" dirty="0">
                <a:solidFill>
                  <a:srgbClr val="0000FF"/>
                </a:solidFill>
                <a:effectLst>
                  <a:outerShdw blurRad="38100" dist="38100" dir="2700000" algn="tl">
                    <a:srgbClr val="C0C0C0"/>
                  </a:outerShdw>
                </a:effectLst>
                <a:latin typeface="標楷體" pitchFamily="65" charset="-120"/>
                <a:ea typeface="標楷體" pitchFamily="65" charset="-120"/>
              </a:rPr>
              <a:t>.</a:t>
            </a:r>
            <a:r>
              <a:rPr lang="zh-TW" altLang="en-US" sz="3800" b="1" dirty="0">
                <a:solidFill>
                  <a:srgbClr val="0000FF"/>
                </a:solidFill>
                <a:effectLst>
                  <a:outerShdw blurRad="38100" dist="38100" dir="2700000" algn="tl">
                    <a:srgbClr val="C0C0C0"/>
                  </a:outerShdw>
                </a:effectLst>
                <a:latin typeface="標楷體" pitchFamily="65" charset="-120"/>
                <a:ea typeface="標楷體" pitchFamily="65" charset="-120"/>
                <a:hlinkClick r:id="rId9" action="ppaction://hlinksldjump"/>
              </a:rPr>
              <a:t>桃連區主要入學管道</a:t>
            </a:r>
            <a:r>
              <a:rPr lang="en-US" altLang="zh-TW" sz="3800" b="1" dirty="0">
                <a:solidFill>
                  <a:srgbClr val="0000FF"/>
                </a:solidFill>
                <a:effectLst>
                  <a:outerShdw blurRad="38100" dist="38100" dir="2700000" algn="tl">
                    <a:srgbClr val="C0C0C0"/>
                  </a:outerShdw>
                </a:effectLst>
                <a:latin typeface="標楷體" pitchFamily="65" charset="-120"/>
                <a:ea typeface="標楷體" pitchFamily="65" charset="-120"/>
              </a:rPr>
              <a:t>(</a:t>
            </a:r>
            <a:r>
              <a:rPr lang="zh-TW" altLang="en-US" sz="3800" b="1" dirty="0">
                <a:solidFill>
                  <a:srgbClr val="0000FF"/>
                </a:solidFill>
                <a:effectLst>
                  <a:outerShdw blurRad="38100" dist="38100" dir="2700000" algn="tl">
                    <a:srgbClr val="C0C0C0"/>
                  </a:outerShdw>
                </a:effectLst>
                <a:latin typeface="標楷體" pitchFamily="65" charset="-120"/>
                <a:ea typeface="標楷體" pitchFamily="65" charset="-120"/>
              </a:rPr>
              <a:t>重要期程</a:t>
            </a:r>
            <a:r>
              <a:rPr lang="en-US" altLang="zh-TW" sz="3800" b="1" dirty="0">
                <a:solidFill>
                  <a:srgbClr val="0000FF"/>
                </a:solidFill>
                <a:effectLst>
                  <a:outerShdw blurRad="38100" dist="38100" dir="2700000" algn="tl">
                    <a:srgbClr val="C0C0C0"/>
                  </a:outerShdw>
                </a:effectLst>
                <a:latin typeface="標楷體" pitchFamily="65" charset="-120"/>
                <a:ea typeface="標楷體" pitchFamily="65" charset="-120"/>
              </a:rPr>
              <a:t>)</a:t>
            </a:r>
          </a:p>
          <a:p>
            <a:pPr eaLnBrk="1" hangingPunct="1">
              <a:spcBef>
                <a:spcPts val="600"/>
              </a:spcBef>
              <a:buFont typeface="Arial" pitchFamily="34" charset="0"/>
              <a:buBlip>
                <a:blip r:embed="rId4"/>
              </a:buBlip>
              <a:defRPr/>
            </a:pPr>
            <a:r>
              <a:rPr lang="zh-TW" altLang="en-US" sz="3800" b="1" dirty="0">
                <a:solidFill>
                  <a:srgbClr val="0000FF"/>
                </a:solidFill>
                <a:effectLst>
                  <a:outerShdw blurRad="38100" dist="38100" dir="2700000" algn="tl">
                    <a:srgbClr val="C0C0C0"/>
                  </a:outerShdw>
                </a:effectLst>
                <a:latin typeface="標楷體" pitchFamily="65" charset="-120"/>
                <a:ea typeface="標楷體" pitchFamily="65" charset="-120"/>
              </a:rPr>
              <a:t>六</a:t>
            </a:r>
            <a:r>
              <a:rPr lang="en-US" altLang="zh-TW" sz="3800" b="1" dirty="0">
                <a:solidFill>
                  <a:srgbClr val="0000FF"/>
                </a:solidFill>
                <a:effectLst>
                  <a:outerShdw blurRad="38100" dist="38100" dir="2700000" algn="tl">
                    <a:srgbClr val="C0C0C0"/>
                  </a:outerShdw>
                </a:effectLst>
                <a:latin typeface="標楷體" pitchFamily="65" charset="-120"/>
                <a:ea typeface="標楷體" pitchFamily="65" charset="-120"/>
              </a:rPr>
              <a:t>.</a:t>
            </a:r>
            <a:r>
              <a:rPr lang="zh-TW" altLang="en-US" sz="3800" b="1" dirty="0">
                <a:solidFill>
                  <a:srgbClr val="0000FF"/>
                </a:solidFill>
                <a:effectLst>
                  <a:outerShdw blurRad="38100" dist="38100" dir="2700000" algn="tl">
                    <a:srgbClr val="C0C0C0"/>
                  </a:outerShdw>
                </a:effectLst>
                <a:latin typeface="標楷體" pitchFamily="65" charset="-120"/>
                <a:ea typeface="標楷體" pitchFamily="65" charset="-120"/>
                <a:hlinkClick r:id="rId10" action="ppaction://hlinksldjump"/>
              </a:rPr>
              <a:t>桃連區免試入學</a:t>
            </a:r>
            <a:endParaRPr lang="en-US" altLang="zh-TW" sz="3800" b="1" dirty="0">
              <a:solidFill>
                <a:srgbClr val="0000FF"/>
              </a:solidFill>
              <a:effectLst>
                <a:outerShdw blurRad="38100" dist="38100" dir="2700000" algn="tl">
                  <a:srgbClr val="C0C0C0"/>
                </a:outerShdw>
              </a:effectLst>
              <a:latin typeface="標楷體" pitchFamily="65" charset="-120"/>
              <a:ea typeface="標楷體" pitchFamily="65" charset="-120"/>
            </a:endParaRPr>
          </a:p>
          <a:p>
            <a:pPr eaLnBrk="1" hangingPunct="1">
              <a:spcBef>
                <a:spcPts val="600"/>
              </a:spcBef>
              <a:buBlip>
                <a:blip r:embed="rId4"/>
              </a:buBlip>
              <a:defRPr/>
            </a:pPr>
            <a:r>
              <a:rPr lang="zh-TW" altLang="en-US" sz="3800" b="1" dirty="0">
                <a:solidFill>
                  <a:srgbClr val="0000FF"/>
                </a:solidFill>
                <a:effectLst>
                  <a:outerShdw blurRad="38100" dist="38100" dir="2700000" algn="tl">
                    <a:srgbClr val="C0C0C0"/>
                  </a:outerShdw>
                </a:effectLst>
                <a:latin typeface="標楷體" pitchFamily="65" charset="-120"/>
                <a:ea typeface="標楷體" pitchFamily="65" charset="-120"/>
              </a:rPr>
              <a:t>七</a:t>
            </a:r>
            <a:r>
              <a:rPr lang="en-US" altLang="zh-TW" sz="3800" b="1" dirty="0">
                <a:solidFill>
                  <a:srgbClr val="0000FF"/>
                </a:solidFill>
                <a:effectLst>
                  <a:outerShdw blurRad="38100" dist="38100" dir="2700000" algn="tl">
                    <a:srgbClr val="C0C0C0"/>
                  </a:outerShdw>
                </a:effectLst>
                <a:latin typeface="標楷體" pitchFamily="65" charset="-120"/>
                <a:ea typeface="標楷體" pitchFamily="65" charset="-120"/>
              </a:rPr>
              <a:t>.</a:t>
            </a:r>
            <a:r>
              <a:rPr lang="zh-TW" altLang="en-US" sz="3800" b="1" u="sng" dirty="0">
                <a:solidFill>
                  <a:srgbClr val="0000FF"/>
                </a:solidFill>
                <a:effectLst>
                  <a:outerShdw blurRad="38100" dist="38100" dir="2700000" algn="tl">
                    <a:srgbClr val="C0C0C0"/>
                  </a:outerShdw>
                </a:effectLst>
                <a:latin typeface="標楷體" pitchFamily="65" charset="-120"/>
                <a:ea typeface="標楷體" pitchFamily="65" charset="-120"/>
                <a:hlinkClick r:id="rId11" action="ppaction://hlinksldjump"/>
              </a:rPr>
              <a:t>五專入學簡介</a:t>
            </a:r>
            <a:endParaRPr lang="en-US" altLang="zh-TW" sz="3800" b="1" dirty="0">
              <a:solidFill>
                <a:srgbClr val="0000FF"/>
              </a:solidFill>
              <a:effectLst>
                <a:outerShdw blurRad="38100" dist="38100" dir="2700000" algn="tl">
                  <a:srgbClr val="C0C0C0"/>
                </a:outerShdw>
              </a:effectLst>
              <a:latin typeface="標楷體" pitchFamily="65" charset="-120"/>
              <a:ea typeface="標楷體" pitchFamily="65" charset="-120"/>
            </a:endParaRPr>
          </a:p>
          <a:p>
            <a:pPr eaLnBrk="1" hangingPunct="1">
              <a:spcBef>
                <a:spcPts val="600"/>
              </a:spcBef>
              <a:buBlip>
                <a:blip r:embed="rId4"/>
              </a:buBlip>
              <a:defRPr/>
            </a:pPr>
            <a:r>
              <a:rPr lang="zh-TW" altLang="en-US" sz="3800" b="1" dirty="0">
                <a:solidFill>
                  <a:srgbClr val="0000FF"/>
                </a:solidFill>
                <a:effectLst>
                  <a:outerShdw blurRad="38100" dist="38100" dir="2700000" algn="tl">
                    <a:srgbClr val="C0C0C0"/>
                  </a:outerShdw>
                </a:effectLst>
                <a:latin typeface="標楷體" pitchFamily="65" charset="-120"/>
                <a:ea typeface="標楷體" pitchFamily="65" charset="-120"/>
              </a:rPr>
              <a:t>八</a:t>
            </a:r>
            <a:r>
              <a:rPr lang="en-US" altLang="zh-TW" sz="3800" b="1" dirty="0">
                <a:solidFill>
                  <a:srgbClr val="0000FF"/>
                </a:solidFill>
                <a:effectLst>
                  <a:outerShdw blurRad="38100" dist="38100" dir="2700000" algn="tl">
                    <a:srgbClr val="C0C0C0"/>
                  </a:outerShdw>
                </a:effectLst>
                <a:latin typeface="標楷體" pitchFamily="65" charset="-120"/>
                <a:ea typeface="標楷體" pitchFamily="65" charset="-120"/>
              </a:rPr>
              <a:t>.</a:t>
            </a:r>
            <a:r>
              <a:rPr lang="zh-TW" altLang="en-US" sz="3800" b="1" dirty="0">
                <a:solidFill>
                  <a:srgbClr val="0000FF"/>
                </a:solidFill>
                <a:effectLst>
                  <a:outerShdw blurRad="38100" dist="38100" dir="2700000" algn="tl">
                    <a:srgbClr val="C0C0C0"/>
                  </a:outerShdw>
                </a:effectLst>
                <a:latin typeface="標楷體" pitchFamily="65" charset="-120"/>
                <a:ea typeface="標楷體" pitchFamily="65" charset="-120"/>
                <a:hlinkClick r:id="rId12" action="ppaction://hlinksldjump"/>
              </a:rPr>
              <a:t>適性入學宣導網的說明</a:t>
            </a:r>
            <a:endParaRPr lang="en-US" altLang="zh-TW" sz="3800" b="1" u="sng" dirty="0">
              <a:solidFill>
                <a:srgbClr val="0000FF"/>
              </a:solidFill>
              <a:effectLst>
                <a:outerShdw blurRad="38100" dist="38100" dir="2700000" algn="tl">
                  <a:srgbClr val="C0C0C0"/>
                </a:outerShdw>
              </a:effectLst>
              <a:latin typeface="標楷體" pitchFamily="65" charset="-120"/>
              <a:ea typeface="標楷體" pitchFamily="65" charset="-120"/>
            </a:endParaRPr>
          </a:p>
          <a:p>
            <a:pPr eaLnBrk="1" hangingPunct="1">
              <a:spcBef>
                <a:spcPts val="600"/>
              </a:spcBef>
              <a:buBlip>
                <a:blip r:embed="rId4"/>
              </a:buBlip>
              <a:defRPr/>
            </a:pPr>
            <a:r>
              <a:rPr lang="zh-TW" altLang="en-US" sz="3800" b="1" dirty="0">
                <a:solidFill>
                  <a:srgbClr val="0000FF"/>
                </a:solidFill>
                <a:effectLst>
                  <a:outerShdw blurRad="38100" dist="38100" dir="2700000" algn="tl">
                    <a:srgbClr val="C0C0C0"/>
                  </a:outerShdw>
                </a:effectLst>
                <a:latin typeface="標楷體" pitchFamily="65" charset="-120"/>
                <a:ea typeface="標楷體" pitchFamily="65" charset="-120"/>
              </a:rPr>
              <a:t>九</a:t>
            </a:r>
            <a:r>
              <a:rPr lang="en-US" altLang="zh-TW" sz="3800" b="1" dirty="0">
                <a:solidFill>
                  <a:srgbClr val="0000FF"/>
                </a:solidFill>
                <a:effectLst>
                  <a:outerShdw blurRad="38100" dist="38100" dir="2700000" algn="tl">
                    <a:srgbClr val="C0C0C0"/>
                  </a:outerShdw>
                </a:effectLst>
                <a:latin typeface="標楷體" pitchFamily="65" charset="-120"/>
                <a:ea typeface="標楷體" pitchFamily="65" charset="-120"/>
              </a:rPr>
              <a:t>.</a:t>
            </a:r>
            <a:r>
              <a:rPr lang="zh-TW" altLang="en-US" sz="3800" b="1" dirty="0">
                <a:solidFill>
                  <a:srgbClr val="0000FF"/>
                </a:solidFill>
                <a:effectLst>
                  <a:outerShdw blurRad="38100" dist="38100" dir="2700000" algn="tl">
                    <a:srgbClr val="C0C0C0"/>
                  </a:outerShdw>
                </a:effectLst>
                <a:latin typeface="標楷體" pitchFamily="65" charset="-120"/>
                <a:ea typeface="標楷體" pitchFamily="65" charset="-120"/>
                <a:hlinkClick r:id="rId13" action="ppaction://hlinksldjump"/>
              </a:rPr>
              <a:t>結語</a:t>
            </a:r>
            <a:endParaRPr lang="zh-TW" altLang="en-US" sz="3800" b="1" dirty="0">
              <a:solidFill>
                <a:srgbClr val="0000FF"/>
              </a:solidFill>
              <a:effectLst>
                <a:outerShdw blurRad="38100" dist="38100" dir="2700000" algn="tl">
                  <a:srgbClr val="C0C0C0"/>
                </a:outerShdw>
              </a:effectLst>
              <a:latin typeface="標楷體" pitchFamily="65" charset="-120"/>
              <a:ea typeface="標楷體" pitchFamily="65" charset="-120"/>
            </a:endParaRPr>
          </a:p>
        </p:txBody>
      </p:sp>
      <p:sp>
        <p:nvSpPr>
          <p:cNvPr id="2" name="爆炸 1 1"/>
          <p:cNvSpPr/>
          <p:nvPr/>
        </p:nvSpPr>
        <p:spPr bwMode="auto">
          <a:xfrm>
            <a:off x="1703512" y="2348880"/>
            <a:ext cx="576064" cy="504056"/>
          </a:xfrm>
          <a:prstGeom prst="irregularSeal1">
            <a:avLst/>
          </a:prstGeom>
          <a:solidFill>
            <a:srgbClr val="FF0000"/>
          </a:solidFill>
          <a:ln w="9525" cap="flat" cmpd="sng" algn="ctr">
            <a:solidFill>
              <a:srgbClr val="FF0000"/>
            </a:solidFill>
            <a:prstDash val="solid"/>
            <a:round/>
            <a:headEnd type="none" w="med" len="med"/>
            <a:tailEnd type="none" w="med" len="med"/>
          </a:ln>
          <a:effectLst>
            <a:prstShdw prst="shdw17" dist="17961" dir="2700000">
              <a:schemeClr val="tx1">
                <a:gamma/>
                <a:shade val="60000"/>
                <a:invGamma/>
              </a:schemeClr>
            </a:prstShdw>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zh-TW" altLang="en-US" sz="3200" b="0" i="0" u="none" strike="noStrike" cap="none" normalizeH="0" baseline="0">
              <a:ln>
                <a:noFill/>
              </a:ln>
              <a:solidFill>
                <a:schemeClr val="tx1"/>
              </a:solidFill>
              <a:effectLst/>
              <a:latin typeface="Calibri" pitchFamily="34" charset="0"/>
              <a:ea typeface="新細明體" pitchFamily="18" charset="-120"/>
            </a:endParaRPr>
          </a:p>
        </p:txBody>
      </p:sp>
      <p:sp>
        <p:nvSpPr>
          <p:cNvPr id="6" name="爆炸 1 5"/>
          <p:cNvSpPr/>
          <p:nvPr/>
        </p:nvSpPr>
        <p:spPr bwMode="auto">
          <a:xfrm>
            <a:off x="1703512" y="4365104"/>
            <a:ext cx="576064" cy="504056"/>
          </a:xfrm>
          <a:prstGeom prst="irregularSeal1">
            <a:avLst/>
          </a:prstGeom>
          <a:solidFill>
            <a:srgbClr val="FF0000"/>
          </a:solidFill>
          <a:ln w="9525" cap="flat" cmpd="sng" algn="ctr">
            <a:solidFill>
              <a:srgbClr val="FF0000"/>
            </a:solidFill>
            <a:prstDash val="solid"/>
            <a:round/>
            <a:headEnd type="none" w="med" len="med"/>
            <a:tailEnd type="none" w="med" len="med"/>
          </a:ln>
          <a:effectLst>
            <a:prstShdw prst="shdw17" dist="17961" dir="2700000">
              <a:schemeClr val="tx1">
                <a:gamma/>
                <a:shade val="60000"/>
                <a:invGamma/>
              </a:schemeClr>
            </a:prstShdw>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zh-TW" altLang="en-US" sz="3200" b="0" i="0" u="none" strike="noStrike" cap="none" normalizeH="0" baseline="0">
              <a:ln>
                <a:noFill/>
              </a:ln>
              <a:solidFill>
                <a:schemeClr val="tx1"/>
              </a:solidFill>
              <a:effectLst/>
              <a:latin typeface="Calibri" pitchFamily="34" charset="0"/>
              <a:ea typeface="新細明體" pitchFamily="18" charset="-120"/>
            </a:endParaRPr>
          </a:p>
        </p:txBody>
      </p:sp>
      <p:sp>
        <p:nvSpPr>
          <p:cNvPr id="7" name="爆炸 1 6"/>
          <p:cNvSpPr/>
          <p:nvPr/>
        </p:nvSpPr>
        <p:spPr bwMode="auto">
          <a:xfrm>
            <a:off x="1703512" y="5015959"/>
            <a:ext cx="576064" cy="504056"/>
          </a:xfrm>
          <a:prstGeom prst="irregularSeal1">
            <a:avLst/>
          </a:prstGeom>
          <a:solidFill>
            <a:srgbClr val="FF0000"/>
          </a:solidFill>
          <a:ln w="9525" cap="flat" cmpd="sng" algn="ctr">
            <a:solidFill>
              <a:srgbClr val="FF0000"/>
            </a:solidFill>
            <a:prstDash val="solid"/>
            <a:round/>
            <a:headEnd type="none" w="med" len="med"/>
            <a:tailEnd type="none" w="med" len="med"/>
          </a:ln>
          <a:effectLst>
            <a:prstShdw prst="shdw17" dist="17961" dir="2700000">
              <a:schemeClr val="tx1">
                <a:gamma/>
                <a:shade val="60000"/>
                <a:invGamma/>
              </a:schemeClr>
            </a:prstShdw>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zh-TW" altLang="en-US" sz="3200" b="0" i="0" u="none" strike="noStrike" cap="none" normalizeH="0" baseline="0">
              <a:ln>
                <a:noFill/>
              </a:ln>
              <a:solidFill>
                <a:schemeClr val="tx1"/>
              </a:solidFill>
              <a:effectLst/>
              <a:latin typeface="Calibri" pitchFamily="34" charset="0"/>
              <a:ea typeface="新細明體" pitchFamily="18" charset="-120"/>
            </a:endParaRPr>
          </a:p>
        </p:txBody>
      </p:sp>
    </p:spTree>
    <p:custDataLst>
      <p:tags r:id="rId1"/>
    </p:custDataLst>
    <p:extLst>
      <p:ext uri="{BB962C8B-B14F-4D97-AF65-F5344CB8AC3E}">
        <p14:creationId xmlns:p14="http://schemas.microsoft.com/office/powerpoint/2010/main" val="23208155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內容版面配置區 2"/>
          <p:cNvSpPr>
            <a:spLocks noGrp="1"/>
          </p:cNvSpPr>
          <p:nvPr>
            <p:ph idx="4294967295"/>
          </p:nvPr>
        </p:nvSpPr>
        <p:spPr>
          <a:xfrm>
            <a:off x="191344" y="1600201"/>
            <a:ext cx="11809312" cy="4525963"/>
          </a:xfrm>
        </p:spPr>
        <p:txBody>
          <a:bodyPr>
            <a:normAutofit/>
          </a:bodyPr>
          <a:lstStyle/>
          <a:p>
            <a:pPr algn="ctr" eaLnBrk="1" hangingPunct="1">
              <a:buFont typeface="Arial" pitchFamily="34" charset="0"/>
              <a:buNone/>
              <a:defRPr/>
            </a:pPr>
            <a:r>
              <a:rPr lang="zh-TW" altLang="en-US" sz="4000" b="1" dirty="0">
                <a:effectLst>
                  <a:outerShdw blurRad="38100" dist="38100" dir="2700000" algn="tl">
                    <a:srgbClr val="C0C0C0"/>
                  </a:outerShdw>
                </a:effectLst>
                <a:latin typeface="標楷體" pitchFamily="65" charset="-120"/>
                <a:ea typeface="標楷體" pitchFamily="65" charset="-120"/>
              </a:rPr>
              <a:t>桃連區做好準備  迎向</a:t>
            </a:r>
            <a:r>
              <a:rPr lang="en-US" altLang="zh-TW" sz="4000" b="1" dirty="0">
                <a:effectLst>
                  <a:outerShdw blurRad="38100" dist="38100" dir="2700000" algn="tl">
                    <a:srgbClr val="C0C0C0"/>
                  </a:outerShdw>
                </a:effectLst>
                <a:latin typeface="標楷體" pitchFamily="65" charset="-120"/>
                <a:ea typeface="標楷體" pitchFamily="65" charset="-120"/>
              </a:rPr>
              <a:t>12</a:t>
            </a:r>
            <a:r>
              <a:rPr lang="zh-TW" altLang="en-US" sz="4000" b="1" dirty="0">
                <a:effectLst>
                  <a:outerShdw blurRad="38100" dist="38100" dir="2700000" algn="tl">
                    <a:srgbClr val="C0C0C0"/>
                  </a:outerShdw>
                </a:effectLst>
                <a:latin typeface="標楷體" pitchFamily="65" charset="-120"/>
                <a:ea typeface="標楷體" pitchFamily="65" charset="-120"/>
              </a:rPr>
              <a:t>年國教</a:t>
            </a:r>
          </a:p>
        </p:txBody>
      </p:sp>
      <p:sp>
        <p:nvSpPr>
          <p:cNvPr id="7171" name="投影片編號版面配置區 3"/>
          <p:cNvSpPr txBox="1">
            <a:spLocks noGrp="1"/>
          </p:cNvSpPr>
          <p:nvPr/>
        </p:nvSpPr>
        <p:spPr bwMode="auto">
          <a:xfrm>
            <a:off x="8077200" y="6356351"/>
            <a:ext cx="2133600" cy="365125"/>
          </a:xfrm>
          <a:prstGeom prst="rect">
            <a:avLst/>
          </a:prstGeom>
          <a:noFill/>
          <a:ln w="9525">
            <a:noFill/>
            <a:miter lim="800000"/>
            <a:headEnd/>
            <a:tailEnd/>
          </a:ln>
        </p:spPr>
        <p:txBody>
          <a:bodyPr anchor="ctr"/>
          <a:lstStyle/>
          <a:p>
            <a:pPr algn="r" eaLnBrk="1" hangingPunct="1">
              <a:buFont typeface="Arial" pitchFamily="34" charset="0"/>
              <a:buNone/>
            </a:pPr>
            <a:fld id="{BB9AEDA9-0CD8-412B-8F8D-7218EFFC2964}" type="slidenum">
              <a:rPr kumimoji="0" lang="zh-TW" altLang="en-US" sz="1200">
                <a:solidFill>
                  <a:srgbClr val="898989"/>
                </a:solidFill>
                <a:ea typeface="微軟正黑體" pitchFamily="34" charset="-120"/>
              </a:rPr>
              <a:pPr algn="r" eaLnBrk="1" hangingPunct="1">
                <a:buFont typeface="Arial" pitchFamily="34" charset="0"/>
                <a:buNone/>
              </a:pPr>
              <a:t>3</a:t>
            </a:fld>
            <a:endParaRPr kumimoji="0" lang="en-US" altLang="zh-TW" sz="1200">
              <a:solidFill>
                <a:srgbClr val="898989"/>
              </a:solidFill>
              <a:ea typeface="微軟正黑體" pitchFamily="34" charset="-120"/>
            </a:endParaRPr>
          </a:p>
        </p:txBody>
      </p:sp>
      <p:sp>
        <p:nvSpPr>
          <p:cNvPr id="5" name="內容版面配置區 2"/>
          <p:cNvSpPr>
            <a:spLocks/>
          </p:cNvSpPr>
          <p:nvPr/>
        </p:nvSpPr>
        <p:spPr bwMode="auto">
          <a:xfrm>
            <a:off x="191344" y="2767643"/>
            <a:ext cx="12000655" cy="3528789"/>
          </a:xfrm>
          <a:prstGeom prst="rect">
            <a:avLst/>
          </a:prstGeom>
          <a:noFill/>
          <a:ln>
            <a:noFill/>
          </a:ln>
        </p:spPr>
        <p:txBody>
          <a:bodyPr/>
          <a:lstStyle/>
          <a:p>
            <a:pPr marL="342900" indent="-342900" eaLnBrk="1" hangingPunct="1">
              <a:spcBef>
                <a:spcPct val="20000"/>
              </a:spcBef>
              <a:buBlip>
                <a:blip r:embed="rId3"/>
              </a:buBlip>
              <a:defRPr/>
            </a:pPr>
            <a:r>
              <a:rPr kumimoji="0" lang="zh-TW" altLang="en-US" dirty="0">
                <a:solidFill>
                  <a:srgbClr val="0000FF"/>
                </a:solidFill>
                <a:effectLst>
                  <a:outerShdw blurRad="38100" dist="38100" dir="2700000" algn="tl">
                    <a:srgbClr val="C0C0C0"/>
                  </a:outerShdw>
                </a:effectLst>
                <a:latin typeface="Times New Roman" panose="02020603050405020304" pitchFamily="18" charset="0"/>
                <a:ea typeface="標楷體" pitchFamily="65" charset="-120"/>
                <a:cs typeface="Times New Roman" panose="02020603050405020304" pitchFamily="18" charset="0"/>
              </a:rPr>
              <a:t>率全國之先，從</a:t>
            </a:r>
            <a:r>
              <a:rPr kumimoji="0" lang="en-US" altLang="zh-TW" dirty="0">
                <a:solidFill>
                  <a:srgbClr val="0000FF"/>
                </a:solidFill>
                <a:effectLst>
                  <a:outerShdw blurRad="38100" dist="38100" dir="2700000" algn="tl">
                    <a:srgbClr val="C0C0C0"/>
                  </a:outerShdw>
                </a:effectLst>
                <a:latin typeface="Times New Roman" panose="02020603050405020304" pitchFamily="18" charset="0"/>
                <a:ea typeface="標楷體" pitchFamily="65" charset="-120"/>
                <a:cs typeface="Times New Roman" panose="02020603050405020304" pitchFamily="18" charset="0"/>
              </a:rPr>
              <a:t>102</a:t>
            </a:r>
            <a:r>
              <a:rPr kumimoji="0" lang="zh-TW" altLang="en-US" dirty="0">
                <a:solidFill>
                  <a:srgbClr val="0000FF"/>
                </a:solidFill>
                <a:effectLst>
                  <a:outerShdw blurRad="38100" dist="38100" dir="2700000" algn="tl">
                    <a:srgbClr val="C0C0C0"/>
                  </a:outerShdw>
                </a:effectLst>
                <a:latin typeface="Times New Roman" panose="02020603050405020304" pitchFamily="18" charset="0"/>
                <a:ea typeface="標楷體" pitchFamily="65" charset="-120"/>
                <a:cs typeface="Times New Roman" panose="02020603050405020304" pitchFamily="18" charset="0"/>
              </a:rPr>
              <a:t>年度起，每年辦理試模擬測驗及分發作業。</a:t>
            </a:r>
          </a:p>
          <a:p>
            <a:pPr marL="342900" indent="-342900" eaLnBrk="1" hangingPunct="1">
              <a:spcBef>
                <a:spcPct val="20000"/>
              </a:spcBef>
              <a:buBlip>
                <a:blip r:embed="rId3"/>
              </a:buBlip>
              <a:defRPr/>
            </a:pPr>
            <a:r>
              <a:rPr kumimoji="0" lang="en-US" altLang="zh-TW" dirty="0">
                <a:solidFill>
                  <a:srgbClr val="FF0000"/>
                </a:solidFill>
                <a:effectLst>
                  <a:outerShdw blurRad="38100" dist="38100" dir="2700000" algn="tl">
                    <a:srgbClr val="C0C0C0"/>
                  </a:outerShdw>
                </a:effectLst>
                <a:latin typeface="Times New Roman" panose="02020603050405020304" pitchFamily="18" charset="0"/>
                <a:ea typeface="標楷體" pitchFamily="65" charset="-120"/>
                <a:cs typeface="Times New Roman" panose="02020603050405020304" pitchFamily="18" charset="0"/>
              </a:rPr>
              <a:t>114</a:t>
            </a:r>
            <a:r>
              <a:rPr kumimoji="0" lang="zh-TW" altLang="en-US" dirty="0">
                <a:solidFill>
                  <a:srgbClr val="FF0000"/>
                </a:solidFill>
                <a:effectLst>
                  <a:outerShdw blurRad="38100" dist="38100" dir="2700000" algn="tl">
                    <a:srgbClr val="C0C0C0"/>
                  </a:outerShdw>
                </a:effectLst>
                <a:latin typeface="Times New Roman" panose="02020603050405020304" pitchFamily="18" charset="0"/>
                <a:ea typeface="標楷體" pitchFamily="65" charset="-120"/>
                <a:cs typeface="Times New Roman" panose="02020603050405020304" pitchFamily="18" charset="0"/>
              </a:rPr>
              <a:t>年</a:t>
            </a:r>
            <a:r>
              <a:rPr kumimoji="0" lang="en-US" altLang="zh-TW" dirty="0">
                <a:solidFill>
                  <a:srgbClr val="FF0000"/>
                </a:solidFill>
                <a:effectLst>
                  <a:outerShdw blurRad="38100" dist="38100" dir="2700000" algn="tl">
                    <a:srgbClr val="C0C0C0"/>
                  </a:outerShdw>
                </a:effectLst>
                <a:latin typeface="Times New Roman" panose="02020603050405020304" pitchFamily="18" charset="0"/>
                <a:ea typeface="標楷體" pitchFamily="65" charset="-120"/>
                <a:cs typeface="Times New Roman" panose="02020603050405020304" pitchFamily="18" charset="0"/>
              </a:rPr>
              <a:t>12</a:t>
            </a:r>
            <a:r>
              <a:rPr kumimoji="0" lang="zh-TW" altLang="en-US" dirty="0">
                <a:solidFill>
                  <a:srgbClr val="FF0000"/>
                </a:solidFill>
                <a:effectLst>
                  <a:outerShdw blurRad="38100" dist="38100" dir="2700000" algn="tl">
                    <a:srgbClr val="C0C0C0"/>
                  </a:outerShdw>
                </a:effectLst>
                <a:latin typeface="Times New Roman" panose="02020603050405020304" pitchFamily="18" charset="0"/>
                <a:ea typeface="標楷體" pitchFamily="65" charset="-120"/>
                <a:cs typeface="Times New Roman" panose="02020603050405020304" pitchFamily="18" charset="0"/>
              </a:rPr>
              <a:t>月</a:t>
            </a:r>
            <a:r>
              <a:rPr kumimoji="0" lang="en-US" altLang="zh-TW" dirty="0">
                <a:solidFill>
                  <a:srgbClr val="FF0000"/>
                </a:solidFill>
                <a:effectLst>
                  <a:outerShdw blurRad="38100" dist="38100" dir="2700000" algn="tl">
                    <a:srgbClr val="C0C0C0"/>
                  </a:outerShdw>
                </a:effectLst>
                <a:latin typeface="Times New Roman" panose="02020603050405020304" pitchFamily="18" charset="0"/>
                <a:ea typeface="標楷體" pitchFamily="65" charset="-120"/>
                <a:cs typeface="Times New Roman" panose="02020603050405020304" pitchFamily="18" charset="0"/>
              </a:rPr>
              <a:t>18-19</a:t>
            </a:r>
            <a:r>
              <a:rPr kumimoji="0" lang="zh-TW" altLang="en-US" dirty="0">
                <a:solidFill>
                  <a:srgbClr val="FF0000"/>
                </a:solidFill>
                <a:effectLst>
                  <a:outerShdw blurRad="38100" dist="38100" dir="2700000" algn="tl">
                    <a:srgbClr val="C0C0C0"/>
                  </a:outerShdw>
                </a:effectLst>
                <a:latin typeface="Times New Roman" panose="02020603050405020304" pitchFamily="18" charset="0"/>
                <a:ea typeface="標楷體" pitchFamily="65" charset="-120"/>
                <a:cs typeface="Times New Roman" panose="02020603050405020304" pitchFamily="18" charset="0"/>
              </a:rPr>
              <a:t>日</a:t>
            </a:r>
            <a:r>
              <a:rPr kumimoji="0" lang="zh-TW" altLang="en-US" dirty="0">
                <a:solidFill>
                  <a:srgbClr val="0000CC"/>
                </a:solidFill>
                <a:effectLst>
                  <a:outerShdw blurRad="38100" dist="38100" dir="2700000" algn="tl">
                    <a:srgbClr val="C0C0C0"/>
                  </a:outerShdw>
                </a:effectLst>
                <a:latin typeface="Times New Roman" panose="02020603050405020304" pitchFamily="18" charset="0"/>
                <a:ea typeface="標楷體" pitchFamily="65" charset="-120"/>
                <a:cs typeface="Times New Roman" panose="02020603050405020304" pitchFamily="18" charset="0"/>
              </a:rPr>
              <a:t>辦理全市模擬測驗，</a:t>
            </a:r>
            <a:r>
              <a:rPr kumimoji="0" lang="en-US" altLang="zh-TW" dirty="0">
                <a:solidFill>
                  <a:srgbClr val="FF0000"/>
                </a:solidFill>
                <a:effectLst>
                  <a:outerShdw blurRad="38100" dist="38100" dir="2700000" algn="tl">
                    <a:srgbClr val="C0C0C0"/>
                  </a:outerShdw>
                </a:effectLst>
                <a:latin typeface="Times New Roman" panose="02020603050405020304" pitchFamily="18" charset="0"/>
                <a:ea typeface="標楷體" pitchFamily="65" charset="-120"/>
                <a:cs typeface="Times New Roman" panose="02020603050405020304" pitchFamily="18" charset="0"/>
              </a:rPr>
              <a:t>115</a:t>
            </a:r>
            <a:r>
              <a:rPr kumimoji="0" lang="zh-TW" altLang="en-US" dirty="0">
                <a:solidFill>
                  <a:srgbClr val="FF0000"/>
                </a:solidFill>
                <a:effectLst>
                  <a:outerShdw blurRad="38100" dist="38100" dir="2700000" algn="tl">
                    <a:srgbClr val="C0C0C0"/>
                  </a:outerShdw>
                </a:effectLst>
                <a:latin typeface="Times New Roman" panose="02020603050405020304" pitchFamily="18" charset="0"/>
                <a:ea typeface="標楷體" pitchFamily="65" charset="-120"/>
                <a:cs typeface="Times New Roman" panose="02020603050405020304" pitchFamily="18" charset="0"/>
              </a:rPr>
              <a:t>年</a:t>
            </a:r>
            <a:r>
              <a:rPr kumimoji="0" lang="en-US" altLang="zh-TW" dirty="0">
                <a:solidFill>
                  <a:srgbClr val="FF0000"/>
                </a:solidFill>
                <a:effectLst>
                  <a:outerShdw blurRad="38100" dist="38100" dir="2700000" algn="tl">
                    <a:srgbClr val="C0C0C0"/>
                  </a:outerShdw>
                </a:effectLst>
                <a:latin typeface="Times New Roman" panose="02020603050405020304" pitchFamily="18" charset="0"/>
                <a:ea typeface="標楷體" pitchFamily="65" charset="-120"/>
                <a:cs typeface="Times New Roman" panose="02020603050405020304" pitchFamily="18" charset="0"/>
              </a:rPr>
              <a:t>1</a:t>
            </a:r>
            <a:r>
              <a:rPr kumimoji="0" lang="zh-TW" altLang="en-US" dirty="0">
                <a:solidFill>
                  <a:srgbClr val="FF0000"/>
                </a:solidFill>
                <a:effectLst>
                  <a:outerShdw blurRad="38100" dist="38100" dir="2700000" algn="tl">
                    <a:srgbClr val="C0C0C0"/>
                  </a:outerShdw>
                </a:effectLst>
                <a:latin typeface="Times New Roman" panose="02020603050405020304" pitchFamily="18" charset="0"/>
                <a:ea typeface="標楷體" pitchFamily="65" charset="-120"/>
                <a:cs typeface="Times New Roman" panose="02020603050405020304" pitchFamily="18" charset="0"/>
              </a:rPr>
              <a:t>月</a:t>
            </a:r>
            <a:r>
              <a:rPr kumimoji="0" lang="en-US" altLang="zh-TW" dirty="0">
                <a:solidFill>
                  <a:srgbClr val="FF0000"/>
                </a:solidFill>
                <a:effectLst>
                  <a:outerShdw blurRad="38100" dist="38100" dir="2700000" algn="tl">
                    <a:srgbClr val="C0C0C0"/>
                  </a:outerShdw>
                </a:effectLst>
                <a:latin typeface="Times New Roman" panose="02020603050405020304" pitchFamily="18" charset="0"/>
                <a:ea typeface="標楷體" pitchFamily="65" charset="-120"/>
                <a:cs typeface="Times New Roman" panose="02020603050405020304" pitchFamily="18" charset="0"/>
              </a:rPr>
              <a:t>6</a:t>
            </a:r>
            <a:r>
              <a:rPr kumimoji="0" lang="zh-TW" altLang="en-US" dirty="0">
                <a:solidFill>
                  <a:srgbClr val="FF0000"/>
                </a:solidFill>
                <a:effectLst>
                  <a:outerShdw blurRad="38100" dist="38100" dir="2700000" algn="tl">
                    <a:srgbClr val="C0C0C0"/>
                  </a:outerShdw>
                </a:effectLst>
                <a:latin typeface="Times New Roman" panose="02020603050405020304" pitchFamily="18" charset="0"/>
                <a:ea typeface="標楷體" pitchFamily="65" charset="-120"/>
                <a:cs typeface="Times New Roman" panose="02020603050405020304" pitchFamily="18" charset="0"/>
              </a:rPr>
              <a:t>日</a:t>
            </a:r>
            <a:r>
              <a:rPr kumimoji="0" lang="zh-TW" altLang="en-US" dirty="0">
                <a:solidFill>
                  <a:srgbClr val="0000CC"/>
                </a:solidFill>
                <a:effectLst>
                  <a:outerShdw blurRad="38100" dist="38100" dir="2700000" algn="tl">
                    <a:srgbClr val="C0C0C0"/>
                  </a:outerShdw>
                </a:effectLst>
                <a:latin typeface="Times New Roman" panose="02020603050405020304" pitchFamily="18" charset="0"/>
                <a:ea typeface="標楷體" pitchFamily="65" charset="-120"/>
                <a:cs typeface="Times New Roman" panose="02020603050405020304" pitchFamily="18" charset="0"/>
              </a:rPr>
              <a:t>進行志願選填、</a:t>
            </a:r>
            <a:r>
              <a:rPr kumimoji="0" lang="en-US" altLang="zh-TW" dirty="0">
                <a:solidFill>
                  <a:srgbClr val="FF0000"/>
                </a:solidFill>
                <a:effectLst>
                  <a:outerShdw blurRad="38100" dist="38100" dir="2700000" algn="tl">
                    <a:srgbClr val="C0C0C0"/>
                  </a:outerShdw>
                </a:effectLst>
                <a:latin typeface="Times New Roman" panose="02020603050405020304" pitchFamily="18" charset="0"/>
                <a:ea typeface="標楷體" pitchFamily="65" charset="-120"/>
                <a:cs typeface="Times New Roman" panose="02020603050405020304" pitchFamily="18" charset="0"/>
              </a:rPr>
              <a:t>2/23</a:t>
            </a:r>
            <a:r>
              <a:rPr kumimoji="0" lang="zh-TW" altLang="en-US" dirty="0">
                <a:solidFill>
                  <a:srgbClr val="0000CC"/>
                </a:solidFill>
                <a:effectLst>
                  <a:outerShdw blurRad="38100" dist="38100" dir="2700000" algn="tl">
                    <a:srgbClr val="C0C0C0"/>
                  </a:outerShdw>
                </a:effectLst>
                <a:latin typeface="Times New Roman" panose="02020603050405020304" pitchFamily="18" charset="0"/>
                <a:ea typeface="標楷體" pitchFamily="65" charset="-120"/>
                <a:cs typeface="Times New Roman" panose="02020603050405020304" pitchFamily="18" charset="0"/>
              </a:rPr>
              <a:t>模擬分發放榜</a:t>
            </a:r>
            <a:r>
              <a:rPr kumimoji="0" lang="zh-TW" altLang="en-US" dirty="0">
                <a:solidFill>
                  <a:srgbClr val="0000CC"/>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a:t>
            </a:r>
            <a:endParaRPr kumimoji="0" lang="zh-TW" altLang="en-US" dirty="0">
              <a:solidFill>
                <a:srgbClr val="0000CC"/>
              </a:solidFill>
              <a:effectLst>
                <a:outerShdw blurRad="38100" dist="38100" dir="2700000" algn="tl">
                  <a:srgbClr val="C0C0C0"/>
                </a:outerShdw>
              </a:effectLst>
              <a:latin typeface="Times New Roman" panose="02020603050405020304" pitchFamily="18" charset="0"/>
              <a:ea typeface="標楷體" pitchFamily="65" charset="-120"/>
              <a:cs typeface="Times New Roman" panose="02020603050405020304" pitchFamily="18" charset="0"/>
            </a:endParaRPr>
          </a:p>
          <a:p>
            <a:pPr marL="342900" indent="-342900" eaLnBrk="1" hangingPunct="1">
              <a:spcBef>
                <a:spcPct val="20000"/>
              </a:spcBef>
              <a:buBlip>
                <a:blip r:embed="rId3"/>
              </a:buBlip>
              <a:defRPr/>
            </a:pPr>
            <a:r>
              <a:rPr kumimoji="0" lang="zh-TW" altLang="en-US" dirty="0">
                <a:solidFill>
                  <a:srgbClr val="0000FF"/>
                </a:solidFill>
                <a:effectLst>
                  <a:outerShdw blurRad="38100" dist="38100" dir="2700000" algn="tl">
                    <a:srgbClr val="C0C0C0"/>
                  </a:outerShdw>
                </a:effectLst>
                <a:latin typeface="Times New Roman" panose="02020603050405020304" pitchFamily="18" charset="0"/>
                <a:ea typeface="標楷體" pitchFamily="65" charset="-120"/>
                <a:cs typeface="Times New Roman" panose="02020603050405020304" pitchFamily="18" charset="0"/>
              </a:rPr>
              <a:t>從</a:t>
            </a:r>
            <a:r>
              <a:rPr kumimoji="0" lang="en-US" altLang="zh-TW" dirty="0">
                <a:solidFill>
                  <a:srgbClr val="0000FF"/>
                </a:solidFill>
                <a:effectLst>
                  <a:outerShdw blurRad="38100" dist="38100" dir="2700000" algn="tl">
                    <a:srgbClr val="C0C0C0"/>
                  </a:outerShdw>
                </a:effectLst>
                <a:latin typeface="Times New Roman" panose="02020603050405020304" pitchFamily="18" charset="0"/>
                <a:ea typeface="標楷體" pitchFamily="65" charset="-120"/>
                <a:cs typeface="Times New Roman" panose="02020603050405020304" pitchFamily="18" charset="0"/>
              </a:rPr>
              <a:t>102</a:t>
            </a:r>
            <a:r>
              <a:rPr kumimoji="0" lang="zh-TW" altLang="en-US" dirty="0">
                <a:solidFill>
                  <a:srgbClr val="0000FF"/>
                </a:solidFill>
                <a:effectLst>
                  <a:outerShdw blurRad="38100" dist="38100" dir="2700000" algn="tl">
                    <a:srgbClr val="C0C0C0"/>
                  </a:outerShdw>
                </a:effectLst>
                <a:latin typeface="Times New Roman" panose="02020603050405020304" pitchFamily="18" charset="0"/>
                <a:ea typeface="標楷體" pitchFamily="65" charset="-120"/>
                <a:cs typeface="Times New Roman" panose="02020603050405020304" pitchFamily="18" charset="0"/>
              </a:rPr>
              <a:t>年度起，每年辦理</a:t>
            </a:r>
            <a:r>
              <a:rPr kumimoji="0" lang="zh-TW" altLang="en-US" dirty="0">
                <a:solidFill>
                  <a:srgbClr val="0000CC"/>
                </a:solidFill>
                <a:effectLst>
                  <a:outerShdw blurRad="38100" dist="38100" dir="2700000" algn="tl">
                    <a:srgbClr val="C0C0C0"/>
                  </a:outerShdw>
                </a:effectLst>
                <a:latin typeface="Times New Roman" panose="02020603050405020304" pitchFamily="18" charset="0"/>
                <a:ea typeface="標楷體" pitchFamily="65" charset="-120"/>
                <a:cs typeface="Times New Roman" panose="02020603050405020304" pitchFamily="18" charset="0"/>
              </a:rPr>
              <a:t>全市高中職博覽會，</a:t>
            </a:r>
            <a:r>
              <a:rPr kumimoji="0" lang="en-US" altLang="zh-TW" dirty="0">
                <a:solidFill>
                  <a:srgbClr val="FF0000"/>
                </a:solidFill>
                <a:effectLst>
                  <a:outerShdw blurRad="38100" dist="38100" dir="2700000" algn="tl">
                    <a:srgbClr val="C0C0C0"/>
                  </a:outerShdw>
                </a:effectLst>
                <a:latin typeface="Times New Roman" panose="02020603050405020304" pitchFamily="18" charset="0"/>
                <a:ea typeface="標楷體" pitchFamily="65" charset="-120"/>
                <a:cs typeface="Times New Roman" panose="02020603050405020304" pitchFamily="18" charset="0"/>
              </a:rPr>
              <a:t>115</a:t>
            </a:r>
            <a:r>
              <a:rPr kumimoji="0" lang="zh-TW" altLang="en-US" dirty="0">
                <a:solidFill>
                  <a:srgbClr val="FF0000"/>
                </a:solidFill>
                <a:effectLst>
                  <a:outerShdw blurRad="38100" dist="38100" dir="2700000" algn="tl">
                    <a:srgbClr val="C0C0C0"/>
                  </a:outerShdw>
                </a:effectLst>
                <a:latin typeface="Times New Roman" panose="02020603050405020304" pitchFamily="18" charset="0"/>
                <a:ea typeface="標楷體" pitchFamily="65" charset="-120"/>
                <a:cs typeface="Times New Roman" panose="02020603050405020304" pitchFamily="18" charset="0"/>
              </a:rPr>
              <a:t>年</a:t>
            </a:r>
            <a:r>
              <a:rPr kumimoji="0" lang="en-US" altLang="zh-TW" b="1" dirty="0">
                <a:solidFill>
                  <a:srgbClr val="FF0000"/>
                </a:solidFill>
                <a:effectLst>
                  <a:outerShdw blurRad="38100" dist="38100" dir="2700000" algn="tl">
                    <a:srgbClr val="C0C0C0"/>
                  </a:outerShdw>
                </a:effectLst>
                <a:latin typeface="Times New Roman" panose="02020603050405020304" pitchFamily="18" charset="0"/>
                <a:ea typeface="標楷體" pitchFamily="65" charset="-120"/>
                <a:cs typeface="Times New Roman" panose="02020603050405020304" pitchFamily="18" charset="0"/>
              </a:rPr>
              <a:t>3</a:t>
            </a:r>
            <a:r>
              <a:rPr kumimoji="0" lang="zh-TW" altLang="en-US" b="1" dirty="0">
                <a:solidFill>
                  <a:srgbClr val="FF0000"/>
                </a:solidFill>
                <a:effectLst>
                  <a:outerShdw blurRad="38100" dist="38100" dir="2700000" algn="tl">
                    <a:srgbClr val="C0C0C0"/>
                  </a:outerShdw>
                </a:effectLst>
                <a:latin typeface="Times New Roman" panose="02020603050405020304" pitchFamily="18" charset="0"/>
                <a:ea typeface="標楷體" pitchFamily="65" charset="-120"/>
                <a:cs typeface="Times New Roman" panose="02020603050405020304" pitchFamily="18" charset="0"/>
              </a:rPr>
              <a:t>月</a:t>
            </a:r>
            <a:r>
              <a:rPr kumimoji="0" lang="en-US" altLang="zh-TW" b="1" dirty="0">
                <a:solidFill>
                  <a:srgbClr val="FF0000"/>
                </a:solidFill>
                <a:effectLst>
                  <a:outerShdw blurRad="38100" dist="38100" dir="2700000" algn="tl">
                    <a:srgbClr val="C0C0C0"/>
                  </a:outerShdw>
                </a:effectLst>
                <a:latin typeface="Times New Roman" panose="02020603050405020304" pitchFamily="18" charset="0"/>
                <a:ea typeface="標楷體" pitchFamily="65" charset="-120"/>
                <a:cs typeface="Times New Roman" panose="02020603050405020304" pitchFamily="18" charset="0"/>
              </a:rPr>
              <a:t>14</a:t>
            </a:r>
            <a:r>
              <a:rPr kumimoji="0" lang="zh-TW" altLang="en-US" b="1" dirty="0">
                <a:solidFill>
                  <a:srgbClr val="FF0000"/>
                </a:solidFill>
                <a:effectLst>
                  <a:outerShdw blurRad="38100" dist="38100" dir="2700000" algn="tl">
                    <a:srgbClr val="C0C0C0"/>
                  </a:outerShdw>
                </a:effectLst>
                <a:latin typeface="Times New Roman" panose="02020603050405020304" pitchFamily="18" charset="0"/>
                <a:ea typeface="標楷體" pitchFamily="65" charset="-120"/>
                <a:cs typeface="Times New Roman" panose="02020603050405020304" pitchFamily="18" charset="0"/>
              </a:rPr>
              <a:t>、</a:t>
            </a:r>
            <a:r>
              <a:rPr kumimoji="0" lang="en-US" altLang="zh-TW" b="1" dirty="0">
                <a:solidFill>
                  <a:srgbClr val="FF0000"/>
                </a:solidFill>
                <a:effectLst>
                  <a:outerShdw blurRad="38100" dist="38100" dir="2700000" algn="tl">
                    <a:srgbClr val="C0C0C0"/>
                  </a:outerShdw>
                </a:effectLst>
                <a:latin typeface="Times New Roman" panose="02020603050405020304" pitchFamily="18" charset="0"/>
                <a:ea typeface="標楷體" pitchFamily="65" charset="-120"/>
                <a:cs typeface="Times New Roman" panose="02020603050405020304" pitchFamily="18" charset="0"/>
              </a:rPr>
              <a:t>15</a:t>
            </a:r>
            <a:r>
              <a:rPr kumimoji="0" lang="zh-TW" altLang="en-US" b="1" dirty="0">
                <a:solidFill>
                  <a:srgbClr val="FF0000"/>
                </a:solidFill>
                <a:effectLst>
                  <a:outerShdw blurRad="38100" dist="38100" dir="2700000" algn="tl">
                    <a:srgbClr val="C0C0C0"/>
                  </a:outerShdw>
                </a:effectLst>
                <a:latin typeface="Times New Roman" panose="02020603050405020304" pitchFamily="18" charset="0"/>
                <a:ea typeface="標楷體" pitchFamily="65" charset="-120"/>
                <a:cs typeface="Times New Roman" panose="02020603050405020304" pitchFamily="18" charset="0"/>
              </a:rPr>
              <a:t>日</a:t>
            </a:r>
            <a:r>
              <a:rPr kumimoji="0" lang="zh-TW" altLang="en-US" dirty="0">
                <a:solidFill>
                  <a:srgbClr val="0000CC"/>
                </a:solidFill>
                <a:effectLst>
                  <a:outerShdw blurRad="38100" dist="38100" dir="2700000" algn="tl">
                    <a:srgbClr val="C0C0C0"/>
                  </a:outerShdw>
                </a:effectLst>
                <a:latin typeface="Times New Roman" panose="02020603050405020304" pitchFamily="18" charset="0"/>
                <a:ea typeface="標楷體" pitchFamily="65" charset="-120"/>
                <a:cs typeface="Times New Roman" panose="02020603050405020304" pitchFamily="18" charset="0"/>
              </a:rPr>
              <a:t>繼續辦理</a:t>
            </a:r>
            <a:r>
              <a:rPr kumimoji="0" lang="en-US" altLang="zh-TW" dirty="0">
                <a:solidFill>
                  <a:srgbClr val="0000CC"/>
                </a:solidFill>
                <a:effectLst>
                  <a:outerShdw blurRad="38100" dist="38100" dir="2700000" algn="tl">
                    <a:srgbClr val="C0C0C0"/>
                  </a:outerShdw>
                </a:effectLst>
                <a:latin typeface="Times New Roman" panose="02020603050405020304" pitchFamily="18" charset="0"/>
                <a:ea typeface="標楷體" pitchFamily="65" charset="-120"/>
                <a:cs typeface="Times New Roman" panose="02020603050405020304" pitchFamily="18" charset="0"/>
              </a:rPr>
              <a:t>(</a:t>
            </a:r>
            <a:r>
              <a:rPr kumimoji="0" lang="zh-TW" altLang="en-US" dirty="0">
                <a:solidFill>
                  <a:srgbClr val="FF0000"/>
                </a:solidFill>
                <a:effectLst>
                  <a:outerShdw blurRad="38100" dist="38100" dir="2700000" algn="tl">
                    <a:srgbClr val="C0C0C0"/>
                  </a:outerShdw>
                </a:effectLst>
                <a:latin typeface="Times New Roman" panose="02020603050405020304" pitchFamily="18" charset="0"/>
                <a:ea typeface="標楷體" pitchFamily="65" charset="-120"/>
                <a:cs typeface="Times New Roman" panose="02020603050405020304" pitchFamily="18" charset="0"/>
              </a:rPr>
              <a:t>地點：</a:t>
            </a:r>
            <a:r>
              <a:rPr kumimoji="0" lang="zh-TW" altLang="en-US" b="1" dirty="0">
                <a:solidFill>
                  <a:srgbClr val="FF0000"/>
                </a:solidFill>
                <a:effectLst>
                  <a:outerShdw blurRad="38100" dist="38100" dir="2700000" algn="tl">
                    <a:srgbClr val="C0C0C0"/>
                  </a:outerShdw>
                </a:effectLst>
                <a:highlight>
                  <a:srgbClr val="FFFF00"/>
                </a:highlight>
                <a:latin typeface="Times New Roman" panose="02020603050405020304" pitchFamily="18" charset="0"/>
                <a:ea typeface="標楷體" pitchFamily="65" charset="-120"/>
                <a:cs typeface="Times New Roman" panose="02020603050405020304" pitchFamily="18" charset="0"/>
              </a:rPr>
              <a:t>中央大學</a:t>
            </a:r>
            <a:r>
              <a:rPr kumimoji="0" lang="en-US" altLang="zh-TW" dirty="0">
                <a:solidFill>
                  <a:srgbClr val="0000CC"/>
                </a:solidFill>
                <a:effectLst>
                  <a:outerShdw blurRad="38100" dist="38100" dir="2700000" algn="tl">
                    <a:srgbClr val="C0C0C0"/>
                  </a:outerShdw>
                </a:effectLst>
                <a:latin typeface="Times New Roman" panose="02020603050405020304" pitchFamily="18" charset="0"/>
                <a:ea typeface="標楷體" pitchFamily="65" charset="-120"/>
                <a:cs typeface="Times New Roman" panose="02020603050405020304" pitchFamily="18" charset="0"/>
              </a:rPr>
              <a:t>)</a:t>
            </a:r>
            <a:r>
              <a:rPr kumimoji="0" lang="zh-TW" altLang="en-US" dirty="0">
                <a:solidFill>
                  <a:srgbClr val="0000CC"/>
                </a:solidFill>
                <a:effectLst>
                  <a:outerShdw blurRad="38100" dist="38100" dir="2700000" algn="tl">
                    <a:srgbClr val="C0C0C0"/>
                  </a:outerShdw>
                </a:effectLst>
                <a:latin typeface="Times New Roman" panose="02020603050405020304" pitchFamily="18" charset="0"/>
                <a:ea typeface="標楷體" pitchFamily="65" charset="-120"/>
                <a:cs typeface="Times New Roman" panose="02020603050405020304" pitchFamily="18" charset="0"/>
              </a:rPr>
              <a:t>；網路博覽會持續中。</a:t>
            </a:r>
            <a:endParaRPr kumimoji="0" lang="en-US" altLang="zh-TW" dirty="0">
              <a:solidFill>
                <a:srgbClr val="0000CC"/>
              </a:solidFill>
              <a:effectLst>
                <a:outerShdw blurRad="38100" dist="38100" dir="2700000" algn="tl">
                  <a:srgbClr val="C0C0C0"/>
                </a:outerShdw>
              </a:effectLst>
              <a:latin typeface="Times New Roman" panose="02020603050405020304" pitchFamily="18" charset="0"/>
              <a:ea typeface="標楷體" pitchFamily="65" charset="-120"/>
              <a:cs typeface="Times New Roman" panose="02020603050405020304" pitchFamily="18" charset="0"/>
            </a:endParaRPr>
          </a:p>
          <a:p>
            <a:pPr marL="342900" indent="-342900" eaLnBrk="1" hangingPunct="1">
              <a:spcBef>
                <a:spcPct val="20000"/>
              </a:spcBef>
              <a:buBlip>
                <a:blip r:embed="rId3"/>
              </a:buBlip>
              <a:defRPr/>
            </a:pPr>
            <a:r>
              <a:rPr kumimoji="0" lang="zh-TW" altLang="en-US" dirty="0">
                <a:solidFill>
                  <a:srgbClr val="0000CC"/>
                </a:solidFill>
                <a:effectLst>
                  <a:outerShdw blurRad="38100" dist="38100" dir="2700000" algn="tl">
                    <a:srgbClr val="C0C0C0"/>
                  </a:outerShdw>
                </a:effectLst>
                <a:latin typeface="Times New Roman" panose="02020603050405020304" pitchFamily="18" charset="0"/>
                <a:ea typeface="標楷體" pitchFamily="65" charset="-120"/>
                <a:cs typeface="Times New Roman" panose="02020603050405020304" pitchFamily="18" charset="0"/>
              </a:rPr>
              <a:t>全員進行適性輔導。</a:t>
            </a:r>
          </a:p>
        </p:txBody>
      </p:sp>
      <p:sp>
        <p:nvSpPr>
          <p:cNvPr id="7173" name="文字方塊 5"/>
          <p:cNvSpPr txBox="1">
            <a:spLocks noChangeArrowheads="1"/>
          </p:cNvSpPr>
          <p:nvPr/>
        </p:nvSpPr>
        <p:spPr bwMode="auto">
          <a:xfrm>
            <a:off x="2783632" y="586467"/>
            <a:ext cx="6249987" cy="830997"/>
          </a:xfrm>
          <a:prstGeom prst="rect">
            <a:avLst/>
          </a:prstGeom>
          <a:noFill/>
          <a:ln w="9525">
            <a:noFill/>
            <a:miter lim="800000"/>
            <a:headEnd/>
            <a:tailEnd/>
          </a:ln>
        </p:spPr>
        <p:txBody>
          <a:bodyPr wrap="square">
            <a:spAutoFit/>
          </a:bodyPr>
          <a:lstStyle/>
          <a:p>
            <a:pPr algn="ctr" eaLnBrk="1" hangingPunct="1">
              <a:buFont typeface="Arial" pitchFamily="34" charset="0"/>
              <a:buNone/>
            </a:pPr>
            <a:r>
              <a:rPr lang="zh-TW" altLang="en-US" sz="4800" b="1" dirty="0">
                <a:solidFill>
                  <a:srgbClr val="0000CC"/>
                </a:solidFill>
                <a:latin typeface="Arial" pitchFamily="34" charset="0"/>
                <a:ea typeface="標楷體" pitchFamily="65" charset="-120"/>
              </a:rPr>
              <a:t>一</a:t>
            </a:r>
            <a:r>
              <a:rPr lang="zh-TW" altLang="en-US" sz="4800" b="1" dirty="0"/>
              <a:t>、</a:t>
            </a:r>
            <a:r>
              <a:rPr lang="zh-TW" altLang="en-US" sz="4800" b="1" dirty="0">
                <a:solidFill>
                  <a:srgbClr val="0000CC"/>
                </a:solidFill>
                <a:latin typeface="Arial" pitchFamily="34" charset="0"/>
                <a:ea typeface="標楷體" pitchFamily="65" charset="-120"/>
              </a:rPr>
              <a:t>適性入學的成果</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hape 82"/>
          <p:cNvSpPr>
            <a:spLocks noGrp="1"/>
          </p:cNvSpPr>
          <p:nvPr>
            <p:ph type="title" idx="4294967295"/>
          </p:nvPr>
        </p:nvSpPr>
        <p:spPr>
          <a:xfrm>
            <a:off x="1559496" y="247846"/>
            <a:ext cx="8229600" cy="1143000"/>
          </a:xfrm>
        </p:spPr>
        <p:txBody>
          <a:bodyPr vert="horz" wrap="square" lIns="91425" tIns="45700" rIns="91425" bIns="45700" numCol="1" anchor="ctr" anchorCtr="0" compatLnSpc="1">
            <a:prstTxWarp prst="textNoShape">
              <a:avLst/>
            </a:prstTxWarp>
          </a:bodyPr>
          <a:lstStyle/>
          <a:p>
            <a:pPr eaLnBrk="1" hangingPunct="1">
              <a:buSzPct val="25000"/>
            </a:pPr>
            <a:r>
              <a:rPr lang="en-US" altLang="zh-TW" sz="4800" b="1" dirty="0">
                <a:solidFill>
                  <a:srgbClr val="0000FF"/>
                </a:solidFill>
                <a:latin typeface="Times New Roman" panose="02020603050405020304" pitchFamily="18" charset="0"/>
                <a:ea typeface="標楷體" pitchFamily="65" charset="-120"/>
                <a:cs typeface="Times New Roman" panose="02020603050405020304" pitchFamily="18" charset="0"/>
              </a:rPr>
              <a:t>114學年度適性入學成果</a:t>
            </a:r>
          </a:p>
        </p:txBody>
      </p:sp>
      <p:graphicFrame>
        <p:nvGraphicFramePr>
          <p:cNvPr id="5" name="表格 4"/>
          <p:cNvGraphicFramePr>
            <a:graphicFrameLocks noGrp="1"/>
          </p:cNvGraphicFramePr>
          <p:nvPr/>
        </p:nvGraphicFramePr>
        <p:xfrm>
          <a:off x="1127448" y="1957329"/>
          <a:ext cx="9289033" cy="4279984"/>
        </p:xfrm>
        <a:graphic>
          <a:graphicData uri="http://schemas.openxmlformats.org/drawingml/2006/table">
            <a:tbl>
              <a:tblPr firstRow="1" firstCol="1" bandRow="1">
                <a:tableStyleId>{5C22544A-7EE6-4342-B048-85BDC9FD1C3A}</a:tableStyleId>
              </a:tblPr>
              <a:tblGrid>
                <a:gridCol w="1760028">
                  <a:extLst>
                    <a:ext uri="{9D8B030D-6E8A-4147-A177-3AD203B41FA5}">
                      <a16:colId xmlns:a16="http://schemas.microsoft.com/office/drawing/2014/main" val="494805573"/>
                    </a:ext>
                  </a:extLst>
                </a:gridCol>
                <a:gridCol w="1505801">
                  <a:extLst>
                    <a:ext uri="{9D8B030D-6E8A-4147-A177-3AD203B41FA5}">
                      <a16:colId xmlns:a16="http://schemas.microsoft.com/office/drawing/2014/main" val="2385537653"/>
                    </a:ext>
                  </a:extLst>
                </a:gridCol>
                <a:gridCol w="1505801">
                  <a:extLst>
                    <a:ext uri="{9D8B030D-6E8A-4147-A177-3AD203B41FA5}">
                      <a16:colId xmlns:a16="http://schemas.microsoft.com/office/drawing/2014/main" val="2596078452"/>
                    </a:ext>
                  </a:extLst>
                </a:gridCol>
                <a:gridCol w="1505801">
                  <a:extLst>
                    <a:ext uri="{9D8B030D-6E8A-4147-A177-3AD203B41FA5}">
                      <a16:colId xmlns:a16="http://schemas.microsoft.com/office/drawing/2014/main" val="1965127403"/>
                    </a:ext>
                  </a:extLst>
                </a:gridCol>
                <a:gridCol w="1505801">
                  <a:extLst>
                    <a:ext uri="{9D8B030D-6E8A-4147-A177-3AD203B41FA5}">
                      <a16:colId xmlns:a16="http://schemas.microsoft.com/office/drawing/2014/main" val="1405118383"/>
                    </a:ext>
                  </a:extLst>
                </a:gridCol>
                <a:gridCol w="1505801">
                  <a:extLst>
                    <a:ext uri="{9D8B030D-6E8A-4147-A177-3AD203B41FA5}">
                      <a16:colId xmlns:a16="http://schemas.microsoft.com/office/drawing/2014/main" val="2795580015"/>
                    </a:ext>
                  </a:extLst>
                </a:gridCol>
              </a:tblGrid>
              <a:tr h="848285">
                <a:tc>
                  <a:txBody>
                    <a:bodyPr/>
                    <a:lstStyle/>
                    <a:p>
                      <a:pPr marL="304800" algn="l">
                        <a:lnSpc>
                          <a:spcPts val="2200"/>
                        </a:lnSpc>
                        <a:spcAft>
                          <a:spcPts val="0"/>
                        </a:spcAft>
                      </a:pPr>
                      <a:r>
                        <a:rPr lang="zh-TW" sz="2000" kern="100" dirty="0">
                          <a:effectLst/>
                        </a:rPr>
                        <a:t>統計項目</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ctr">
                        <a:lnSpc>
                          <a:spcPts val="2200"/>
                        </a:lnSpc>
                        <a:spcAft>
                          <a:spcPts val="0"/>
                        </a:spcAft>
                      </a:pPr>
                      <a:r>
                        <a:rPr lang="zh-TW" sz="2000" kern="100" dirty="0">
                          <a:effectLst/>
                        </a:rPr>
                        <a:t>桃連區</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ctr">
                        <a:lnSpc>
                          <a:spcPts val="2200"/>
                        </a:lnSpc>
                        <a:spcAft>
                          <a:spcPts val="0"/>
                        </a:spcAft>
                      </a:pPr>
                      <a:r>
                        <a:rPr lang="zh-TW" sz="2000" kern="100" dirty="0">
                          <a:effectLst/>
                        </a:rPr>
                        <a:t>基北區</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ctr">
                        <a:lnSpc>
                          <a:spcPts val="2200"/>
                        </a:lnSpc>
                        <a:spcAft>
                          <a:spcPts val="0"/>
                        </a:spcAft>
                      </a:pPr>
                      <a:r>
                        <a:rPr lang="zh-TW" sz="2000" kern="100" dirty="0">
                          <a:effectLst/>
                        </a:rPr>
                        <a:t>中投區</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ctr">
                        <a:lnSpc>
                          <a:spcPts val="2200"/>
                        </a:lnSpc>
                        <a:spcAft>
                          <a:spcPts val="0"/>
                        </a:spcAft>
                      </a:pPr>
                      <a:r>
                        <a:rPr lang="zh-TW" sz="2000" kern="100" dirty="0">
                          <a:effectLst/>
                        </a:rPr>
                        <a:t>台南區</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ctr">
                        <a:lnSpc>
                          <a:spcPts val="2200"/>
                        </a:lnSpc>
                        <a:spcAft>
                          <a:spcPts val="0"/>
                        </a:spcAft>
                      </a:pPr>
                      <a:r>
                        <a:rPr lang="zh-TW" sz="2000" kern="100">
                          <a:effectLst/>
                        </a:rPr>
                        <a:t>高雄區</a:t>
                      </a:r>
                      <a:endParaRPr lang="zh-TW" sz="20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extLst>
                  <a:ext uri="{0D108BD9-81ED-4DB2-BD59-A6C34878D82A}">
                    <a16:rowId xmlns:a16="http://schemas.microsoft.com/office/drawing/2014/main" val="964108968"/>
                  </a:ext>
                </a:extLst>
              </a:tr>
              <a:tr h="848285">
                <a:tc>
                  <a:txBody>
                    <a:bodyPr/>
                    <a:lstStyle/>
                    <a:p>
                      <a:pPr marL="304800" algn="l">
                        <a:lnSpc>
                          <a:spcPts val="2200"/>
                        </a:lnSpc>
                        <a:spcAft>
                          <a:spcPts val="0"/>
                        </a:spcAft>
                      </a:pPr>
                      <a:r>
                        <a:rPr lang="zh-TW" sz="2000" kern="100" dirty="0">
                          <a:effectLst/>
                        </a:rPr>
                        <a:t>報名人數</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ctr">
                        <a:lnSpc>
                          <a:spcPts val="2200"/>
                        </a:lnSpc>
                        <a:spcAft>
                          <a:spcPts val="0"/>
                        </a:spcAft>
                      </a:pPr>
                      <a:r>
                        <a:rPr lang="en-US" altLang="zh-TW" sz="2000" kern="100" dirty="0">
                          <a:effectLst/>
                          <a:latin typeface="Calibri" panose="020F0502020204030204" pitchFamily="34" charset="0"/>
                          <a:ea typeface="新細明體" panose="02020500000000000000" pitchFamily="18" charset="-120"/>
                          <a:cs typeface="Times New Roman" panose="02020603050405020304" pitchFamily="18" charset="0"/>
                        </a:rPr>
                        <a:t>13,088</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ctr">
                        <a:lnSpc>
                          <a:spcPts val="2200"/>
                        </a:lnSpc>
                        <a:spcAft>
                          <a:spcPts val="0"/>
                        </a:spcAft>
                      </a:pPr>
                      <a:r>
                        <a:rPr lang="en-US" altLang="zh-TW" sz="2000" kern="100" dirty="0">
                          <a:effectLst/>
                        </a:rPr>
                        <a:t>29</a:t>
                      </a:r>
                      <a:r>
                        <a:rPr lang="en-US" sz="2000" kern="100" dirty="0">
                          <a:effectLst/>
                        </a:rPr>
                        <a:t>,</a:t>
                      </a:r>
                      <a:r>
                        <a:rPr lang="en-US" altLang="zh-TW" sz="2000" kern="100" dirty="0">
                          <a:effectLst/>
                        </a:rPr>
                        <a:t>198</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ctr">
                        <a:lnSpc>
                          <a:spcPts val="2200"/>
                        </a:lnSpc>
                        <a:spcAft>
                          <a:spcPts val="0"/>
                        </a:spcAft>
                      </a:pPr>
                      <a:r>
                        <a:rPr lang="en-US" altLang="zh-TW" sz="2000" kern="100" dirty="0">
                          <a:effectLst/>
                        </a:rPr>
                        <a:t>19</a:t>
                      </a:r>
                      <a:r>
                        <a:rPr lang="en-US" sz="2000" kern="100" dirty="0">
                          <a:effectLst/>
                        </a:rPr>
                        <a:t>,</a:t>
                      </a:r>
                      <a:r>
                        <a:rPr lang="en-US" altLang="zh-TW" sz="2000" kern="100" dirty="0">
                          <a:effectLst/>
                        </a:rPr>
                        <a:t>703</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ctr">
                        <a:lnSpc>
                          <a:spcPts val="2200"/>
                        </a:lnSpc>
                        <a:spcAft>
                          <a:spcPts val="0"/>
                        </a:spcAft>
                      </a:pPr>
                      <a:r>
                        <a:rPr lang="en-US" altLang="zh-TW" sz="2000" kern="100" dirty="0">
                          <a:effectLst/>
                        </a:rPr>
                        <a:t>8</a:t>
                      </a:r>
                      <a:r>
                        <a:rPr lang="en-US" sz="2000" kern="100" dirty="0">
                          <a:effectLst/>
                        </a:rPr>
                        <a:t>,</a:t>
                      </a:r>
                      <a:r>
                        <a:rPr lang="en-US" altLang="zh-TW" sz="2000" kern="100" dirty="0">
                          <a:effectLst/>
                        </a:rPr>
                        <a:t>452</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ctr">
                        <a:lnSpc>
                          <a:spcPts val="2200"/>
                        </a:lnSpc>
                        <a:spcAft>
                          <a:spcPts val="0"/>
                        </a:spcAft>
                      </a:pPr>
                      <a:r>
                        <a:rPr lang="en-US" sz="2000" kern="100" dirty="0">
                          <a:effectLst/>
                        </a:rPr>
                        <a:t>1</a:t>
                      </a:r>
                      <a:r>
                        <a:rPr lang="en-US" altLang="zh-TW" sz="2000" kern="100" dirty="0">
                          <a:effectLst/>
                        </a:rPr>
                        <a:t>3</a:t>
                      </a:r>
                      <a:r>
                        <a:rPr lang="en-US" sz="2000" kern="100" dirty="0">
                          <a:effectLst/>
                        </a:rPr>
                        <a:t>,</a:t>
                      </a:r>
                      <a:r>
                        <a:rPr lang="en-US" altLang="zh-TW" sz="2000" kern="100" dirty="0">
                          <a:effectLst/>
                        </a:rPr>
                        <a:t>9</a:t>
                      </a:r>
                      <a:r>
                        <a:rPr lang="en-US" sz="2000" kern="100" dirty="0">
                          <a:effectLst/>
                        </a:rPr>
                        <a:t>45</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extLst>
                  <a:ext uri="{0D108BD9-81ED-4DB2-BD59-A6C34878D82A}">
                    <a16:rowId xmlns:a16="http://schemas.microsoft.com/office/drawing/2014/main" val="1546076622"/>
                  </a:ext>
                </a:extLst>
              </a:tr>
              <a:tr h="848285">
                <a:tc>
                  <a:txBody>
                    <a:bodyPr/>
                    <a:lstStyle/>
                    <a:p>
                      <a:pPr marL="304800" algn="l">
                        <a:lnSpc>
                          <a:spcPts val="2200"/>
                        </a:lnSpc>
                        <a:spcAft>
                          <a:spcPts val="0"/>
                        </a:spcAft>
                      </a:pPr>
                      <a:r>
                        <a:rPr lang="zh-TW" sz="2000" kern="100" dirty="0">
                          <a:effectLst/>
                        </a:rPr>
                        <a:t>錄取人數</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ctr">
                        <a:lnSpc>
                          <a:spcPts val="2200"/>
                        </a:lnSpc>
                        <a:spcAft>
                          <a:spcPts val="0"/>
                        </a:spcAft>
                      </a:pPr>
                      <a:r>
                        <a:rPr lang="en-US" altLang="zh-TW" sz="2000" kern="100" dirty="0">
                          <a:effectLst/>
                          <a:latin typeface="Calibri" panose="020F0502020204030204" pitchFamily="34" charset="0"/>
                          <a:ea typeface="新細明體" panose="02020500000000000000" pitchFamily="18" charset="-120"/>
                          <a:cs typeface="Times New Roman" panose="02020603050405020304" pitchFamily="18" charset="0"/>
                        </a:rPr>
                        <a:t>13,066</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ctr">
                        <a:lnSpc>
                          <a:spcPts val="2200"/>
                        </a:lnSpc>
                        <a:spcAft>
                          <a:spcPts val="0"/>
                        </a:spcAft>
                      </a:pPr>
                      <a:r>
                        <a:rPr lang="en-US" altLang="zh-TW" sz="2000" kern="100" dirty="0">
                          <a:effectLst/>
                        </a:rPr>
                        <a:t>28</a:t>
                      </a:r>
                      <a:r>
                        <a:rPr lang="en-US" sz="2000" kern="100" dirty="0">
                          <a:effectLst/>
                        </a:rPr>
                        <a:t>,</a:t>
                      </a:r>
                      <a:r>
                        <a:rPr lang="en-US" altLang="zh-TW" sz="2000" kern="100" dirty="0">
                          <a:effectLst/>
                        </a:rPr>
                        <a:t>985</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ctr">
                        <a:lnSpc>
                          <a:spcPts val="2200"/>
                        </a:lnSpc>
                        <a:spcAft>
                          <a:spcPts val="0"/>
                        </a:spcAft>
                      </a:pPr>
                      <a:r>
                        <a:rPr lang="en-US" altLang="zh-TW" sz="2000" kern="100" dirty="0">
                          <a:effectLst/>
                        </a:rPr>
                        <a:t>19</a:t>
                      </a:r>
                      <a:r>
                        <a:rPr lang="en-US" sz="2000" kern="100" dirty="0">
                          <a:effectLst/>
                        </a:rPr>
                        <a:t>,</a:t>
                      </a:r>
                      <a:r>
                        <a:rPr lang="en-US" altLang="zh-TW" sz="2000" kern="100" dirty="0">
                          <a:effectLst/>
                        </a:rPr>
                        <a:t>667</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ctr">
                        <a:lnSpc>
                          <a:spcPts val="2200"/>
                        </a:lnSpc>
                        <a:spcAft>
                          <a:spcPts val="0"/>
                        </a:spcAft>
                      </a:pPr>
                      <a:r>
                        <a:rPr lang="en-US" altLang="zh-TW" sz="2000" kern="100" dirty="0">
                          <a:effectLst/>
                        </a:rPr>
                        <a:t>8</a:t>
                      </a:r>
                      <a:r>
                        <a:rPr lang="en-US" sz="2000" kern="100" dirty="0">
                          <a:effectLst/>
                        </a:rPr>
                        <a:t>,</a:t>
                      </a:r>
                      <a:r>
                        <a:rPr lang="en-US" altLang="zh-TW" sz="2000" kern="100" dirty="0">
                          <a:effectLst/>
                        </a:rPr>
                        <a:t>443</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ctr">
                        <a:lnSpc>
                          <a:spcPts val="2200"/>
                        </a:lnSpc>
                        <a:spcAft>
                          <a:spcPts val="0"/>
                        </a:spcAft>
                      </a:pPr>
                      <a:r>
                        <a:rPr lang="en-US" sz="2000" kern="100" dirty="0">
                          <a:effectLst/>
                        </a:rPr>
                        <a:t>1</a:t>
                      </a:r>
                      <a:r>
                        <a:rPr lang="en-US" altLang="zh-TW" sz="2000" kern="100" dirty="0">
                          <a:effectLst/>
                        </a:rPr>
                        <a:t>3</a:t>
                      </a:r>
                      <a:r>
                        <a:rPr lang="en-US" sz="2000" kern="100" dirty="0">
                          <a:effectLst/>
                        </a:rPr>
                        <a:t>,</a:t>
                      </a:r>
                      <a:r>
                        <a:rPr lang="en-US" altLang="zh-TW" sz="2000" kern="100" dirty="0">
                          <a:effectLst/>
                        </a:rPr>
                        <a:t>914</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extLst>
                  <a:ext uri="{0D108BD9-81ED-4DB2-BD59-A6C34878D82A}">
                    <a16:rowId xmlns:a16="http://schemas.microsoft.com/office/drawing/2014/main" val="4162464501"/>
                  </a:ext>
                </a:extLst>
              </a:tr>
              <a:tr h="424143">
                <a:tc>
                  <a:txBody>
                    <a:bodyPr/>
                    <a:lstStyle/>
                    <a:p>
                      <a:pPr marL="304800" algn="l">
                        <a:lnSpc>
                          <a:spcPts val="2200"/>
                        </a:lnSpc>
                        <a:spcAft>
                          <a:spcPts val="0"/>
                        </a:spcAft>
                      </a:pPr>
                      <a:r>
                        <a:rPr lang="zh-TW" sz="2000" kern="100" dirty="0">
                          <a:effectLst/>
                        </a:rPr>
                        <a:t>錄取率</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ctr">
                        <a:lnSpc>
                          <a:spcPts val="2200"/>
                        </a:lnSpc>
                        <a:spcAft>
                          <a:spcPts val="0"/>
                        </a:spcAft>
                      </a:pPr>
                      <a:r>
                        <a:rPr lang="en-US" sz="2000" kern="100" dirty="0">
                          <a:effectLst/>
                        </a:rPr>
                        <a:t>99.8</a:t>
                      </a:r>
                      <a:r>
                        <a:rPr lang="zh-TW" sz="2000" kern="100" dirty="0">
                          <a:effectLst/>
                        </a:rPr>
                        <a:t>％</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ctr">
                        <a:lnSpc>
                          <a:spcPts val="2200"/>
                        </a:lnSpc>
                        <a:spcAft>
                          <a:spcPts val="0"/>
                        </a:spcAft>
                      </a:pPr>
                      <a:r>
                        <a:rPr lang="en-US" sz="2000" kern="100" dirty="0">
                          <a:effectLst/>
                        </a:rPr>
                        <a:t>9</a:t>
                      </a:r>
                      <a:r>
                        <a:rPr lang="en-US" altLang="zh-TW" sz="2000" kern="100" dirty="0">
                          <a:effectLst/>
                        </a:rPr>
                        <a:t>9</a:t>
                      </a:r>
                      <a:r>
                        <a:rPr lang="en-US" sz="2000" kern="100" dirty="0">
                          <a:effectLst/>
                        </a:rPr>
                        <a:t>.</a:t>
                      </a:r>
                      <a:r>
                        <a:rPr lang="en-US" altLang="zh-TW" sz="2000" kern="100" dirty="0">
                          <a:effectLst/>
                        </a:rPr>
                        <a:t>27</a:t>
                      </a:r>
                      <a:r>
                        <a:rPr lang="zh-TW" sz="2000" kern="100" dirty="0">
                          <a:effectLst/>
                        </a:rPr>
                        <a:t>％</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ctr">
                        <a:lnSpc>
                          <a:spcPts val="2200"/>
                        </a:lnSpc>
                        <a:spcAft>
                          <a:spcPts val="0"/>
                        </a:spcAft>
                      </a:pPr>
                      <a:r>
                        <a:rPr lang="en-US" sz="2000" kern="100" dirty="0">
                          <a:effectLst/>
                        </a:rPr>
                        <a:t>99.</a:t>
                      </a:r>
                      <a:r>
                        <a:rPr lang="en-US" altLang="zh-TW" sz="2000" kern="100" dirty="0">
                          <a:effectLst/>
                        </a:rPr>
                        <a:t>82</a:t>
                      </a:r>
                      <a:r>
                        <a:rPr lang="zh-TW" sz="2000" kern="100" dirty="0">
                          <a:effectLst/>
                        </a:rPr>
                        <a:t>％</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ctr">
                        <a:lnSpc>
                          <a:spcPts val="2200"/>
                        </a:lnSpc>
                        <a:spcAft>
                          <a:spcPts val="0"/>
                        </a:spcAft>
                      </a:pPr>
                      <a:r>
                        <a:rPr lang="en-US" sz="2000" kern="100" dirty="0">
                          <a:effectLst/>
                        </a:rPr>
                        <a:t>99.</a:t>
                      </a:r>
                      <a:r>
                        <a:rPr lang="en-US" altLang="zh-TW" sz="2000" kern="100" dirty="0">
                          <a:effectLst/>
                        </a:rPr>
                        <a:t>89</a:t>
                      </a:r>
                      <a:r>
                        <a:rPr lang="zh-TW" sz="2000" kern="100" dirty="0">
                          <a:effectLst/>
                        </a:rPr>
                        <a:t>％</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ctr">
                        <a:lnSpc>
                          <a:spcPts val="2200"/>
                        </a:lnSpc>
                        <a:spcAft>
                          <a:spcPts val="0"/>
                        </a:spcAft>
                      </a:pPr>
                      <a:r>
                        <a:rPr lang="en-US" sz="2000" kern="100" dirty="0">
                          <a:effectLst/>
                        </a:rPr>
                        <a:t>99.</a:t>
                      </a:r>
                      <a:r>
                        <a:rPr lang="en-US" altLang="zh-TW" sz="2000" kern="100" dirty="0">
                          <a:effectLst/>
                        </a:rPr>
                        <a:t>78</a:t>
                      </a:r>
                      <a:r>
                        <a:rPr lang="zh-TW" sz="2000" kern="100" dirty="0">
                          <a:effectLst/>
                        </a:rPr>
                        <a:t>％</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extLst>
                  <a:ext uri="{0D108BD9-81ED-4DB2-BD59-A6C34878D82A}">
                    <a16:rowId xmlns:a16="http://schemas.microsoft.com/office/drawing/2014/main" val="4236395083"/>
                  </a:ext>
                </a:extLst>
              </a:tr>
              <a:tr h="655493">
                <a:tc>
                  <a:txBody>
                    <a:bodyPr/>
                    <a:lstStyle/>
                    <a:p>
                      <a:pPr marL="304800" algn="l">
                        <a:lnSpc>
                          <a:spcPts val="1700"/>
                        </a:lnSpc>
                        <a:spcAft>
                          <a:spcPts val="0"/>
                        </a:spcAft>
                      </a:pPr>
                      <a:r>
                        <a:rPr lang="zh-TW" sz="1600" kern="100" dirty="0">
                          <a:effectLst/>
                        </a:rPr>
                        <a:t>第</a:t>
                      </a:r>
                      <a:r>
                        <a:rPr lang="en-US" sz="1600" kern="100" dirty="0">
                          <a:effectLst/>
                        </a:rPr>
                        <a:t>1</a:t>
                      </a:r>
                      <a:r>
                        <a:rPr lang="zh-TW" sz="1600" kern="100" dirty="0">
                          <a:effectLst/>
                        </a:rPr>
                        <a:t>志願</a:t>
                      </a:r>
                    </a:p>
                    <a:p>
                      <a:pPr marL="304800" algn="l">
                        <a:lnSpc>
                          <a:spcPts val="1700"/>
                        </a:lnSpc>
                        <a:spcAft>
                          <a:spcPts val="0"/>
                        </a:spcAft>
                      </a:pPr>
                      <a:r>
                        <a:rPr lang="zh-TW" sz="1600" kern="100" dirty="0">
                          <a:effectLst/>
                        </a:rPr>
                        <a:t>錄取率</a:t>
                      </a:r>
                      <a:endParaRPr lang="zh-TW" sz="16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ctr">
                        <a:lnSpc>
                          <a:spcPts val="2200"/>
                        </a:lnSpc>
                        <a:spcAft>
                          <a:spcPts val="0"/>
                        </a:spcAft>
                      </a:pPr>
                      <a:r>
                        <a:rPr lang="en-US" sz="2000" u="sng" kern="100" dirty="0">
                          <a:effectLst/>
                        </a:rPr>
                        <a:t>68.48</a:t>
                      </a:r>
                      <a:r>
                        <a:rPr lang="zh-TW" sz="2000" u="sng" kern="100" dirty="0">
                          <a:effectLst/>
                        </a:rPr>
                        <a:t>％</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ctr">
                        <a:lnSpc>
                          <a:spcPts val="2200"/>
                        </a:lnSpc>
                        <a:spcAft>
                          <a:spcPts val="0"/>
                        </a:spcAft>
                      </a:pPr>
                      <a:r>
                        <a:rPr lang="en-US" altLang="zh-TW" sz="2000" kern="100" dirty="0">
                          <a:effectLst/>
                        </a:rPr>
                        <a:t>42</a:t>
                      </a:r>
                      <a:r>
                        <a:rPr lang="en-US" sz="2000" kern="100" dirty="0">
                          <a:effectLst/>
                        </a:rPr>
                        <a:t>.</a:t>
                      </a:r>
                      <a:r>
                        <a:rPr lang="en-US" altLang="zh-TW" sz="2000" kern="100" dirty="0">
                          <a:effectLst/>
                        </a:rPr>
                        <a:t>31</a:t>
                      </a:r>
                      <a:r>
                        <a:rPr lang="zh-TW" sz="2000" kern="100" dirty="0">
                          <a:effectLst/>
                        </a:rPr>
                        <a:t>％</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ctr">
                        <a:lnSpc>
                          <a:spcPts val="2200"/>
                        </a:lnSpc>
                        <a:spcAft>
                          <a:spcPts val="0"/>
                        </a:spcAft>
                      </a:pPr>
                      <a:r>
                        <a:rPr lang="en-US" sz="2000" kern="100" dirty="0">
                          <a:effectLst/>
                        </a:rPr>
                        <a:t>4</a:t>
                      </a:r>
                      <a:r>
                        <a:rPr lang="en-US" altLang="zh-TW" sz="2000" kern="100" dirty="0">
                          <a:effectLst/>
                        </a:rPr>
                        <a:t>3</a:t>
                      </a:r>
                      <a:r>
                        <a:rPr lang="en-US" sz="2000" kern="100" dirty="0">
                          <a:effectLst/>
                        </a:rPr>
                        <a:t>.</a:t>
                      </a:r>
                      <a:r>
                        <a:rPr lang="en-US" altLang="zh-TW" sz="2000" kern="100" dirty="0">
                          <a:effectLst/>
                        </a:rPr>
                        <a:t>6</a:t>
                      </a:r>
                      <a:r>
                        <a:rPr lang="en-US" sz="2000" kern="100" dirty="0">
                          <a:effectLst/>
                        </a:rPr>
                        <a:t>6</a:t>
                      </a:r>
                      <a:r>
                        <a:rPr lang="zh-TW" sz="2000" kern="100" dirty="0">
                          <a:effectLst/>
                        </a:rPr>
                        <a:t>％</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ctr">
                        <a:lnSpc>
                          <a:spcPts val="2200"/>
                        </a:lnSpc>
                        <a:spcAft>
                          <a:spcPts val="0"/>
                        </a:spcAft>
                      </a:pPr>
                      <a:r>
                        <a:rPr lang="en-US" altLang="zh-TW" sz="2000" kern="100" dirty="0">
                          <a:effectLst/>
                        </a:rPr>
                        <a:t>68</a:t>
                      </a:r>
                      <a:r>
                        <a:rPr lang="en-US" sz="2000" kern="100" dirty="0">
                          <a:effectLst/>
                        </a:rPr>
                        <a:t>.</a:t>
                      </a:r>
                      <a:r>
                        <a:rPr lang="en-US" altLang="zh-TW" sz="2000" kern="100" dirty="0">
                          <a:effectLst/>
                        </a:rPr>
                        <a:t>36</a:t>
                      </a:r>
                      <a:r>
                        <a:rPr lang="zh-TW" sz="2000" kern="100" dirty="0">
                          <a:effectLst/>
                        </a:rPr>
                        <a:t>％</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ctr">
                        <a:lnSpc>
                          <a:spcPts val="2200"/>
                        </a:lnSpc>
                        <a:spcAft>
                          <a:spcPts val="0"/>
                        </a:spcAft>
                      </a:pPr>
                      <a:r>
                        <a:rPr lang="en-US" sz="2000" kern="100" dirty="0">
                          <a:effectLst/>
                        </a:rPr>
                        <a:t>44.</a:t>
                      </a:r>
                      <a:r>
                        <a:rPr lang="en-US" altLang="zh-TW" sz="2000" kern="100" dirty="0">
                          <a:effectLst/>
                        </a:rPr>
                        <a:t>75</a:t>
                      </a:r>
                      <a:r>
                        <a:rPr lang="zh-TW" sz="2000" kern="100" dirty="0">
                          <a:effectLst/>
                        </a:rPr>
                        <a:t>％</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extLst>
                  <a:ext uri="{0D108BD9-81ED-4DB2-BD59-A6C34878D82A}">
                    <a16:rowId xmlns:a16="http://schemas.microsoft.com/office/drawing/2014/main" val="1244844207"/>
                  </a:ext>
                </a:extLst>
              </a:tr>
              <a:tr h="655493">
                <a:tc>
                  <a:txBody>
                    <a:bodyPr/>
                    <a:lstStyle/>
                    <a:p>
                      <a:pPr marL="304800" algn="l">
                        <a:lnSpc>
                          <a:spcPts val="1700"/>
                        </a:lnSpc>
                        <a:spcAft>
                          <a:spcPts val="0"/>
                        </a:spcAft>
                      </a:pPr>
                      <a:r>
                        <a:rPr lang="zh-TW" sz="1600" kern="100" dirty="0">
                          <a:effectLst/>
                        </a:rPr>
                        <a:t>前</a:t>
                      </a:r>
                      <a:r>
                        <a:rPr lang="en-US" sz="1600" kern="100" dirty="0">
                          <a:effectLst/>
                        </a:rPr>
                        <a:t>3</a:t>
                      </a:r>
                      <a:r>
                        <a:rPr lang="zh-TW" sz="1600" kern="100" dirty="0">
                          <a:effectLst/>
                        </a:rPr>
                        <a:t>志願</a:t>
                      </a:r>
                    </a:p>
                    <a:p>
                      <a:pPr marL="304800" algn="l">
                        <a:lnSpc>
                          <a:spcPts val="1700"/>
                        </a:lnSpc>
                        <a:spcAft>
                          <a:spcPts val="0"/>
                        </a:spcAft>
                      </a:pPr>
                      <a:r>
                        <a:rPr lang="zh-TW" sz="1600" kern="100" dirty="0">
                          <a:effectLst/>
                        </a:rPr>
                        <a:t>錄取率</a:t>
                      </a:r>
                      <a:endParaRPr lang="zh-TW" sz="16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ctr">
                        <a:lnSpc>
                          <a:spcPts val="2200"/>
                        </a:lnSpc>
                        <a:spcAft>
                          <a:spcPts val="0"/>
                        </a:spcAft>
                      </a:pPr>
                      <a:r>
                        <a:rPr lang="en-US" sz="2000" u="sng" kern="100" dirty="0">
                          <a:effectLst/>
                        </a:rPr>
                        <a:t>99.35</a:t>
                      </a:r>
                      <a:r>
                        <a:rPr lang="zh-TW" sz="2000" u="sng" kern="100" dirty="0">
                          <a:effectLst/>
                        </a:rPr>
                        <a:t>％</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ctr">
                        <a:lnSpc>
                          <a:spcPts val="2200"/>
                        </a:lnSpc>
                        <a:spcAft>
                          <a:spcPts val="0"/>
                        </a:spcAft>
                      </a:pPr>
                      <a:r>
                        <a:rPr lang="en-US" altLang="zh-TW" sz="2000" kern="100" dirty="0">
                          <a:effectLst/>
                        </a:rPr>
                        <a:t>90</a:t>
                      </a:r>
                      <a:r>
                        <a:rPr lang="en-US" sz="2000" kern="100" dirty="0">
                          <a:effectLst/>
                        </a:rPr>
                        <a:t>.</a:t>
                      </a:r>
                      <a:r>
                        <a:rPr lang="en-US" altLang="zh-TW" sz="2000" kern="100" dirty="0">
                          <a:effectLst/>
                        </a:rPr>
                        <a:t>18</a:t>
                      </a:r>
                      <a:r>
                        <a:rPr lang="zh-TW" sz="2000" kern="100" dirty="0">
                          <a:effectLst/>
                        </a:rPr>
                        <a:t>％</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ctr">
                        <a:lnSpc>
                          <a:spcPts val="2200"/>
                        </a:lnSpc>
                        <a:spcAft>
                          <a:spcPts val="0"/>
                        </a:spcAft>
                      </a:pPr>
                      <a:r>
                        <a:rPr lang="en-US" sz="2000" kern="100" dirty="0">
                          <a:effectLst/>
                        </a:rPr>
                        <a:t>7</a:t>
                      </a:r>
                      <a:r>
                        <a:rPr lang="en-US" altLang="zh-TW" sz="2000" kern="100" dirty="0">
                          <a:effectLst/>
                        </a:rPr>
                        <a:t>5</a:t>
                      </a:r>
                      <a:r>
                        <a:rPr lang="en-US" sz="2000" kern="100" dirty="0">
                          <a:effectLst/>
                        </a:rPr>
                        <a:t>.</a:t>
                      </a:r>
                      <a:r>
                        <a:rPr lang="en-US" altLang="zh-TW" sz="2000" kern="100" dirty="0">
                          <a:effectLst/>
                        </a:rPr>
                        <a:t>52</a:t>
                      </a:r>
                      <a:r>
                        <a:rPr lang="zh-TW" sz="2000" kern="100" dirty="0">
                          <a:effectLst/>
                        </a:rPr>
                        <a:t>％</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ctr">
                        <a:lnSpc>
                          <a:spcPts val="2200"/>
                        </a:lnSpc>
                        <a:spcAft>
                          <a:spcPts val="0"/>
                        </a:spcAft>
                      </a:pPr>
                      <a:r>
                        <a:rPr lang="en-US" altLang="zh-TW" sz="2000" kern="100" dirty="0">
                          <a:effectLst/>
                        </a:rPr>
                        <a:t>94</a:t>
                      </a:r>
                      <a:r>
                        <a:rPr lang="en-US" sz="2000" kern="100" dirty="0">
                          <a:effectLst/>
                        </a:rPr>
                        <a:t>.</a:t>
                      </a:r>
                      <a:r>
                        <a:rPr lang="en-US" altLang="zh-TW" sz="2000" kern="100" dirty="0">
                          <a:effectLst/>
                        </a:rPr>
                        <a:t>23</a:t>
                      </a:r>
                      <a:r>
                        <a:rPr lang="zh-TW" sz="2000" kern="100" dirty="0">
                          <a:effectLst/>
                        </a:rPr>
                        <a:t>％</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ctr">
                        <a:lnSpc>
                          <a:spcPts val="2200"/>
                        </a:lnSpc>
                        <a:spcAft>
                          <a:spcPts val="0"/>
                        </a:spcAft>
                      </a:pPr>
                      <a:r>
                        <a:rPr lang="en-US" sz="2000" kern="100" dirty="0">
                          <a:effectLst/>
                        </a:rPr>
                        <a:t>7</a:t>
                      </a:r>
                      <a:r>
                        <a:rPr lang="en-US" altLang="zh-TW" sz="2000" kern="100" dirty="0">
                          <a:effectLst/>
                        </a:rPr>
                        <a:t>9</a:t>
                      </a:r>
                      <a:r>
                        <a:rPr lang="en-US" sz="2000" kern="100" dirty="0">
                          <a:effectLst/>
                        </a:rPr>
                        <a:t>.</a:t>
                      </a:r>
                      <a:r>
                        <a:rPr lang="en-US" altLang="zh-TW" sz="2000" kern="100" dirty="0">
                          <a:effectLst/>
                        </a:rPr>
                        <a:t>78</a:t>
                      </a:r>
                      <a:r>
                        <a:rPr lang="zh-TW" sz="2000" kern="100" dirty="0">
                          <a:effectLst/>
                        </a:rPr>
                        <a:t>％</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extLst>
                  <a:ext uri="{0D108BD9-81ED-4DB2-BD59-A6C34878D82A}">
                    <a16:rowId xmlns:a16="http://schemas.microsoft.com/office/drawing/2014/main" val="1035859161"/>
                  </a:ext>
                </a:extLst>
              </a:tr>
            </a:tbl>
          </a:graphicData>
        </a:graphic>
      </p:graphicFrame>
      <p:sp>
        <p:nvSpPr>
          <p:cNvPr id="9" name="Shape 84"/>
          <p:cNvSpPr>
            <a:spLocks noChangeArrowheads="1"/>
          </p:cNvSpPr>
          <p:nvPr/>
        </p:nvSpPr>
        <p:spPr bwMode="auto">
          <a:xfrm>
            <a:off x="2927648" y="1957329"/>
            <a:ext cx="1440160" cy="4279984"/>
          </a:xfrm>
          <a:prstGeom prst="rect">
            <a:avLst/>
          </a:prstGeom>
          <a:noFill/>
          <a:ln w="57150">
            <a:solidFill>
              <a:srgbClr val="FF0000"/>
            </a:solidFill>
            <a:miter lim="800000"/>
            <a:headEnd/>
            <a:tailEnd/>
          </a:ln>
        </p:spPr>
        <p:txBody>
          <a:bodyPr lIns="91425" tIns="45700" rIns="91425" bIns="45700" anchor="ctr"/>
          <a:lstStyle/>
          <a:p>
            <a:pPr eaLnBrk="1" hangingPunct="1"/>
            <a:endParaRPr kumimoji="0" lang="zh-TW" altLang="en-US" sz="1800">
              <a:solidFill>
                <a:srgbClr val="000000"/>
              </a:solidFill>
              <a:latin typeface="Arial" pitchFamily="34" charset="0"/>
              <a:cs typeface="Arial" pitchFamily="34" charset="0"/>
              <a:sym typeface="Arial" pitchFamily="34" charset="0"/>
            </a:endParaRPr>
          </a:p>
        </p:txBody>
      </p:sp>
      <p:sp>
        <p:nvSpPr>
          <p:cNvPr id="11" name="Shape 82"/>
          <p:cNvSpPr txBox="1">
            <a:spLocks/>
          </p:cNvSpPr>
          <p:nvPr/>
        </p:nvSpPr>
        <p:spPr bwMode="auto">
          <a:xfrm>
            <a:off x="1127448" y="1156256"/>
            <a:ext cx="10081120" cy="598292"/>
          </a:xfrm>
          <a:prstGeom prst="rect">
            <a:avLst/>
          </a:prstGeom>
          <a:noFill/>
          <a:ln w="9525">
            <a:noFill/>
            <a:miter lim="800000"/>
            <a:headEnd/>
            <a:tailEnd/>
          </a:ln>
        </p:spPr>
        <p:txBody>
          <a:bodyPr vert="horz" wrap="square" lIns="91425" tIns="45700" rIns="91425" bIns="45700" numCol="1" anchor="ctr" anchorCtr="0" compatLnSpc="1">
            <a:prstTxWarp prst="textNoShape">
              <a:avLst/>
            </a:prstTxWarp>
          </a:bodyPr>
          <a:lstStyle>
            <a:lvl1pPr algn="ctr" rtl="0" eaLnBrk="0" fontAlgn="base" hangingPunct="0">
              <a:spcBef>
                <a:spcPct val="0"/>
              </a:spcBef>
              <a:spcAft>
                <a:spcPct val="0"/>
              </a:spcAft>
              <a:defRPr sz="44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ea typeface="新細明體" pitchFamily="18" charset="-120"/>
              </a:defRPr>
            </a:lvl2pPr>
            <a:lvl3pPr algn="ctr" rtl="0" eaLnBrk="0" fontAlgn="base" hangingPunct="0">
              <a:spcBef>
                <a:spcPct val="0"/>
              </a:spcBef>
              <a:spcAft>
                <a:spcPct val="0"/>
              </a:spcAft>
              <a:defRPr sz="4400">
                <a:solidFill>
                  <a:schemeClr val="tx1"/>
                </a:solidFill>
                <a:latin typeface="Calibri" pitchFamily="34" charset="0"/>
                <a:ea typeface="新細明體" pitchFamily="18" charset="-120"/>
              </a:defRPr>
            </a:lvl3pPr>
            <a:lvl4pPr algn="ctr" rtl="0" eaLnBrk="0" fontAlgn="base" hangingPunct="0">
              <a:spcBef>
                <a:spcPct val="0"/>
              </a:spcBef>
              <a:spcAft>
                <a:spcPct val="0"/>
              </a:spcAft>
              <a:defRPr sz="4400">
                <a:solidFill>
                  <a:schemeClr val="tx1"/>
                </a:solidFill>
                <a:latin typeface="Calibri" pitchFamily="34" charset="0"/>
                <a:ea typeface="新細明體" pitchFamily="18" charset="-120"/>
              </a:defRPr>
            </a:lvl4pPr>
            <a:lvl5pPr algn="ctr" rtl="0" eaLnBrk="0" fontAlgn="base" hangingPunct="0">
              <a:spcBef>
                <a:spcPct val="0"/>
              </a:spcBef>
              <a:spcAft>
                <a:spcPct val="0"/>
              </a:spcAft>
              <a:defRPr sz="4400">
                <a:solidFill>
                  <a:schemeClr val="tx1"/>
                </a:solidFill>
                <a:latin typeface="Calibri" pitchFamily="34" charset="0"/>
                <a:ea typeface="新細明體" pitchFamily="18" charset="-120"/>
              </a:defRPr>
            </a:lvl5pPr>
            <a:lvl6pPr marL="457200" algn="ctr" rtl="0" eaLnBrk="0" fontAlgn="base" hangingPunct="0">
              <a:spcBef>
                <a:spcPct val="0"/>
              </a:spcBef>
              <a:spcAft>
                <a:spcPct val="0"/>
              </a:spcAft>
              <a:defRPr sz="4400">
                <a:solidFill>
                  <a:schemeClr val="tx1"/>
                </a:solidFill>
                <a:latin typeface="Calibri" pitchFamily="34" charset="0"/>
                <a:ea typeface="新細明體" pitchFamily="18" charset="-120"/>
              </a:defRPr>
            </a:lvl6pPr>
            <a:lvl7pPr marL="914400" algn="ctr" rtl="0" eaLnBrk="0" fontAlgn="base" hangingPunct="0">
              <a:spcBef>
                <a:spcPct val="0"/>
              </a:spcBef>
              <a:spcAft>
                <a:spcPct val="0"/>
              </a:spcAft>
              <a:defRPr sz="4400">
                <a:solidFill>
                  <a:schemeClr val="tx1"/>
                </a:solidFill>
                <a:latin typeface="Calibri" pitchFamily="34" charset="0"/>
                <a:ea typeface="新細明體" pitchFamily="18" charset="-120"/>
              </a:defRPr>
            </a:lvl7pPr>
            <a:lvl8pPr marL="1371600" algn="ctr" rtl="0" eaLnBrk="0" fontAlgn="base" hangingPunct="0">
              <a:spcBef>
                <a:spcPct val="0"/>
              </a:spcBef>
              <a:spcAft>
                <a:spcPct val="0"/>
              </a:spcAft>
              <a:defRPr sz="4400">
                <a:solidFill>
                  <a:schemeClr val="tx1"/>
                </a:solidFill>
                <a:latin typeface="Calibri" pitchFamily="34" charset="0"/>
                <a:ea typeface="新細明體" pitchFamily="18" charset="-120"/>
              </a:defRPr>
            </a:lvl8pPr>
            <a:lvl9pPr marL="1828800" algn="ctr" rtl="0" eaLnBrk="0" fontAlgn="base" hangingPunct="0">
              <a:spcBef>
                <a:spcPct val="0"/>
              </a:spcBef>
              <a:spcAft>
                <a:spcPct val="0"/>
              </a:spcAft>
              <a:defRPr sz="4400">
                <a:solidFill>
                  <a:schemeClr val="tx1"/>
                </a:solidFill>
                <a:latin typeface="Calibri" pitchFamily="34" charset="0"/>
                <a:ea typeface="新細明體" pitchFamily="18" charset="-120"/>
              </a:defRPr>
            </a:lvl9pPr>
          </a:lstStyle>
          <a:p>
            <a:pPr eaLnBrk="1" hangingPunct="1">
              <a:buSzPct val="25000"/>
            </a:pPr>
            <a:r>
              <a:rPr lang="en-US" altLang="zh-TW" sz="3200" b="1"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114</a:t>
            </a:r>
            <a:r>
              <a:rPr lang="zh-TW" altLang="zh-TW" sz="3200" b="1"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學年度高級中等學校</a:t>
            </a:r>
            <a:r>
              <a:rPr lang="en-US" altLang="zh-TW" sz="3200" b="1"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6</a:t>
            </a:r>
            <a:r>
              <a:rPr lang="zh-TW" altLang="zh-TW" sz="3200" b="1"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都免試入學錄取資訊一覽表</a:t>
            </a:r>
            <a:endParaRPr kumimoji="0" lang="en-US" altLang="zh-TW" sz="3200" b="1" kern="0" dirty="0">
              <a:solidFill>
                <a:srgbClr val="FF0000"/>
              </a:solidFill>
              <a:latin typeface="Times New Roman" panose="02020603050405020304" pitchFamily="18" charset="0"/>
              <a:ea typeface="標楷體" pitchFamily="65" charset="-120"/>
              <a:cs typeface="Times New Roman" panose="02020603050405020304" pitchFamily="18" charset="0"/>
            </a:endParaRPr>
          </a:p>
        </p:txBody>
      </p:sp>
      <p:sp>
        <p:nvSpPr>
          <p:cNvPr id="12" name="Shape 82"/>
          <p:cNvSpPr txBox="1">
            <a:spLocks/>
          </p:cNvSpPr>
          <p:nvPr/>
        </p:nvSpPr>
        <p:spPr bwMode="auto">
          <a:xfrm>
            <a:off x="1919536" y="6165304"/>
            <a:ext cx="8229600" cy="598292"/>
          </a:xfrm>
          <a:prstGeom prst="rect">
            <a:avLst/>
          </a:prstGeom>
          <a:noFill/>
          <a:ln w="9525">
            <a:noFill/>
            <a:miter lim="800000"/>
            <a:headEnd/>
            <a:tailEnd/>
          </a:ln>
        </p:spPr>
        <p:txBody>
          <a:bodyPr vert="horz" wrap="square" lIns="91425" tIns="45700" rIns="91425" bIns="45700" numCol="1" anchor="ctr" anchorCtr="0" compatLnSpc="1">
            <a:prstTxWarp prst="textNoShape">
              <a:avLst/>
            </a:prstTxWarp>
          </a:bodyPr>
          <a:lstStyle>
            <a:lvl1pPr algn="ctr" rtl="0" eaLnBrk="0" fontAlgn="base" hangingPunct="0">
              <a:spcBef>
                <a:spcPct val="0"/>
              </a:spcBef>
              <a:spcAft>
                <a:spcPct val="0"/>
              </a:spcAft>
              <a:defRPr sz="44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ea typeface="新細明體" pitchFamily="18" charset="-120"/>
              </a:defRPr>
            </a:lvl2pPr>
            <a:lvl3pPr algn="ctr" rtl="0" eaLnBrk="0" fontAlgn="base" hangingPunct="0">
              <a:spcBef>
                <a:spcPct val="0"/>
              </a:spcBef>
              <a:spcAft>
                <a:spcPct val="0"/>
              </a:spcAft>
              <a:defRPr sz="4400">
                <a:solidFill>
                  <a:schemeClr val="tx1"/>
                </a:solidFill>
                <a:latin typeface="Calibri" pitchFamily="34" charset="0"/>
                <a:ea typeface="新細明體" pitchFamily="18" charset="-120"/>
              </a:defRPr>
            </a:lvl3pPr>
            <a:lvl4pPr algn="ctr" rtl="0" eaLnBrk="0" fontAlgn="base" hangingPunct="0">
              <a:spcBef>
                <a:spcPct val="0"/>
              </a:spcBef>
              <a:spcAft>
                <a:spcPct val="0"/>
              </a:spcAft>
              <a:defRPr sz="4400">
                <a:solidFill>
                  <a:schemeClr val="tx1"/>
                </a:solidFill>
                <a:latin typeface="Calibri" pitchFamily="34" charset="0"/>
                <a:ea typeface="新細明體" pitchFamily="18" charset="-120"/>
              </a:defRPr>
            </a:lvl4pPr>
            <a:lvl5pPr algn="ctr" rtl="0" eaLnBrk="0" fontAlgn="base" hangingPunct="0">
              <a:spcBef>
                <a:spcPct val="0"/>
              </a:spcBef>
              <a:spcAft>
                <a:spcPct val="0"/>
              </a:spcAft>
              <a:defRPr sz="4400">
                <a:solidFill>
                  <a:schemeClr val="tx1"/>
                </a:solidFill>
                <a:latin typeface="Calibri" pitchFamily="34" charset="0"/>
                <a:ea typeface="新細明體" pitchFamily="18" charset="-120"/>
              </a:defRPr>
            </a:lvl5pPr>
            <a:lvl6pPr marL="457200" algn="ctr" rtl="0" eaLnBrk="0" fontAlgn="base" hangingPunct="0">
              <a:spcBef>
                <a:spcPct val="0"/>
              </a:spcBef>
              <a:spcAft>
                <a:spcPct val="0"/>
              </a:spcAft>
              <a:defRPr sz="4400">
                <a:solidFill>
                  <a:schemeClr val="tx1"/>
                </a:solidFill>
                <a:latin typeface="Calibri" pitchFamily="34" charset="0"/>
                <a:ea typeface="新細明體" pitchFamily="18" charset="-120"/>
              </a:defRPr>
            </a:lvl6pPr>
            <a:lvl7pPr marL="914400" algn="ctr" rtl="0" eaLnBrk="0" fontAlgn="base" hangingPunct="0">
              <a:spcBef>
                <a:spcPct val="0"/>
              </a:spcBef>
              <a:spcAft>
                <a:spcPct val="0"/>
              </a:spcAft>
              <a:defRPr sz="4400">
                <a:solidFill>
                  <a:schemeClr val="tx1"/>
                </a:solidFill>
                <a:latin typeface="Calibri" pitchFamily="34" charset="0"/>
                <a:ea typeface="新細明體" pitchFamily="18" charset="-120"/>
              </a:defRPr>
            </a:lvl7pPr>
            <a:lvl8pPr marL="1371600" algn="ctr" rtl="0" eaLnBrk="0" fontAlgn="base" hangingPunct="0">
              <a:spcBef>
                <a:spcPct val="0"/>
              </a:spcBef>
              <a:spcAft>
                <a:spcPct val="0"/>
              </a:spcAft>
              <a:defRPr sz="4400">
                <a:solidFill>
                  <a:schemeClr val="tx1"/>
                </a:solidFill>
                <a:latin typeface="Calibri" pitchFamily="34" charset="0"/>
                <a:ea typeface="新細明體" pitchFamily="18" charset="-120"/>
              </a:defRPr>
            </a:lvl8pPr>
            <a:lvl9pPr marL="1828800" algn="ctr" rtl="0" eaLnBrk="0" fontAlgn="base" hangingPunct="0">
              <a:spcBef>
                <a:spcPct val="0"/>
              </a:spcBef>
              <a:spcAft>
                <a:spcPct val="0"/>
              </a:spcAft>
              <a:defRPr sz="4400">
                <a:solidFill>
                  <a:schemeClr val="tx1"/>
                </a:solidFill>
                <a:latin typeface="Calibri" pitchFamily="34" charset="0"/>
                <a:ea typeface="新細明體" pitchFamily="18" charset="-120"/>
              </a:defRPr>
            </a:lvl9pPr>
          </a:lstStyle>
          <a:p>
            <a:r>
              <a:rPr lang="zh-TW" altLang="zh-TW" sz="2400" dirty="0">
                <a:solidFill>
                  <a:srgbClr val="002060"/>
                </a:solidFill>
                <a:latin typeface="標楷體" panose="03000509000000000000" pitchFamily="65" charset="-120"/>
                <a:ea typeface="標楷體" panose="03000509000000000000" pitchFamily="65" charset="-120"/>
              </a:rPr>
              <a:t>註：本區第</a:t>
            </a:r>
            <a:r>
              <a:rPr lang="en-US" altLang="zh-TW" sz="2400" dirty="0">
                <a:solidFill>
                  <a:srgbClr val="002060"/>
                </a:solidFill>
                <a:latin typeface="標楷體" panose="03000509000000000000" pitchFamily="65" charset="-120"/>
                <a:ea typeface="標楷體" panose="03000509000000000000" pitchFamily="65" charset="-120"/>
              </a:rPr>
              <a:t>1</a:t>
            </a:r>
            <a:r>
              <a:rPr lang="zh-TW" altLang="zh-TW" sz="2400" dirty="0">
                <a:solidFill>
                  <a:srgbClr val="002060"/>
                </a:solidFill>
                <a:latin typeface="標楷體" panose="03000509000000000000" pitchFamily="65" charset="-120"/>
                <a:ea typeface="標楷體" panose="03000509000000000000" pitchFamily="65" charset="-120"/>
              </a:rPr>
              <a:t>志願錄取率及前</a:t>
            </a:r>
            <a:r>
              <a:rPr lang="en-US" altLang="zh-TW" sz="2400" dirty="0">
                <a:solidFill>
                  <a:srgbClr val="002060"/>
                </a:solidFill>
                <a:latin typeface="標楷體" panose="03000509000000000000" pitchFamily="65" charset="-120"/>
                <a:ea typeface="標楷體" panose="03000509000000000000" pitchFamily="65" charset="-120"/>
              </a:rPr>
              <a:t>3</a:t>
            </a:r>
            <a:r>
              <a:rPr lang="zh-TW" altLang="zh-TW" sz="2400" dirty="0">
                <a:solidFill>
                  <a:srgbClr val="002060"/>
                </a:solidFill>
                <a:latin typeface="標楷體" panose="03000509000000000000" pitchFamily="65" charset="-120"/>
                <a:ea typeface="標楷體" panose="03000509000000000000" pitchFamily="65" charset="-120"/>
              </a:rPr>
              <a:t>志願錄取率皆為</a:t>
            </a:r>
            <a:r>
              <a:rPr lang="en-US" altLang="zh-TW" sz="2400" dirty="0">
                <a:solidFill>
                  <a:srgbClr val="002060"/>
                </a:solidFill>
                <a:latin typeface="標楷體" panose="03000509000000000000" pitchFamily="65" charset="-120"/>
                <a:ea typeface="標楷體" panose="03000509000000000000" pitchFamily="65" charset="-120"/>
              </a:rPr>
              <a:t>6</a:t>
            </a:r>
            <a:r>
              <a:rPr lang="zh-TW" altLang="zh-TW" sz="2400" dirty="0">
                <a:solidFill>
                  <a:srgbClr val="002060"/>
                </a:solidFill>
                <a:latin typeface="標楷體" panose="03000509000000000000" pitchFamily="65" charset="-120"/>
                <a:ea typeface="標楷體" panose="03000509000000000000" pitchFamily="65" charset="-120"/>
              </a:rPr>
              <a:t>都中最高。</a:t>
            </a:r>
          </a:p>
        </p:txBody>
      </p:sp>
    </p:spTree>
    <p:custDataLst>
      <p:tags r:id="rId1"/>
    </p:custDataLst>
  </p:cSld>
  <p:clrMapOvr>
    <a:masterClrMapping/>
  </p:clrMapOvr>
  <p:transition spd="slow">
    <p:cut/>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hape 82"/>
          <p:cNvSpPr>
            <a:spLocks noGrp="1"/>
          </p:cNvSpPr>
          <p:nvPr>
            <p:ph type="title" idx="4294967295"/>
          </p:nvPr>
        </p:nvSpPr>
        <p:spPr>
          <a:xfrm>
            <a:off x="1524000" y="274638"/>
            <a:ext cx="8229600" cy="1143000"/>
          </a:xfrm>
        </p:spPr>
        <p:txBody>
          <a:bodyPr vert="horz" wrap="square" lIns="91425" tIns="45700" rIns="91425" bIns="45700" numCol="1" anchor="ctr" anchorCtr="0" compatLnSpc="1">
            <a:prstTxWarp prst="textNoShape">
              <a:avLst/>
            </a:prstTxWarp>
          </a:bodyPr>
          <a:lstStyle/>
          <a:p>
            <a:pPr eaLnBrk="1" hangingPunct="1">
              <a:buSzPct val="25000"/>
            </a:pPr>
            <a:r>
              <a:rPr lang="en-US" altLang="zh-TW" sz="4800" b="1" dirty="0">
                <a:solidFill>
                  <a:srgbClr val="0000FF"/>
                </a:solidFill>
                <a:latin typeface="標楷體" pitchFamily="65" charset="-120"/>
                <a:ea typeface="標楷體" pitchFamily="65" charset="-120"/>
              </a:rPr>
              <a:t>114學年度適性入學成果</a:t>
            </a:r>
          </a:p>
        </p:txBody>
      </p:sp>
      <p:sp>
        <p:nvSpPr>
          <p:cNvPr id="11" name="Shape 82"/>
          <p:cNvSpPr txBox="1">
            <a:spLocks/>
          </p:cNvSpPr>
          <p:nvPr/>
        </p:nvSpPr>
        <p:spPr bwMode="auto">
          <a:xfrm>
            <a:off x="1919536" y="1292210"/>
            <a:ext cx="8229600" cy="598292"/>
          </a:xfrm>
          <a:prstGeom prst="rect">
            <a:avLst/>
          </a:prstGeom>
          <a:noFill/>
          <a:ln w="9525">
            <a:noFill/>
            <a:miter lim="800000"/>
            <a:headEnd/>
            <a:tailEnd/>
          </a:ln>
        </p:spPr>
        <p:txBody>
          <a:bodyPr vert="horz" wrap="square" lIns="91425" tIns="45700" rIns="91425" bIns="45700" numCol="1" anchor="ctr" anchorCtr="0" compatLnSpc="1">
            <a:prstTxWarp prst="textNoShape">
              <a:avLst/>
            </a:prstTxWarp>
          </a:bodyPr>
          <a:lstStyle>
            <a:lvl1pPr algn="ctr" rtl="0" eaLnBrk="0" fontAlgn="base" hangingPunct="0">
              <a:spcBef>
                <a:spcPct val="0"/>
              </a:spcBef>
              <a:spcAft>
                <a:spcPct val="0"/>
              </a:spcAft>
              <a:defRPr sz="44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ea typeface="新細明體" pitchFamily="18" charset="-120"/>
              </a:defRPr>
            </a:lvl2pPr>
            <a:lvl3pPr algn="ctr" rtl="0" eaLnBrk="0" fontAlgn="base" hangingPunct="0">
              <a:spcBef>
                <a:spcPct val="0"/>
              </a:spcBef>
              <a:spcAft>
                <a:spcPct val="0"/>
              </a:spcAft>
              <a:defRPr sz="4400">
                <a:solidFill>
                  <a:schemeClr val="tx1"/>
                </a:solidFill>
                <a:latin typeface="Calibri" pitchFamily="34" charset="0"/>
                <a:ea typeface="新細明體" pitchFamily="18" charset="-120"/>
              </a:defRPr>
            </a:lvl3pPr>
            <a:lvl4pPr algn="ctr" rtl="0" eaLnBrk="0" fontAlgn="base" hangingPunct="0">
              <a:spcBef>
                <a:spcPct val="0"/>
              </a:spcBef>
              <a:spcAft>
                <a:spcPct val="0"/>
              </a:spcAft>
              <a:defRPr sz="4400">
                <a:solidFill>
                  <a:schemeClr val="tx1"/>
                </a:solidFill>
                <a:latin typeface="Calibri" pitchFamily="34" charset="0"/>
                <a:ea typeface="新細明體" pitchFamily="18" charset="-120"/>
              </a:defRPr>
            </a:lvl4pPr>
            <a:lvl5pPr algn="ctr" rtl="0" eaLnBrk="0" fontAlgn="base" hangingPunct="0">
              <a:spcBef>
                <a:spcPct val="0"/>
              </a:spcBef>
              <a:spcAft>
                <a:spcPct val="0"/>
              </a:spcAft>
              <a:defRPr sz="4400">
                <a:solidFill>
                  <a:schemeClr val="tx1"/>
                </a:solidFill>
                <a:latin typeface="Calibri" pitchFamily="34" charset="0"/>
                <a:ea typeface="新細明體" pitchFamily="18" charset="-120"/>
              </a:defRPr>
            </a:lvl5pPr>
            <a:lvl6pPr marL="457200" algn="ctr" rtl="0" eaLnBrk="0" fontAlgn="base" hangingPunct="0">
              <a:spcBef>
                <a:spcPct val="0"/>
              </a:spcBef>
              <a:spcAft>
                <a:spcPct val="0"/>
              </a:spcAft>
              <a:defRPr sz="4400">
                <a:solidFill>
                  <a:schemeClr val="tx1"/>
                </a:solidFill>
                <a:latin typeface="Calibri" pitchFamily="34" charset="0"/>
                <a:ea typeface="新細明體" pitchFamily="18" charset="-120"/>
              </a:defRPr>
            </a:lvl6pPr>
            <a:lvl7pPr marL="914400" algn="ctr" rtl="0" eaLnBrk="0" fontAlgn="base" hangingPunct="0">
              <a:spcBef>
                <a:spcPct val="0"/>
              </a:spcBef>
              <a:spcAft>
                <a:spcPct val="0"/>
              </a:spcAft>
              <a:defRPr sz="4400">
                <a:solidFill>
                  <a:schemeClr val="tx1"/>
                </a:solidFill>
                <a:latin typeface="Calibri" pitchFamily="34" charset="0"/>
                <a:ea typeface="新細明體" pitchFamily="18" charset="-120"/>
              </a:defRPr>
            </a:lvl7pPr>
            <a:lvl8pPr marL="1371600" algn="ctr" rtl="0" eaLnBrk="0" fontAlgn="base" hangingPunct="0">
              <a:spcBef>
                <a:spcPct val="0"/>
              </a:spcBef>
              <a:spcAft>
                <a:spcPct val="0"/>
              </a:spcAft>
              <a:defRPr sz="4400">
                <a:solidFill>
                  <a:schemeClr val="tx1"/>
                </a:solidFill>
                <a:latin typeface="Calibri" pitchFamily="34" charset="0"/>
                <a:ea typeface="新細明體" pitchFamily="18" charset="-120"/>
              </a:defRPr>
            </a:lvl8pPr>
            <a:lvl9pPr marL="1828800" algn="ctr" rtl="0" eaLnBrk="0" fontAlgn="base" hangingPunct="0">
              <a:spcBef>
                <a:spcPct val="0"/>
              </a:spcBef>
              <a:spcAft>
                <a:spcPct val="0"/>
              </a:spcAft>
              <a:defRPr sz="4400">
                <a:solidFill>
                  <a:schemeClr val="tx1"/>
                </a:solidFill>
                <a:latin typeface="Calibri" pitchFamily="34" charset="0"/>
                <a:ea typeface="新細明體" pitchFamily="18" charset="-120"/>
              </a:defRPr>
            </a:lvl9pPr>
          </a:lstStyle>
          <a:p>
            <a:pPr eaLnBrk="1" hangingPunct="1">
              <a:buSzPct val="25000"/>
            </a:pPr>
            <a:r>
              <a:rPr lang="zh-TW" altLang="zh-TW" sz="3200" b="1" dirty="0">
                <a:solidFill>
                  <a:srgbClr val="FF0000"/>
                </a:solidFill>
                <a:latin typeface="標楷體" panose="03000509000000000000" pitchFamily="65" charset="-120"/>
                <a:ea typeface="標楷體" panose="03000509000000000000" pitchFamily="65" charset="-120"/>
              </a:rPr>
              <a:t>本區近</a:t>
            </a:r>
            <a:r>
              <a:rPr lang="en-US" altLang="zh-TW" sz="3200" b="1" dirty="0">
                <a:solidFill>
                  <a:srgbClr val="FF0000"/>
                </a:solidFill>
                <a:latin typeface="標楷體" panose="03000509000000000000" pitchFamily="65" charset="-120"/>
                <a:ea typeface="標楷體" panose="03000509000000000000" pitchFamily="65" charset="-120"/>
              </a:rPr>
              <a:t>10</a:t>
            </a:r>
            <a:r>
              <a:rPr lang="zh-TW" altLang="zh-TW" sz="3200" b="1" dirty="0">
                <a:solidFill>
                  <a:srgbClr val="FF0000"/>
                </a:solidFill>
                <a:latin typeface="標楷體" panose="03000509000000000000" pitchFamily="65" charset="-120"/>
                <a:ea typeface="標楷體" panose="03000509000000000000" pitchFamily="65" charset="-120"/>
              </a:rPr>
              <a:t>年錄取率</a:t>
            </a:r>
            <a:endParaRPr lang="en-US" altLang="zh-TW" sz="3200" b="1" dirty="0">
              <a:solidFill>
                <a:srgbClr val="FF0000"/>
              </a:solidFill>
              <a:latin typeface="標楷體" panose="03000509000000000000" pitchFamily="65" charset="-120"/>
              <a:ea typeface="標楷體" panose="03000509000000000000" pitchFamily="65" charset="-120"/>
            </a:endParaRPr>
          </a:p>
        </p:txBody>
      </p:sp>
      <p:sp>
        <p:nvSpPr>
          <p:cNvPr id="12" name="Shape 82"/>
          <p:cNvSpPr txBox="1">
            <a:spLocks/>
          </p:cNvSpPr>
          <p:nvPr/>
        </p:nvSpPr>
        <p:spPr bwMode="auto">
          <a:xfrm>
            <a:off x="2063552" y="6206840"/>
            <a:ext cx="8229600" cy="598292"/>
          </a:xfrm>
          <a:prstGeom prst="rect">
            <a:avLst/>
          </a:prstGeom>
          <a:noFill/>
          <a:ln w="9525">
            <a:noFill/>
            <a:miter lim="800000"/>
            <a:headEnd/>
            <a:tailEnd/>
          </a:ln>
        </p:spPr>
        <p:txBody>
          <a:bodyPr vert="horz" wrap="square" lIns="91425" tIns="45700" rIns="91425" bIns="45700" numCol="1" anchor="ctr" anchorCtr="0" compatLnSpc="1">
            <a:prstTxWarp prst="textNoShape">
              <a:avLst/>
            </a:prstTxWarp>
          </a:bodyPr>
          <a:lstStyle>
            <a:lvl1pPr algn="ctr" rtl="0" eaLnBrk="0" fontAlgn="base" hangingPunct="0">
              <a:spcBef>
                <a:spcPct val="0"/>
              </a:spcBef>
              <a:spcAft>
                <a:spcPct val="0"/>
              </a:spcAft>
              <a:defRPr sz="44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ea typeface="新細明體" pitchFamily="18" charset="-120"/>
              </a:defRPr>
            </a:lvl2pPr>
            <a:lvl3pPr algn="ctr" rtl="0" eaLnBrk="0" fontAlgn="base" hangingPunct="0">
              <a:spcBef>
                <a:spcPct val="0"/>
              </a:spcBef>
              <a:spcAft>
                <a:spcPct val="0"/>
              </a:spcAft>
              <a:defRPr sz="4400">
                <a:solidFill>
                  <a:schemeClr val="tx1"/>
                </a:solidFill>
                <a:latin typeface="Calibri" pitchFamily="34" charset="0"/>
                <a:ea typeface="新細明體" pitchFamily="18" charset="-120"/>
              </a:defRPr>
            </a:lvl3pPr>
            <a:lvl4pPr algn="ctr" rtl="0" eaLnBrk="0" fontAlgn="base" hangingPunct="0">
              <a:spcBef>
                <a:spcPct val="0"/>
              </a:spcBef>
              <a:spcAft>
                <a:spcPct val="0"/>
              </a:spcAft>
              <a:defRPr sz="4400">
                <a:solidFill>
                  <a:schemeClr val="tx1"/>
                </a:solidFill>
                <a:latin typeface="Calibri" pitchFamily="34" charset="0"/>
                <a:ea typeface="新細明體" pitchFamily="18" charset="-120"/>
              </a:defRPr>
            </a:lvl4pPr>
            <a:lvl5pPr algn="ctr" rtl="0" eaLnBrk="0" fontAlgn="base" hangingPunct="0">
              <a:spcBef>
                <a:spcPct val="0"/>
              </a:spcBef>
              <a:spcAft>
                <a:spcPct val="0"/>
              </a:spcAft>
              <a:defRPr sz="4400">
                <a:solidFill>
                  <a:schemeClr val="tx1"/>
                </a:solidFill>
                <a:latin typeface="Calibri" pitchFamily="34" charset="0"/>
                <a:ea typeface="新細明體" pitchFamily="18" charset="-120"/>
              </a:defRPr>
            </a:lvl5pPr>
            <a:lvl6pPr marL="457200" algn="ctr" rtl="0" eaLnBrk="0" fontAlgn="base" hangingPunct="0">
              <a:spcBef>
                <a:spcPct val="0"/>
              </a:spcBef>
              <a:spcAft>
                <a:spcPct val="0"/>
              </a:spcAft>
              <a:defRPr sz="4400">
                <a:solidFill>
                  <a:schemeClr val="tx1"/>
                </a:solidFill>
                <a:latin typeface="Calibri" pitchFamily="34" charset="0"/>
                <a:ea typeface="新細明體" pitchFamily="18" charset="-120"/>
              </a:defRPr>
            </a:lvl6pPr>
            <a:lvl7pPr marL="914400" algn="ctr" rtl="0" eaLnBrk="0" fontAlgn="base" hangingPunct="0">
              <a:spcBef>
                <a:spcPct val="0"/>
              </a:spcBef>
              <a:spcAft>
                <a:spcPct val="0"/>
              </a:spcAft>
              <a:defRPr sz="4400">
                <a:solidFill>
                  <a:schemeClr val="tx1"/>
                </a:solidFill>
                <a:latin typeface="Calibri" pitchFamily="34" charset="0"/>
                <a:ea typeface="新細明體" pitchFamily="18" charset="-120"/>
              </a:defRPr>
            </a:lvl7pPr>
            <a:lvl8pPr marL="1371600" algn="ctr" rtl="0" eaLnBrk="0" fontAlgn="base" hangingPunct="0">
              <a:spcBef>
                <a:spcPct val="0"/>
              </a:spcBef>
              <a:spcAft>
                <a:spcPct val="0"/>
              </a:spcAft>
              <a:defRPr sz="4400">
                <a:solidFill>
                  <a:schemeClr val="tx1"/>
                </a:solidFill>
                <a:latin typeface="Calibri" pitchFamily="34" charset="0"/>
                <a:ea typeface="新細明體" pitchFamily="18" charset="-120"/>
              </a:defRPr>
            </a:lvl8pPr>
            <a:lvl9pPr marL="1828800" algn="ctr" rtl="0" eaLnBrk="0" fontAlgn="base" hangingPunct="0">
              <a:spcBef>
                <a:spcPct val="0"/>
              </a:spcBef>
              <a:spcAft>
                <a:spcPct val="0"/>
              </a:spcAft>
              <a:defRPr sz="4400">
                <a:solidFill>
                  <a:schemeClr val="tx1"/>
                </a:solidFill>
                <a:latin typeface="Calibri" pitchFamily="34" charset="0"/>
                <a:ea typeface="新細明體" pitchFamily="18" charset="-120"/>
              </a:defRPr>
            </a:lvl9pPr>
          </a:lstStyle>
          <a:p>
            <a:r>
              <a:rPr lang="zh-TW" altLang="zh-TW" sz="2400" dirty="0">
                <a:solidFill>
                  <a:srgbClr val="002060"/>
                </a:solidFill>
                <a:latin typeface="標楷體" panose="03000509000000000000" pitchFamily="65" charset="-120"/>
                <a:ea typeface="標楷體" panose="03000509000000000000" pitchFamily="65" charset="-120"/>
              </a:rPr>
              <a:t>註：本區近</a:t>
            </a:r>
            <a:r>
              <a:rPr lang="en-US" altLang="zh-TW" sz="2400" dirty="0">
                <a:solidFill>
                  <a:srgbClr val="002060"/>
                </a:solidFill>
                <a:latin typeface="標楷體" panose="03000509000000000000" pitchFamily="65" charset="-120"/>
                <a:ea typeface="標楷體" panose="03000509000000000000" pitchFamily="65" charset="-120"/>
              </a:rPr>
              <a:t>10</a:t>
            </a:r>
            <a:r>
              <a:rPr lang="zh-TW" altLang="zh-TW" sz="2400" dirty="0">
                <a:solidFill>
                  <a:srgbClr val="002060"/>
                </a:solidFill>
                <a:latin typeface="標楷體" panose="03000509000000000000" pitchFamily="65" charset="-120"/>
                <a:ea typeface="標楷體" panose="03000509000000000000" pitchFamily="65" charset="-120"/>
              </a:rPr>
              <a:t>年前</a:t>
            </a:r>
            <a:r>
              <a:rPr lang="en-US" altLang="zh-TW" sz="2400" dirty="0">
                <a:solidFill>
                  <a:srgbClr val="002060"/>
                </a:solidFill>
                <a:latin typeface="標楷體" panose="03000509000000000000" pitchFamily="65" charset="-120"/>
                <a:ea typeface="標楷體" panose="03000509000000000000" pitchFamily="65" charset="-120"/>
              </a:rPr>
              <a:t>3</a:t>
            </a:r>
            <a:r>
              <a:rPr lang="zh-TW" altLang="zh-TW" sz="2400" dirty="0">
                <a:solidFill>
                  <a:srgbClr val="002060"/>
                </a:solidFill>
                <a:latin typeface="標楷體" panose="03000509000000000000" pitchFamily="65" charset="-120"/>
                <a:ea typeface="標楷體" panose="03000509000000000000" pitchFamily="65" charset="-120"/>
              </a:rPr>
              <a:t>志願錄取率及總錄取率皆維持穩定比率。</a:t>
            </a:r>
          </a:p>
        </p:txBody>
      </p:sp>
      <p:graphicFrame>
        <p:nvGraphicFramePr>
          <p:cNvPr id="2" name="表格 1"/>
          <p:cNvGraphicFramePr>
            <a:graphicFrameLocks noGrp="1"/>
          </p:cNvGraphicFramePr>
          <p:nvPr>
            <p:extLst>
              <p:ext uri="{D42A27DB-BD31-4B8C-83A1-F6EECF244321}">
                <p14:modId xmlns:p14="http://schemas.microsoft.com/office/powerpoint/2010/main" val="2639319652"/>
              </p:ext>
            </p:extLst>
          </p:nvPr>
        </p:nvGraphicFramePr>
        <p:xfrm>
          <a:off x="335360" y="1839354"/>
          <a:ext cx="11377265" cy="4125230"/>
        </p:xfrm>
        <a:graphic>
          <a:graphicData uri="http://schemas.openxmlformats.org/drawingml/2006/table">
            <a:tbl>
              <a:tblPr firstRow="1" firstCol="1" bandRow="1">
                <a:tableStyleId>{5C22544A-7EE6-4342-B048-85BDC9FD1C3A}</a:tableStyleId>
              </a:tblPr>
              <a:tblGrid>
                <a:gridCol w="1530215">
                  <a:extLst>
                    <a:ext uri="{9D8B030D-6E8A-4147-A177-3AD203B41FA5}">
                      <a16:colId xmlns:a16="http://schemas.microsoft.com/office/drawing/2014/main" val="254185441"/>
                    </a:ext>
                  </a:extLst>
                </a:gridCol>
                <a:gridCol w="984705">
                  <a:extLst>
                    <a:ext uri="{9D8B030D-6E8A-4147-A177-3AD203B41FA5}">
                      <a16:colId xmlns:a16="http://schemas.microsoft.com/office/drawing/2014/main" val="3235365849"/>
                    </a:ext>
                  </a:extLst>
                </a:gridCol>
                <a:gridCol w="984705">
                  <a:extLst>
                    <a:ext uri="{9D8B030D-6E8A-4147-A177-3AD203B41FA5}">
                      <a16:colId xmlns:a16="http://schemas.microsoft.com/office/drawing/2014/main" val="3986607439"/>
                    </a:ext>
                  </a:extLst>
                </a:gridCol>
                <a:gridCol w="984705">
                  <a:extLst>
                    <a:ext uri="{9D8B030D-6E8A-4147-A177-3AD203B41FA5}">
                      <a16:colId xmlns:a16="http://schemas.microsoft.com/office/drawing/2014/main" val="2464573548"/>
                    </a:ext>
                  </a:extLst>
                </a:gridCol>
                <a:gridCol w="984705">
                  <a:extLst>
                    <a:ext uri="{9D8B030D-6E8A-4147-A177-3AD203B41FA5}">
                      <a16:colId xmlns:a16="http://schemas.microsoft.com/office/drawing/2014/main" val="1283432225"/>
                    </a:ext>
                  </a:extLst>
                </a:gridCol>
                <a:gridCol w="984705">
                  <a:extLst>
                    <a:ext uri="{9D8B030D-6E8A-4147-A177-3AD203B41FA5}">
                      <a16:colId xmlns:a16="http://schemas.microsoft.com/office/drawing/2014/main" val="3941859150"/>
                    </a:ext>
                  </a:extLst>
                </a:gridCol>
                <a:gridCol w="984705">
                  <a:extLst>
                    <a:ext uri="{9D8B030D-6E8A-4147-A177-3AD203B41FA5}">
                      <a16:colId xmlns:a16="http://schemas.microsoft.com/office/drawing/2014/main" val="537544458"/>
                    </a:ext>
                  </a:extLst>
                </a:gridCol>
                <a:gridCol w="984705">
                  <a:extLst>
                    <a:ext uri="{9D8B030D-6E8A-4147-A177-3AD203B41FA5}">
                      <a16:colId xmlns:a16="http://schemas.microsoft.com/office/drawing/2014/main" val="909219341"/>
                    </a:ext>
                  </a:extLst>
                </a:gridCol>
                <a:gridCol w="984705">
                  <a:extLst>
                    <a:ext uri="{9D8B030D-6E8A-4147-A177-3AD203B41FA5}">
                      <a16:colId xmlns:a16="http://schemas.microsoft.com/office/drawing/2014/main" val="735278889"/>
                    </a:ext>
                  </a:extLst>
                </a:gridCol>
                <a:gridCol w="984705">
                  <a:extLst>
                    <a:ext uri="{9D8B030D-6E8A-4147-A177-3AD203B41FA5}">
                      <a16:colId xmlns:a16="http://schemas.microsoft.com/office/drawing/2014/main" val="55710627"/>
                    </a:ext>
                  </a:extLst>
                </a:gridCol>
                <a:gridCol w="984705">
                  <a:extLst>
                    <a:ext uri="{9D8B030D-6E8A-4147-A177-3AD203B41FA5}">
                      <a16:colId xmlns:a16="http://schemas.microsoft.com/office/drawing/2014/main" val="2839369890"/>
                    </a:ext>
                  </a:extLst>
                </a:gridCol>
              </a:tblGrid>
              <a:tr h="796568">
                <a:tc>
                  <a:txBody>
                    <a:bodyPr/>
                    <a:lstStyle/>
                    <a:p>
                      <a:pPr marL="304800" algn="ctr">
                        <a:lnSpc>
                          <a:spcPts val="2200"/>
                        </a:lnSpc>
                        <a:spcAft>
                          <a:spcPts val="0"/>
                        </a:spcAft>
                      </a:pPr>
                      <a:r>
                        <a:rPr lang="zh-TW" sz="2000" kern="100" dirty="0">
                          <a:effectLst/>
                        </a:rPr>
                        <a:t>學年度</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algn="ctr"/>
                      <a:r>
                        <a:rPr lang="en-US" altLang="zh-TW" dirty="0"/>
                        <a:t>114</a:t>
                      </a:r>
                      <a:endParaRPr lang="zh-TW" altLang="en-US" dirty="0"/>
                    </a:p>
                  </a:txBody>
                  <a:tcPr marL="68580" marR="68580" marT="0" marB="0" anchor="ctr"/>
                </a:tc>
                <a:tc>
                  <a:txBody>
                    <a:bodyPr/>
                    <a:lstStyle/>
                    <a:p>
                      <a:pPr algn="ctr"/>
                      <a:r>
                        <a:rPr lang="en-US" altLang="zh-TW" dirty="0"/>
                        <a:t>113</a:t>
                      </a:r>
                      <a:endParaRPr lang="zh-TW" altLang="en-US" dirty="0"/>
                    </a:p>
                  </a:txBody>
                  <a:tcPr marL="68580" marR="68580" marT="0" marB="0" anchor="ctr"/>
                </a:tc>
                <a:tc>
                  <a:txBody>
                    <a:bodyPr/>
                    <a:lstStyle/>
                    <a:p>
                      <a:pPr algn="ctr"/>
                      <a:r>
                        <a:rPr lang="en-US" altLang="zh-TW" dirty="0"/>
                        <a:t>112</a:t>
                      </a:r>
                      <a:endParaRPr lang="zh-TW" altLang="en-US" dirty="0"/>
                    </a:p>
                  </a:txBody>
                  <a:tcPr marL="68580" marR="68580" marT="0" marB="0" anchor="ctr"/>
                </a:tc>
                <a:tc>
                  <a:txBody>
                    <a:bodyPr/>
                    <a:lstStyle/>
                    <a:p>
                      <a:pPr algn="ctr"/>
                      <a:r>
                        <a:rPr lang="en-US" altLang="zh-TW" dirty="0"/>
                        <a:t>111</a:t>
                      </a:r>
                      <a:endParaRPr lang="zh-TW" altLang="en-US" dirty="0"/>
                    </a:p>
                  </a:txBody>
                  <a:tcPr marL="68580" marR="68580" marT="0" marB="0" anchor="ctr"/>
                </a:tc>
                <a:tc>
                  <a:txBody>
                    <a:bodyPr/>
                    <a:lstStyle/>
                    <a:p>
                      <a:pPr algn="ctr"/>
                      <a:r>
                        <a:rPr lang="en-US" altLang="zh-TW" sz="1900" dirty="0"/>
                        <a:t>110</a:t>
                      </a:r>
                      <a:endParaRPr lang="zh-TW" altLang="en-US" sz="1900" dirty="0"/>
                    </a:p>
                  </a:txBody>
                  <a:tcPr marL="68580" marR="68580" marT="0" marB="0" anchor="ctr"/>
                </a:tc>
                <a:tc>
                  <a:txBody>
                    <a:bodyPr/>
                    <a:lstStyle/>
                    <a:p>
                      <a:pPr marL="0" algn="ctr" defTabSz="914400" rtl="0" eaLnBrk="1" latinLnBrk="0" hangingPunct="1">
                        <a:lnSpc>
                          <a:spcPts val="2200"/>
                        </a:lnSpc>
                        <a:spcAft>
                          <a:spcPts val="0"/>
                        </a:spcAft>
                      </a:pPr>
                      <a:r>
                        <a:rPr lang="en-US" altLang="zh-TW" sz="1900" b="1" kern="1200" dirty="0">
                          <a:solidFill>
                            <a:schemeClr val="lt1"/>
                          </a:solidFill>
                          <a:latin typeface="+mn-lt"/>
                          <a:ea typeface="+mn-ea"/>
                          <a:cs typeface="+mn-cs"/>
                        </a:rPr>
                        <a:t>109</a:t>
                      </a:r>
                      <a:endParaRPr lang="zh-TW" altLang="en-US" sz="1900" b="1" kern="1200" dirty="0">
                        <a:solidFill>
                          <a:schemeClr val="lt1"/>
                        </a:solidFill>
                        <a:latin typeface="+mn-lt"/>
                        <a:ea typeface="+mn-ea"/>
                        <a:cs typeface="+mn-cs"/>
                      </a:endParaRPr>
                    </a:p>
                  </a:txBody>
                  <a:tcPr marL="68580" marR="68580" marT="0" marB="0" anchor="ctr"/>
                </a:tc>
                <a:tc>
                  <a:txBody>
                    <a:bodyPr/>
                    <a:lstStyle/>
                    <a:p>
                      <a:pPr marL="0" algn="ctr" defTabSz="914400" rtl="0" eaLnBrk="1" latinLnBrk="0" hangingPunct="1">
                        <a:lnSpc>
                          <a:spcPts val="2200"/>
                        </a:lnSpc>
                        <a:spcAft>
                          <a:spcPts val="0"/>
                        </a:spcAft>
                      </a:pPr>
                      <a:r>
                        <a:rPr lang="en-US" sz="1900" b="1" kern="1200" dirty="0">
                          <a:solidFill>
                            <a:schemeClr val="lt1"/>
                          </a:solidFill>
                          <a:latin typeface="+mn-lt"/>
                          <a:ea typeface="+mn-ea"/>
                          <a:cs typeface="+mn-cs"/>
                        </a:rPr>
                        <a:t>108 </a:t>
                      </a:r>
                      <a:endParaRPr lang="zh-TW" altLang="en-US" sz="1900" b="1" kern="1200" dirty="0">
                        <a:solidFill>
                          <a:schemeClr val="lt1"/>
                        </a:solidFill>
                        <a:latin typeface="+mn-lt"/>
                        <a:ea typeface="+mn-ea"/>
                        <a:cs typeface="+mn-cs"/>
                      </a:endParaRPr>
                    </a:p>
                  </a:txBody>
                  <a:tcPr marL="68580" marR="68580" marT="0" marB="0" anchor="ctr"/>
                </a:tc>
                <a:tc>
                  <a:txBody>
                    <a:bodyPr/>
                    <a:lstStyle/>
                    <a:p>
                      <a:pPr marL="0" algn="ctr" defTabSz="914400" rtl="0" eaLnBrk="1" latinLnBrk="0" hangingPunct="1">
                        <a:lnSpc>
                          <a:spcPts val="2200"/>
                        </a:lnSpc>
                        <a:spcAft>
                          <a:spcPts val="0"/>
                        </a:spcAft>
                      </a:pPr>
                      <a:r>
                        <a:rPr lang="en-US" sz="1900" b="1" kern="1200" dirty="0">
                          <a:solidFill>
                            <a:schemeClr val="lt1"/>
                          </a:solidFill>
                          <a:latin typeface="+mn-lt"/>
                          <a:ea typeface="+mn-ea"/>
                          <a:cs typeface="+mn-cs"/>
                        </a:rPr>
                        <a:t>107 </a:t>
                      </a:r>
                      <a:endParaRPr lang="zh-TW" altLang="en-US" sz="1900" b="1" kern="1200" dirty="0">
                        <a:solidFill>
                          <a:schemeClr val="lt1"/>
                        </a:solidFill>
                        <a:latin typeface="+mn-lt"/>
                        <a:ea typeface="+mn-ea"/>
                        <a:cs typeface="+mn-cs"/>
                      </a:endParaRPr>
                    </a:p>
                  </a:txBody>
                  <a:tcPr marL="68580" marR="68580" marT="0" marB="0" anchor="ctr"/>
                </a:tc>
                <a:tc>
                  <a:txBody>
                    <a:bodyPr/>
                    <a:lstStyle/>
                    <a:p>
                      <a:pPr marL="0" algn="ctr" defTabSz="914400" rtl="0" eaLnBrk="1" latinLnBrk="0" hangingPunct="1">
                        <a:lnSpc>
                          <a:spcPts val="2200"/>
                        </a:lnSpc>
                        <a:spcAft>
                          <a:spcPts val="0"/>
                        </a:spcAft>
                      </a:pPr>
                      <a:r>
                        <a:rPr lang="en-US" sz="1900" b="1" kern="1200" dirty="0">
                          <a:solidFill>
                            <a:schemeClr val="lt1"/>
                          </a:solidFill>
                          <a:latin typeface="+mn-lt"/>
                          <a:ea typeface="+mn-ea"/>
                          <a:cs typeface="+mn-cs"/>
                        </a:rPr>
                        <a:t>106 </a:t>
                      </a:r>
                      <a:endParaRPr lang="zh-TW" altLang="en-US" sz="1900" b="1" kern="1200" dirty="0">
                        <a:solidFill>
                          <a:schemeClr val="lt1"/>
                        </a:solidFill>
                        <a:latin typeface="+mn-lt"/>
                        <a:ea typeface="+mn-ea"/>
                        <a:cs typeface="+mn-cs"/>
                      </a:endParaRPr>
                    </a:p>
                  </a:txBody>
                  <a:tcPr marL="68580" marR="68580" marT="0" marB="0" anchor="ctr"/>
                </a:tc>
                <a:tc>
                  <a:txBody>
                    <a:bodyPr/>
                    <a:lstStyle/>
                    <a:p>
                      <a:pPr marL="0" algn="ctr" defTabSz="914400" rtl="0" eaLnBrk="1" latinLnBrk="0" hangingPunct="1">
                        <a:lnSpc>
                          <a:spcPts val="2200"/>
                        </a:lnSpc>
                        <a:spcAft>
                          <a:spcPts val="0"/>
                        </a:spcAft>
                      </a:pPr>
                      <a:r>
                        <a:rPr lang="en-US" sz="1900" b="1" kern="1200" dirty="0">
                          <a:solidFill>
                            <a:schemeClr val="lt1"/>
                          </a:solidFill>
                          <a:latin typeface="+mn-lt"/>
                          <a:ea typeface="+mn-ea"/>
                          <a:cs typeface="+mn-cs"/>
                        </a:rPr>
                        <a:t>105</a:t>
                      </a:r>
                      <a:endParaRPr lang="zh-TW" altLang="en-US" sz="1900" b="1" kern="1200" dirty="0">
                        <a:solidFill>
                          <a:schemeClr val="lt1"/>
                        </a:solidFill>
                        <a:latin typeface="+mn-lt"/>
                        <a:ea typeface="+mn-ea"/>
                        <a:cs typeface="+mn-cs"/>
                      </a:endParaRPr>
                    </a:p>
                  </a:txBody>
                  <a:tcPr marL="68580" marR="68580" marT="0" marB="0" anchor="ctr"/>
                </a:tc>
                <a:extLst>
                  <a:ext uri="{0D108BD9-81ED-4DB2-BD59-A6C34878D82A}">
                    <a16:rowId xmlns:a16="http://schemas.microsoft.com/office/drawing/2014/main" val="314354298"/>
                  </a:ext>
                </a:extLst>
              </a:tr>
              <a:tr h="1664331">
                <a:tc>
                  <a:txBody>
                    <a:bodyPr/>
                    <a:lstStyle/>
                    <a:p>
                      <a:pPr marL="304800" algn="ctr">
                        <a:lnSpc>
                          <a:spcPts val="2200"/>
                        </a:lnSpc>
                        <a:spcAft>
                          <a:spcPts val="0"/>
                        </a:spcAft>
                      </a:pPr>
                      <a:r>
                        <a:rPr lang="zh-TW" sz="2000" kern="100" spc="-150">
                          <a:effectLst/>
                        </a:rPr>
                        <a:t>前</a:t>
                      </a:r>
                      <a:r>
                        <a:rPr lang="en-US" sz="2000" kern="100" spc="-150">
                          <a:effectLst/>
                        </a:rPr>
                        <a:t>3</a:t>
                      </a:r>
                      <a:r>
                        <a:rPr lang="zh-TW" sz="2000" kern="100" spc="-150">
                          <a:effectLst/>
                        </a:rPr>
                        <a:t>志願錄取率</a:t>
                      </a:r>
                      <a:endParaRPr lang="zh-TW" sz="20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algn="ctr"/>
                      <a:r>
                        <a:rPr lang="en-US" altLang="zh-TW" dirty="0"/>
                        <a:t>99.35%</a:t>
                      </a:r>
                      <a:endParaRPr lang="zh-TW" altLang="en-US" dirty="0"/>
                    </a:p>
                  </a:txBody>
                  <a:tcPr marL="68580" marR="68580" marT="0" marB="0" anchor="ctr"/>
                </a:tc>
                <a:tc>
                  <a:txBody>
                    <a:bodyPr/>
                    <a:lstStyle/>
                    <a:p>
                      <a:pPr algn="ctr"/>
                      <a:r>
                        <a:rPr lang="en-US" altLang="zh-TW" dirty="0"/>
                        <a:t>98.85%</a:t>
                      </a:r>
                      <a:endParaRPr lang="zh-TW" altLang="en-US" dirty="0"/>
                    </a:p>
                  </a:txBody>
                  <a:tcPr marL="68580" marR="68580" marT="0" marB="0" anchor="ctr"/>
                </a:tc>
                <a:tc>
                  <a:txBody>
                    <a:bodyPr/>
                    <a:lstStyle/>
                    <a:p>
                      <a:pPr algn="ctr"/>
                      <a:r>
                        <a:rPr lang="en-US" altLang="zh-TW" dirty="0"/>
                        <a:t>91.47%</a:t>
                      </a:r>
                      <a:endParaRPr lang="zh-TW" altLang="en-US" dirty="0"/>
                    </a:p>
                  </a:txBody>
                  <a:tcPr marL="68580" marR="68580" marT="0" marB="0" anchor="ctr"/>
                </a:tc>
                <a:tc>
                  <a:txBody>
                    <a:bodyPr/>
                    <a:lstStyle/>
                    <a:p>
                      <a:pPr algn="ctr"/>
                      <a:r>
                        <a:rPr lang="en-US" altLang="zh-TW" dirty="0"/>
                        <a:t>94.46%</a:t>
                      </a:r>
                      <a:endParaRPr lang="zh-TW" altLang="en-US" dirty="0"/>
                    </a:p>
                  </a:txBody>
                  <a:tcPr marL="68580" marR="68580" marT="0" marB="0" anchor="ctr"/>
                </a:tc>
                <a:tc>
                  <a:txBody>
                    <a:bodyPr/>
                    <a:lstStyle/>
                    <a:p>
                      <a:pPr algn="ctr"/>
                      <a:r>
                        <a:rPr lang="en-US" altLang="zh-TW" dirty="0"/>
                        <a:t>93.44%</a:t>
                      </a:r>
                      <a:endParaRPr lang="zh-TW" altLang="en-US" dirty="0"/>
                    </a:p>
                  </a:txBody>
                  <a:tcPr marL="68580" marR="68580" marT="0" marB="0" anchor="ctr"/>
                </a:tc>
                <a:tc>
                  <a:txBody>
                    <a:bodyPr/>
                    <a:lstStyle/>
                    <a:p>
                      <a:pPr marL="0" algn="ctr" defTabSz="914400" rtl="0" eaLnBrk="1" latinLnBrk="0" hangingPunct="1">
                        <a:lnSpc>
                          <a:spcPts val="2200"/>
                        </a:lnSpc>
                        <a:spcAft>
                          <a:spcPts val="0"/>
                        </a:spcAft>
                      </a:pPr>
                      <a:r>
                        <a:rPr lang="en-US" altLang="zh-TW" sz="1800" kern="1200" dirty="0">
                          <a:solidFill>
                            <a:schemeClr val="dk1"/>
                          </a:solidFill>
                          <a:latin typeface="+mn-lt"/>
                          <a:ea typeface="+mn-ea"/>
                          <a:cs typeface="+mn-cs"/>
                        </a:rPr>
                        <a:t>93.64%</a:t>
                      </a:r>
                      <a:endParaRPr lang="zh-TW" altLang="en-US" sz="1800" kern="1200" dirty="0">
                        <a:solidFill>
                          <a:schemeClr val="dk1"/>
                        </a:solidFill>
                        <a:latin typeface="+mn-lt"/>
                        <a:ea typeface="+mn-ea"/>
                        <a:cs typeface="+mn-cs"/>
                      </a:endParaRPr>
                    </a:p>
                  </a:txBody>
                  <a:tcPr marL="68580" marR="68580" marT="0" marB="0" anchor="ctr"/>
                </a:tc>
                <a:tc>
                  <a:txBody>
                    <a:bodyPr/>
                    <a:lstStyle/>
                    <a:p>
                      <a:pPr marL="0" algn="ctr" defTabSz="914400" rtl="0" eaLnBrk="1" latinLnBrk="0" hangingPunct="1">
                        <a:lnSpc>
                          <a:spcPts val="2200"/>
                        </a:lnSpc>
                        <a:spcAft>
                          <a:spcPts val="0"/>
                        </a:spcAft>
                      </a:pPr>
                      <a:r>
                        <a:rPr lang="en-US" sz="1800" kern="1200" dirty="0">
                          <a:solidFill>
                            <a:schemeClr val="dk1"/>
                          </a:solidFill>
                          <a:latin typeface="+mn-lt"/>
                          <a:ea typeface="+mn-ea"/>
                          <a:cs typeface="+mn-cs"/>
                        </a:rPr>
                        <a:t>93.62%</a:t>
                      </a:r>
                      <a:endParaRPr lang="zh-TW" altLang="en-US" sz="1800" kern="1200" dirty="0">
                        <a:solidFill>
                          <a:schemeClr val="dk1"/>
                        </a:solidFill>
                        <a:latin typeface="+mn-lt"/>
                        <a:ea typeface="+mn-ea"/>
                        <a:cs typeface="+mn-cs"/>
                      </a:endParaRPr>
                    </a:p>
                  </a:txBody>
                  <a:tcPr marL="68580" marR="68580" marT="0" marB="0" anchor="ctr"/>
                </a:tc>
                <a:tc>
                  <a:txBody>
                    <a:bodyPr/>
                    <a:lstStyle/>
                    <a:p>
                      <a:pPr marL="0" algn="ctr" defTabSz="914400" rtl="0" eaLnBrk="1" latinLnBrk="0" hangingPunct="1">
                        <a:lnSpc>
                          <a:spcPts val="2200"/>
                        </a:lnSpc>
                        <a:spcAft>
                          <a:spcPts val="0"/>
                        </a:spcAft>
                      </a:pPr>
                      <a:r>
                        <a:rPr lang="en-US" sz="1800" kern="1200" dirty="0">
                          <a:solidFill>
                            <a:schemeClr val="dk1"/>
                          </a:solidFill>
                          <a:latin typeface="+mn-lt"/>
                          <a:ea typeface="+mn-ea"/>
                          <a:cs typeface="+mn-cs"/>
                        </a:rPr>
                        <a:t>93.7%</a:t>
                      </a:r>
                      <a:endParaRPr lang="zh-TW" altLang="en-US" sz="1800" kern="1200" dirty="0">
                        <a:solidFill>
                          <a:schemeClr val="dk1"/>
                        </a:solidFill>
                        <a:latin typeface="+mn-lt"/>
                        <a:ea typeface="+mn-ea"/>
                        <a:cs typeface="+mn-cs"/>
                      </a:endParaRPr>
                    </a:p>
                  </a:txBody>
                  <a:tcPr marL="68580" marR="68580" marT="0" marB="0" anchor="ctr"/>
                </a:tc>
                <a:tc>
                  <a:txBody>
                    <a:bodyPr/>
                    <a:lstStyle/>
                    <a:p>
                      <a:pPr marL="0" algn="ctr" defTabSz="914400" rtl="0" eaLnBrk="1" latinLnBrk="0" hangingPunct="1">
                        <a:lnSpc>
                          <a:spcPts val="2200"/>
                        </a:lnSpc>
                        <a:spcAft>
                          <a:spcPts val="0"/>
                        </a:spcAft>
                      </a:pPr>
                      <a:r>
                        <a:rPr lang="en-US" sz="1800" kern="1200" dirty="0">
                          <a:solidFill>
                            <a:schemeClr val="dk1"/>
                          </a:solidFill>
                          <a:latin typeface="+mn-lt"/>
                          <a:ea typeface="+mn-ea"/>
                          <a:cs typeface="+mn-cs"/>
                        </a:rPr>
                        <a:t>92.32%</a:t>
                      </a:r>
                      <a:endParaRPr lang="zh-TW" altLang="en-US" sz="1800" kern="1200" dirty="0">
                        <a:solidFill>
                          <a:schemeClr val="dk1"/>
                        </a:solidFill>
                        <a:latin typeface="+mn-lt"/>
                        <a:ea typeface="+mn-ea"/>
                        <a:cs typeface="+mn-cs"/>
                      </a:endParaRPr>
                    </a:p>
                  </a:txBody>
                  <a:tcPr marL="68580" marR="68580" marT="0" marB="0" anchor="ctr"/>
                </a:tc>
                <a:tc>
                  <a:txBody>
                    <a:bodyPr/>
                    <a:lstStyle/>
                    <a:p>
                      <a:pPr marL="0" algn="ctr" defTabSz="914400" rtl="0" eaLnBrk="1" latinLnBrk="0" hangingPunct="1">
                        <a:lnSpc>
                          <a:spcPts val="2200"/>
                        </a:lnSpc>
                        <a:spcAft>
                          <a:spcPts val="0"/>
                        </a:spcAft>
                      </a:pPr>
                      <a:r>
                        <a:rPr lang="en-US" sz="1800" kern="1200" dirty="0">
                          <a:solidFill>
                            <a:schemeClr val="dk1"/>
                          </a:solidFill>
                          <a:latin typeface="+mn-lt"/>
                          <a:ea typeface="+mn-ea"/>
                          <a:cs typeface="+mn-cs"/>
                        </a:rPr>
                        <a:t>87.28%</a:t>
                      </a:r>
                      <a:endParaRPr lang="zh-TW" altLang="en-US" sz="1800" kern="1200" dirty="0">
                        <a:solidFill>
                          <a:schemeClr val="dk1"/>
                        </a:solidFill>
                        <a:latin typeface="+mn-lt"/>
                        <a:ea typeface="+mn-ea"/>
                        <a:cs typeface="+mn-cs"/>
                      </a:endParaRPr>
                    </a:p>
                  </a:txBody>
                  <a:tcPr marL="68580" marR="68580" marT="0" marB="0" anchor="ctr"/>
                </a:tc>
                <a:extLst>
                  <a:ext uri="{0D108BD9-81ED-4DB2-BD59-A6C34878D82A}">
                    <a16:rowId xmlns:a16="http://schemas.microsoft.com/office/drawing/2014/main" val="1865076855"/>
                  </a:ext>
                </a:extLst>
              </a:tr>
              <a:tr h="1664331">
                <a:tc>
                  <a:txBody>
                    <a:bodyPr/>
                    <a:lstStyle/>
                    <a:p>
                      <a:pPr marL="304800" algn="ctr">
                        <a:lnSpc>
                          <a:spcPts val="2200"/>
                        </a:lnSpc>
                        <a:spcAft>
                          <a:spcPts val="0"/>
                        </a:spcAft>
                      </a:pPr>
                      <a:r>
                        <a:rPr lang="zh-TW" sz="2000" kern="100" dirty="0">
                          <a:effectLst/>
                        </a:rPr>
                        <a:t>總錄取率</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algn="ctr"/>
                      <a:r>
                        <a:rPr lang="en-US" altLang="zh-TW" dirty="0"/>
                        <a:t>99.8%</a:t>
                      </a:r>
                      <a:endParaRPr lang="zh-TW" altLang="en-US" dirty="0"/>
                    </a:p>
                  </a:txBody>
                  <a:tcPr marL="68580" marR="68580" marT="0" marB="0" anchor="ctr"/>
                </a:tc>
                <a:tc>
                  <a:txBody>
                    <a:bodyPr/>
                    <a:lstStyle/>
                    <a:p>
                      <a:pPr algn="ctr"/>
                      <a:r>
                        <a:rPr lang="en-US" altLang="zh-TW" dirty="0"/>
                        <a:t>99.6%</a:t>
                      </a:r>
                      <a:endParaRPr lang="zh-TW" altLang="en-US" dirty="0"/>
                    </a:p>
                  </a:txBody>
                  <a:tcPr marL="68580" marR="68580" marT="0" marB="0" anchor="ctr"/>
                </a:tc>
                <a:tc>
                  <a:txBody>
                    <a:bodyPr/>
                    <a:lstStyle/>
                    <a:p>
                      <a:pPr algn="ctr"/>
                      <a:r>
                        <a:rPr lang="en-US" altLang="zh-TW" dirty="0"/>
                        <a:t>98.6%</a:t>
                      </a:r>
                      <a:endParaRPr lang="zh-TW" altLang="en-US" dirty="0"/>
                    </a:p>
                  </a:txBody>
                  <a:tcPr marL="68580" marR="68580" marT="0" marB="0" anchor="ctr"/>
                </a:tc>
                <a:tc>
                  <a:txBody>
                    <a:bodyPr/>
                    <a:lstStyle/>
                    <a:p>
                      <a:pPr algn="ctr"/>
                      <a:r>
                        <a:rPr lang="en-US" altLang="zh-TW" dirty="0"/>
                        <a:t>99.47%</a:t>
                      </a:r>
                      <a:endParaRPr lang="zh-TW" altLang="en-US" dirty="0"/>
                    </a:p>
                  </a:txBody>
                  <a:tcPr marL="68580" marR="68580" marT="0" marB="0" anchor="ctr"/>
                </a:tc>
                <a:tc>
                  <a:txBody>
                    <a:bodyPr/>
                    <a:lstStyle/>
                    <a:p>
                      <a:pPr algn="ctr"/>
                      <a:r>
                        <a:rPr lang="en-US" altLang="zh-TW" dirty="0"/>
                        <a:t>99.33%</a:t>
                      </a:r>
                      <a:endParaRPr lang="zh-TW" altLang="en-US" dirty="0"/>
                    </a:p>
                  </a:txBody>
                  <a:tcPr marL="68580" marR="68580" marT="0" marB="0" anchor="ctr"/>
                </a:tc>
                <a:tc>
                  <a:txBody>
                    <a:bodyPr/>
                    <a:lstStyle/>
                    <a:p>
                      <a:pPr marL="0" algn="ctr" defTabSz="914400" rtl="0" eaLnBrk="1" latinLnBrk="0" hangingPunct="1">
                        <a:lnSpc>
                          <a:spcPts val="2200"/>
                        </a:lnSpc>
                        <a:spcAft>
                          <a:spcPts val="0"/>
                        </a:spcAft>
                      </a:pPr>
                      <a:r>
                        <a:rPr lang="en-US" altLang="zh-TW" sz="1800" kern="1200" dirty="0">
                          <a:solidFill>
                            <a:schemeClr val="dk1"/>
                          </a:solidFill>
                          <a:latin typeface="+mn-lt"/>
                          <a:ea typeface="+mn-ea"/>
                          <a:cs typeface="+mn-cs"/>
                        </a:rPr>
                        <a:t>99.08%</a:t>
                      </a:r>
                      <a:endParaRPr lang="zh-TW" altLang="en-US" sz="1800" kern="1200" dirty="0">
                        <a:solidFill>
                          <a:schemeClr val="dk1"/>
                        </a:solidFill>
                        <a:latin typeface="+mn-lt"/>
                        <a:ea typeface="+mn-ea"/>
                        <a:cs typeface="+mn-cs"/>
                      </a:endParaRPr>
                    </a:p>
                  </a:txBody>
                  <a:tcPr marL="68580" marR="68580" marT="0" marB="0" anchor="ctr"/>
                </a:tc>
                <a:tc>
                  <a:txBody>
                    <a:bodyPr/>
                    <a:lstStyle/>
                    <a:p>
                      <a:pPr marL="0" algn="ctr" defTabSz="914400" rtl="0" eaLnBrk="1" latinLnBrk="0" hangingPunct="1">
                        <a:lnSpc>
                          <a:spcPts val="2200"/>
                        </a:lnSpc>
                        <a:spcAft>
                          <a:spcPts val="0"/>
                        </a:spcAft>
                      </a:pPr>
                      <a:r>
                        <a:rPr lang="en-US" sz="1800" kern="1200" dirty="0">
                          <a:solidFill>
                            <a:schemeClr val="dk1"/>
                          </a:solidFill>
                          <a:latin typeface="+mn-lt"/>
                          <a:ea typeface="+mn-ea"/>
                          <a:cs typeface="+mn-cs"/>
                        </a:rPr>
                        <a:t>98.61%</a:t>
                      </a:r>
                      <a:endParaRPr lang="zh-TW" altLang="en-US" sz="1800" kern="1200" dirty="0">
                        <a:solidFill>
                          <a:schemeClr val="dk1"/>
                        </a:solidFill>
                        <a:latin typeface="+mn-lt"/>
                        <a:ea typeface="+mn-ea"/>
                        <a:cs typeface="+mn-cs"/>
                      </a:endParaRPr>
                    </a:p>
                  </a:txBody>
                  <a:tcPr marL="68580" marR="68580" marT="0" marB="0" anchor="ctr"/>
                </a:tc>
                <a:tc>
                  <a:txBody>
                    <a:bodyPr/>
                    <a:lstStyle/>
                    <a:p>
                      <a:pPr marL="0" algn="ctr" defTabSz="914400" rtl="0" eaLnBrk="1" latinLnBrk="0" hangingPunct="1">
                        <a:lnSpc>
                          <a:spcPts val="2200"/>
                        </a:lnSpc>
                        <a:spcAft>
                          <a:spcPts val="0"/>
                        </a:spcAft>
                      </a:pPr>
                      <a:r>
                        <a:rPr lang="en-US" sz="1800" kern="1200" dirty="0">
                          <a:solidFill>
                            <a:schemeClr val="dk1"/>
                          </a:solidFill>
                          <a:latin typeface="+mn-lt"/>
                          <a:ea typeface="+mn-ea"/>
                          <a:cs typeface="+mn-cs"/>
                        </a:rPr>
                        <a:t>98.66%</a:t>
                      </a:r>
                      <a:endParaRPr lang="zh-TW" altLang="en-US" sz="1800" kern="1200" dirty="0">
                        <a:solidFill>
                          <a:schemeClr val="dk1"/>
                        </a:solidFill>
                        <a:latin typeface="+mn-lt"/>
                        <a:ea typeface="+mn-ea"/>
                        <a:cs typeface="+mn-cs"/>
                      </a:endParaRPr>
                    </a:p>
                  </a:txBody>
                  <a:tcPr marL="68580" marR="68580" marT="0" marB="0" anchor="ctr"/>
                </a:tc>
                <a:tc>
                  <a:txBody>
                    <a:bodyPr/>
                    <a:lstStyle/>
                    <a:p>
                      <a:pPr marL="0" algn="ctr" defTabSz="914400" rtl="0" eaLnBrk="1" latinLnBrk="0" hangingPunct="1">
                        <a:lnSpc>
                          <a:spcPts val="2200"/>
                        </a:lnSpc>
                        <a:spcAft>
                          <a:spcPts val="0"/>
                        </a:spcAft>
                      </a:pPr>
                      <a:r>
                        <a:rPr lang="en-US" sz="1800" kern="1200" dirty="0">
                          <a:solidFill>
                            <a:schemeClr val="dk1"/>
                          </a:solidFill>
                          <a:latin typeface="+mn-lt"/>
                          <a:ea typeface="+mn-ea"/>
                          <a:cs typeface="+mn-cs"/>
                        </a:rPr>
                        <a:t>98.70%</a:t>
                      </a:r>
                      <a:endParaRPr lang="zh-TW" altLang="en-US" sz="1800" kern="1200" dirty="0">
                        <a:solidFill>
                          <a:schemeClr val="dk1"/>
                        </a:solidFill>
                        <a:latin typeface="+mn-lt"/>
                        <a:ea typeface="+mn-ea"/>
                        <a:cs typeface="+mn-cs"/>
                      </a:endParaRPr>
                    </a:p>
                  </a:txBody>
                  <a:tcPr marL="68580" marR="68580" marT="0" marB="0" anchor="ctr"/>
                </a:tc>
                <a:tc>
                  <a:txBody>
                    <a:bodyPr/>
                    <a:lstStyle/>
                    <a:p>
                      <a:pPr marL="0" algn="ctr" defTabSz="914400" rtl="0" eaLnBrk="1" latinLnBrk="0" hangingPunct="1">
                        <a:lnSpc>
                          <a:spcPts val="2200"/>
                        </a:lnSpc>
                        <a:spcAft>
                          <a:spcPts val="0"/>
                        </a:spcAft>
                      </a:pPr>
                      <a:r>
                        <a:rPr lang="en-US" sz="1800" kern="1200" dirty="0">
                          <a:solidFill>
                            <a:schemeClr val="dk1"/>
                          </a:solidFill>
                          <a:latin typeface="+mn-lt"/>
                          <a:ea typeface="+mn-ea"/>
                          <a:cs typeface="+mn-cs"/>
                        </a:rPr>
                        <a:t>96.39%</a:t>
                      </a:r>
                      <a:endParaRPr lang="zh-TW" altLang="en-US" sz="1800" kern="1200" dirty="0">
                        <a:solidFill>
                          <a:schemeClr val="dk1"/>
                        </a:solidFill>
                        <a:latin typeface="+mn-lt"/>
                        <a:ea typeface="+mn-ea"/>
                        <a:cs typeface="+mn-cs"/>
                      </a:endParaRPr>
                    </a:p>
                  </a:txBody>
                  <a:tcPr marL="68580" marR="68580" marT="0" marB="0" anchor="ctr"/>
                </a:tc>
                <a:extLst>
                  <a:ext uri="{0D108BD9-81ED-4DB2-BD59-A6C34878D82A}">
                    <a16:rowId xmlns:a16="http://schemas.microsoft.com/office/drawing/2014/main" val="4152580339"/>
                  </a:ext>
                </a:extLst>
              </a:tr>
            </a:tbl>
          </a:graphicData>
        </a:graphic>
      </p:graphicFrame>
      <p:sp>
        <p:nvSpPr>
          <p:cNvPr id="8" name="Shape 84"/>
          <p:cNvSpPr>
            <a:spLocks noChangeArrowheads="1"/>
          </p:cNvSpPr>
          <p:nvPr/>
        </p:nvSpPr>
        <p:spPr bwMode="auto">
          <a:xfrm>
            <a:off x="1847528" y="1829470"/>
            <a:ext cx="1008284" cy="4129372"/>
          </a:xfrm>
          <a:prstGeom prst="rect">
            <a:avLst/>
          </a:prstGeom>
          <a:noFill/>
          <a:ln w="57150">
            <a:solidFill>
              <a:srgbClr val="FF0000"/>
            </a:solidFill>
            <a:miter lim="800000"/>
            <a:headEnd/>
            <a:tailEnd/>
          </a:ln>
        </p:spPr>
        <p:txBody>
          <a:bodyPr lIns="91425" tIns="45700" rIns="91425" bIns="45700" anchor="ctr"/>
          <a:lstStyle/>
          <a:p>
            <a:pPr eaLnBrk="1" hangingPunct="1"/>
            <a:endParaRPr kumimoji="0" lang="zh-TW" altLang="en-US" sz="1800">
              <a:solidFill>
                <a:srgbClr val="000000"/>
              </a:solidFill>
              <a:latin typeface="Arial" pitchFamily="34" charset="0"/>
              <a:cs typeface="Arial" pitchFamily="34" charset="0"/>
              <a:sym typeface="Arial" pitchFamily="34" charset="0"/>
            </a:endParaRPr>
          </a:p>
        </p:txBody>
      </p:sp>
    </p:spTree>
    <p:custDataLst>
      <p:tags r:id="rId1"/>
    </p:custDataLst>
    <p:extLst>
      <p:ext uri="{BB962C8B-B14F-4D97-AF65-F5344CB8AC3E}">
        <p14:creationId xmlns:p14="http://schemas.microsoft.com/office/powerpoint/2010/main" val="1680313275"/>
      </p:ext>
    </p:extLst>
  </p:cSld>
  <p:clrMapOvr>
    <a:masterClrMapping/>
  </p:clrMapOvr>
  <p:transition spd="slow">
    <p:cut/>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hape 82"/>
          <p:cNvSpPr>
            <a:spLocks noGrp="1"/>
          </p:cNvSpPr>
          <p:nvPr>
            <p:ph type="title" idx="4294967295"/>
          </p:nvPr>
        </p:nvSpPr>
        <p:spPr>
          <a:xfrm>
            <a:off x="1524000" y="274638"/>
            <a:ext cx="8229600" cy="1143000"/>
          </a:xfrm>
        </p:spPr>
        <p:txBody>
          <a:bodyPr vert="horz" wrap="square" lIns="91425" tIns="45700" rIns="91425" bIns="45700" numCol="1" anchor="ctr" anchorCtr="0" compatLnSpc="1">
            <a:prstTxWarp prst="textNoShape">
              <a:avLst/>
            </a:prstTxWarp>
          </a:bodyPr>
          <a:lstStyle/>
          <a:p>
            <a:pPr eaLnBrk="1" hangingPunct="1">
              <a:buSzPct val="25000"/>
            </a:pPr>
            <a:r>
              <a:rPr lang="en-US" altLang="zh-TW" sz="4800" b="1" dirty="0">
                <a:solidFill>
                  <a:srgbClr val="0000FF"/>
                </a:solidFill>
                <a:latin typeface="標楷體" pitchFamily="65" charset="-120"/>
                <a:ea typeface="標楷體" pitchFamily="65" charset="-120"/>
              </a:rPr>
              <a:t>114學年度適性入學成果</a:t>
            </a:r>
          </a:p>
        </p:txBody>
      </p:sp>
      <p:sp>
        <p:nvSpPr>
          <p:cNvPr id="11" name="Shape 82"/>
          <p:cNvSpPr txBox="1">
            <a:spLocks/>
          </p:cNvSpPr>
          <p:nvPr/>
        </p:nvSpPr>
        <p:spPr bwMode="auto">
          <a:xfrm>
            <a:off x="1919536" y="1292210"/>
            <a:ext cx="8229600" cy="598292"/>
          </a:xfrm>
          <a:prstGeom prst="rect">
            <a:avLst/>
          </a:prstGeom>
          <a:noFill/>
          <a:ln w="9525">
            <a:noFill/>
            <a:miter lim="800000"/>
            <a:headEnd/>
            <a:tailEnd/>
          </a:ln>
        </p:spPr>
        <p:txBody>
          <a:bodyPr vert="horz" wrap="square" lIns="91425" tIns="45700" rIns="91425" bIns="45700" numCol="1" anchor="ctr" anchorCtr="0" compatLnSpc="1">
            <a:prstTxWarp prst="textNoShape">
              <a:avLst/>
            </a:prstTxWarp>
          </a:bodyPr>
          <a:lstStyle>
            <a:lvl1pPr algn="ctr" rtl="0" eaLnBrk="0" fontAlgn="base" hangingPunct="0">
              <a:spcBef>
                <a:spcPct val="0"/>
              </a:spcBef>
              <a:spcAft>
                <a:spcPct val="0"/>
              </a:spcAft>
              <a:defRPr sz="44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ea typeface="新細明體" pitchFamily="18" charset="-120"/>
              </a:defRPr>
            </a:lvl2pPr>
            <a:lvl3pPr algn="ctr" rtl="0" eaLnBrk="0" fontAlgn="base" hangingPunct="0">
              <a:spcBef>
                <a:spcPct val="0"/>
              </a:spcBef>
              <a:spcAft>
                <a:spcPct val="0"/>
              </a:spcAft>
              <a:defRPr sz="4400">
                <a:solidFill>
                  <a:schemeClr val="tx1"/>
                </a:solidFill>
                <a:latin typeface="Calibri" pitchFamily="34" charset="0"/>
                <a:ea typeface="新細明體" pitchFamily="18" charset="-120"/>
              </a:defRPr>
            </a:lvl3pPr>
            <a:lvl4pPr algn="ctr" rtl="0" eaLnBrk="0" fontAlgn="base" hangingPunct="0">
              <a:spcBef>
                <a:spcPct val="0"/>
              </a:spcBef>
              <a:spcAft>
                <a:spcPct val="0"/>
              </a:spcAft>
              <a:defRPr sz="4400">
                <a:solidFill>
                  <a:schemeClr val="tx1"/>
                </a:solidFill>
                <a:latin typeface="Calibri" pitchFamily="34" charset="0"/>
                <a:ea typeface="新細明體" pitchFamily="18" charset="-120"/>
              </a:defRPr>
            </a:lvl4pPr>
            <a:lvl5pPr algn="ctr" rtl="0" eaLnBrk="0" fontAlgn="base" hangingPunct="0">
              <a:spcBef>
                <a:spcPct val="0"/>
              </a:spcBef>
              <a:spcAft>
                <a:spcPct val="0"/>
              </a:spcAft>
              <a:defRPr sz="4400">
                <a:solidFill>
                  <a:schemeClr val="tx1"/>
                </a:solidFill>
                <a:latin typeface="Calibri" pitchFamily="34" charset="0"/>
                <a:ea typeface="新細明體" pitchFamily="18" charset="-120"/>
              </a:defRPr>
            </a:lvl5pPr>
            <a:lvl6pPr marL="457200" algn="ctr" rtl="0" eaLnBrk="0" fontAlgn="base" hangingPunct="0">
              <a:spcBef>
                <a:spcPct val="0"/>
              </a:spcBef>
              <a:spcAft>
                <a:spcPct val="0"/>
              </a:spcAft>
              <a:defRPr sz="4400">
                <a:solidFill>
                  <a:schemeClr val="tx1"/>
                </a:solidFill>
                <a:latin typeface="Calibri" pitchFamily="34" charset="0"/>
                <a:ea typeface="新細明體" pitchFamily="18" charset="-120"/>
              </a:defRPr>
            </a:lvl6pPr>
            <a:lvl7pPr marL="914400" algn="ctr" rtl="0" eaLnBrk="0" fontAlgn="base" hangingPunct="0">
              <a:spcBef>
                <a:spcPct val="0"/>
              </a:spcBef>
              <a:spcAft>
                <a:spcPct val="0"/>
              </a:spcAft>
              <a:defRPr sz="4400">
                <a:solidFill>
                  <a:schemeClr val="tx1"/>
                </a:solidFill>
                <a:latin typeface="Calibri" pitchFamily="34" charset="0"/>
                <a:ea typeface="新細明體" pitchFamily="18" charset="-120"/>
              </a:defRPr>
            </a:lvl7pPr>
            <a:lvl8pPr marL="1371600" algn="ctr" rtl="0" eaLnBrk="0" fontAlgn="base" hangingPunct="0">
              <a:spcBef>
                <a:spcPct val="0"/>
              </a:spcBef>
              <a:spcAft>
                <a:spcPct val="0"/>
              </a:spcAft>
              <a:defRPr sz="4400">
                <a:solidFill>
                  <a:schemeClr val="tx1"/>
                </a:solidFill>
                <a:latin typeface="Calibri" pitchFamily="34" charset="0"/>
                <a:ea typeface="新細明體" pitchFamily="18" charset="-120"/>
              </a:defRPr>
            </a:lvl8pPr>
            <a:lvl9pPr marL="1828800" algn="ctr" rtl="0" eaLnBrk="0" fontAlgn="base" hangingPunct="0">
              <a:spcBef>
                <a:spcPct val="0"/>
              </a:spcBef>
              <a:spcAft>
                <a:spcPct val="0"/>
              </a:spcAft>
              <a:defRPr sz="4400">
                <a:solidFill>
                  <a:schemeClr val="tx1"/>
                </a:solidFill>
                <a:latin typeface="Calibri" pitchFamily="34" charset="0"/>
                <a:ea typeface="新細明體" pitchFamily="18" charset="-120"/>
              </a:defRPr>
            </a:lvl9pPr>
          </a:lstStyle>
          <a:p>
            <a:pPr eaLnBrk="1" hangingPunct="1">
              <a:buSzPct val="25000"/>
            </a:pPr>
            <a:r>
              <a:rPr lang="zh-TW" altLang="zh-TW" sz="3200" b="1" dirty="0">
                <a:solidFill>
                  <a:srgbClr val="FF0000"/>
                </a:solidFill>
                <a:latin typeface="標楷體" panose="03000509000000000000" pitchFamily="65" charset="-120"/>
                <a:ea typeface="標楷體" panose="03000509000000000000" pitchFamily="65" charset="-120"/>
              </a:rPr>
              <a:t>本區近</a:t>
            </a:r>
            <a:r>
              <a:rPr lang="en-US" altLang="zh-TW" sz="3200" b="1" dirty="0">
                <a:solidFill>
                  <a:srgbClr val="FF0000"/>
                </a:solidFill>
                <a:latin typeface="標楷體" panose="03000509000000000000" pitchFamily="65" charset="-120"/>
                <a:ea typeface="標楷體" panose="03000509000000000000" pitchFamily="65" charset="-120"/>
              </a:rPr>
              <a:t>7</a:t>
            </a:r>
            <a:r>
              <a:rPr lang="zh-TW" altLang="zh-TW" sz="3200" b="1" dirty="0">
                <a:solidFill>
                  <a:srgbClr val="FF0000"/>
                </a:solidFill>
                <a:latin typeface="標楷體" panose="03000509000000000000" pitchFamily="65" charset="-120"/>
                <a:ea typeface="標楷體" panose="03000509000000000000" pitchFamily="65" charset="-120"/>
              </a:rPr>
              <a:t>年</a:t>
            </a:r>
            <a:r>
              <a:rPr lang="zh-TW" altLang="en-US" sz="3200" b="1" dirty="0">
                <a:solidFill>
                  <a:srgbClr val="FF0000"/>
                </a:solidFill>
                <a:latin typeface="標楷體" panose="03000509000000000000" pitchFamily="65" charset="-120"/>
                <a:ea typeface="標楷體" panose="03000509000000000000" pitchFamily="65" charset="-120"/>
              </a:rPr>
              <a:t>第</a:t>
            </a:r>
            <a:r>
              <a:rPr lang="en-US" altLang="zh-TW" sz="3200" b="1" dirty="0">
                <a:solidFill>
                  <a:srgbClr val="FF0000"/>
                </a:solidFill>
                <a:latin typeface="標楷體" panose="03000509000000000000" pitchFamily="65" charset="-120"/>
                <a:ea typeface="標楷體" panose="03000509000000000000" pitchFamily="65" charset="-120"/>
              </a:rPr>
              <a:t>1</a:t>
            </a:r>
            <a:r>
              <a:rPr lang="zh-TW" altLang="en-US" sz="3200" b="1" dirty="0">
                <a:solidFill>
                  <a:srgbClr val="FF0000"/>
                </a:solidFill>
                <a:latin typeface="標楷體" panose="03000509000000000000" pitchFamily="65" charset="-120"/>
                <a:ea typeface="標楷體" panose="03000509000000000000" pitchFamily="65" charset="-120"/>
              </a:rPr>
              <a:t>志願序</a:t>
            </a:r>
            <a:r>
              <a:rPr lang="zh-TW" altLang="zh-TW" sz="3200" b="1" dirty="0">
                <a:solidFill>
                  <a:srgbClr val="FF0000"/>
                </a:solidFill>
                <a:latin typeface="標楷體" panose="03000509000000000000" pitchFamily="65" charset="-120"/>
                <a:ea typeface="標楷體" panose="03000509000000000000" pitchFamily="65" charset="-120"/>
              </a:rPr>
              <a:t>錄取率</a:t>
            </a:r>
            <a:endParaRPr lang="en-US" altLang="zh-TW" sz="3200" b="1" dirty="0">
              <a:solidFill>
                <a:srgbClr val="FF0000"/>
              </a:solidFill>
              <a:latin typeface="標楷體" panose="03000509000000000000" pitchFamily="65" charset="-120"/>
              <a:ea typeface="標楷體" panose="03000509000000000000" pitchFamily="65" charset="-120"/>
            </a:endParaRPr>
          </a:p>
        </p:txBody>
      </p:sp>
      <p:sp>
        <p:nvSpPr>
          <p:cNvPr id="12" name="Shape 82"/>
          <p:cNvSpPr txBox="1">
            <a:spLocks/>
          </p:cNvSpPr>
          <p:nvPr/>
        </p:nvSpPr>
        <p:spPr bwMode="auto">
          <a:xfrm>
            <a:off x="2135560" y="5805264"/>
            <a:ext cx="8424936" cy="598292"/>
          </a:xfrm>
          <a:prstGeom prst="rect">
            <a:avLst/>
          </a:prstGeom>
          <a:noFill/>
          <a:ln w="9525">
            <a:noFill/>
            <a:miter lim="800000"/>
            <a:headEnd/>
            <a:tailEnd/>
          </a:ln>
        </p:spPr>
        <p:txBody>
          <a:bodyPr vert="horz" wrap="square" lIns="91425" tIns="45700" rIns="91425" bIns="45700" numCol="1" anchor="ctr" anchorCtr="0" compatLnSpc="1">
            <a:prstTxWarp prst="textNoShape">
              <a:avLst/>
            </a:prstTxWarp>
          </a:bodyPr>
          <a:lstStyle>
            <a:lvl1pPr algn="ctr" rtl="0" eaLnBrk="0" fontAlgn="base" hangingPunct="0">
              <a:spcBef>
                <a:spcPct val="0"/>
              </a:spcBef>
              <a:spcAft>
                <a:spcPct val="0"/>
              </a:spcAft>
              <a:defRPr sz="44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ea typeface="新細明體" pitchFamily="18" charset="-120"/>
              </a:defRPr>
            </a:lvl2pPr>
            <a:lvl3pPr algn="ctr" rtl="0" eaLnBrk="0" fontAlgn="base" hangingPunct="0">
              <a:spcBef>
                <a:spcPct val="0"/>
              </a:spcBef>
              <a:spcAft>
                <a:spcPct val="0"/>
              </a:spcAft>
              <a:defRPr sz="4400">
                <a:solidFill>
                  <a:schemeClr val="tx1"/>
                </a:solidFill>
                <a:latin typeface="Calibri" pitchFamily="34" charset="0"/>
                <a:ea typeface="新細明體" pitchFamily="18" charset="-120"/>
              </a:defRPr>
            </a:lvl3pPr>
            <a:lvl4pPr algn="ctr" rtl="0" eaLnBrk="0" fontAlgn="base" hangingPunct="0">
              <a:spcBef>
                <a:spcPct val="0"/>
              </a:spcBef>
              <a:spcAft>
                <a:spcPct val="0"/>
              </a:spcAft>
              <a:defRPr sz="4400">
                <a:solidFill>
                  <a:schemeClr val="tx1"/>
                </a:solidFill>
                <a:latin typeface="Calibri" pitchFamily="34" charset="0"/>
                <a:ea typeface="新細明體" pitchFamily="18" charset="-120"/>
              </a:defRPr>
            </a:lvl4pPr>
            <a:lvl5pPr algn="ctr" rtl="0" eaLnBrk="0" fontAlgn="base" hangingPunct="0">
              <a:spcBef>
                <a:spcPct val="0"/>
              </a:spcBef>
              <a:spcAft>
                <a:spcPct val="0"/>
              </a:spcAft>
              <a:defRPr sz="4400">
                <a:solidFill>
                  <a:schemeClr val="tx1"/>
                </a:solidFill>
                <a:latin typeface="Calibri" pitchFamily="34" charset="0"/>
                <a:ea typeface="新細明體" pitchFamily="18" charset="-120"/>
              </a:defRPr>
            </a:lvl5pPr>
            <a:lvl6pPr marL="457200" algn="ctr" rtl="0" eaLnBrk="0" fontAlgn="base" hangingPunct="0">
              <a:spcBef>
                <a:spcPct val="0"/>
              </a:spcBef>
              <a:spcAft>
                <a:spcPct val="0"/>
              </a:spcAft>
              <a:defRPr sz="4400">
                <a:solidFill>
                  <a:schemeClr val="tx1"/>
                </a:solidFill>
                <a:latin typeface="Calibri" pitchFamily="34" charset="0"/>
                <a:ea typeface="新細明體" pitchFamily="18" charset="-120"/>
              </a:defRPr>
            </a:lvl6pPr>
            <a:lvl7pPr marL="914400" algn="ctr" rtl="0" eaLnBrk="0" fontAlgn="base" hangingPunct="0">
              <a:spcBef>
                <a:spcPct val="0"/>
              </a:spcBef>
              <a:spcAft>
                <a:spcPct val="0"/>
              </a:spcAft>
              <a:defRPr sz="4400">
                <a:solidFill>
                  <a:schemeClr val="tx1"/>
                </a:solidFill>
                <a:latin typeface="Calibri" pitchFamily="34" charset="0"/>
                <a:ea typeface="新細明體" pitchFamily="18" charset="-120"/>
              </a:defRPr>
            </a:lvl7pPr>
            <a:lvl8pPr marL="1371600" algn="ctr" rtl="0" eaLnBrk="0" fontAlgn="base" hangingPunct="0">
              <a:spcBef>
                <a:spcPct val="0"/>
              </a:spcBef>
              <a:spcAft>
                <a:spcPct val="0"/>
              </a:spcAft>
              <a:defRPr sz="4400">
                <a:solidFill>
                  <a:schemeClr val="tx1"/>
                </a:solidFill>
                <a:latin typeface="Calibri" pitchFamily="34" charset="0"/>
                <a:ea typeface="新細明體" pitchFamily="18" charset="-120"/>
              </a:defRPr>
            </a:lvl8pPr>
            <a:lvl9pPr marL="1828800" algn="ctr" rtl="0" eaLnBrk="0" fontAlgn="base" hangingPunct="0">
              <a:spcBef>
                <a:spcPct val="0"/>
              </a:spcBef>
              <a:spcAft>
                <a:spcPct val="0"/>
              </a:spcAft>
              <a:defRPr sz="4400">
                <a:solidFill>
                  <a:schemeClr val="tx1"/>
                </a:solidFill>
                <a:latin typeface="Calibri" pitchFamily="34" charset="0"/>
                <a:ea typeface="新細明體" pitchFamily="18" charset="-120"/>
              </a:defRPr>
            </a:lvl9pPr>
          </a:lstStyle>
          <a:p>
            <a:pPr algn="l"/>
            <a:r>
              <a:rPr lang="zh-TW" altLang="zh-TW" sz="2400" dirty="0">
                <a:solidFill>
                  <a:srgbClr val="002060"/>
                </a:solidFill>
                <a:latin typeface="標楷體" panose="03000509000000000000" pitchFamily="65" charset="-120"/>
                <a:ea typeface="標楷體" panose="03000509000000000000" pitchFamily="65" charset="-120"/>
              </a:rPr>
              <a:t>註：</a:t>
            </a:r>
            <a:r>
              <a:rPr lang="en-US" altLang="zh-TW" sz="2400" dirty="0">
                <a:solidFill>
                  <a:srgbClr val="002060"/>
                </a:solidFill>
                <a:latin typeface="標楷體" panose="03000509000000000000" pitchFamily="65" charset="-120"/>
                <a:ea typeface="標楷體" panose="03000509000000000000" pitchFamily="65" charset="-120"/>
              </a:rPr>
              <a:t>108</a:t>
            </a:r>
            <a:r>
              <a:rPr lang="zh-TW" altLang="zh-TW" sz="2400" dirty="0">
                <a:solidFill>
                  <a:srgbClr val="002060"/>
                </a:solidFill>
                <a:latin typeface="標楷體" panose="03000509000000000000" pitchFamily="65" charset="-120"/>
                <a:ea typeface="標楷體" panose="03000509000000000000" pitchFamily="65" charset="-120"/>
              </a:rPr>
              <a:t>學年度當總積分完全相同時，需進行超額比序，</a:t>
            </a:r>
            <a:endParaRPr lang="en-US" altLang="zh-TW" sz="2400" dirty="0">
              <a:solidFill>
                <a:srgbClr val="002060"/>
              </a:solidFill>
              <a:latin typeface="標楷體" panose="03000509000000000000" pitchFamily="65" charset="-120"/>
              <a:ea typeface="標楷體" panose="03000509000000000000" pitchFamily="65" charset="-120"/>
            </a:endParaRPr>
          </a:p>
          <a:p>
            <a:pPr algn="l"/>
            <a:r>
              <a:rPr lang="zh-TW" altLang="en-US" sz="2400" dirty="0">
                <a:solidFill>
                  <a:srgbClr val="002060"/>
                </a:solidFill>
                <a:latin typeface="標楷體" panose="03000509000000000000" pitchFamily="65" charset="-120"/>
                <a:ea typeface="標楷體" panose="03000509000000000000" pitchFamily="65" charset="-120"/>
              </a:rPr>
              <a:t>    </a:t>
            </a:r>
            <a:r>
              <a:rPr lang="zh-TW" altLang="zh-TW" sz="2400" dirty="0">
                <a:solidFill>
                  <a:srgbClr val="002060"/>
                </a:solidFill>
                <a:latin typeface="標楷體" panose="03000509000000000000" pitchFamily="65" charset="-120"/>
                <a:ea typeface="標楷體" panose="03000509000000000000" pitchFamily="65" charset="-120"/>
              </a:rPr>
              <a:t>比序至「志願序積分」時，志願序積分高者將優先錄取。</a:t>
            </a:r>
          </a:p>
        </p:txBody>
      </p:sp>
      <p:graphicFrame>
        <p:nvGraphicFramePr>
          <p:cNvPr id="2" name="表格 1"/>
          <p:cNvGraphicFramePr>
            <a:graphicFrameLocks noGrp="1"/>
          </p:cNvGraphicFramePr>
          <p:nvPr/>
        </p:nvGraphicFramePr>
        <p:xfrm>
          <a:off x="551384" y="2132856"/>
          <a:ext cx="10585174" cy="2934324"/>
        </p:xfrm>
        <a:graphic>
          <a:graphicData uri="http://schemas.openxmlformats.org/drawingml/2006/table">
            <a:tbl>
              <a:tblPr firstRow="1" firstCol="1" bandRow="1">
                <a:tableStyleId>{5C22544A-7EE6-4342-B048-85BDC9FD1C3A}</a:tableStyleId>
              </a:tblPr>
              <a:tblGrid>
                <a:gridCol w="1939544">
                  <a:extLst>
                    <a:ext uri="{9D8B030D-6E8A-4147-A177-3AD203B41FA5}">
                      <a16:colId xmlns:a16="http://schemas.microsoft.com/office/drawing/2014/main" val="254185441"/>
                    </a:ext>
                  </a:extLst>
                </a:gridCol>
                <a:gridCol w="1235090">
                  <a:extLst>
                    <a:ext uri="{9D8B030D-6E8A-4147-A177-3AD203B41FA5}">
                      <a16:colId xmlns:a16="http://schemas.microsoft.com/office/drawing/2014/main" val="3140166339"/>
                    </a:ext>
                  </a:extLst>
                </a:gridCol>
                <a:gridCol w="1235090">
                  <a:extLst>
                    <a:ext uri="{9D8B030D-6E8A-4147-A177-3AD203B41FA5}">
                      <a16:colId xmlns:a16="http://schemas.microsoft.com/office/drawing/2014/main" val="2597084344"/>
                    </a:ext>
                  </a:extLst>
                </a:gridCol>
                <a:gridCol w="1235090">
                  <a:extLst>
                    <a:ext uri="{9D8B030D-6E8A-4147-A177-3AD203B41FA5}">
                      <a16:colId xmlns:a16="http://schemas.microsoft.com/office/drawing/2014/main" val="96870148"/>
                    </a:ext>
                  </a:extLst>
                </a:gridCol>
                <a:gridCol w="1235090">
                  <a:extLst>
                    <a:ext uri="{9D8B030D-6E8A-4147-A177-3AD203B41FA5}">
                      <a16:colId xmlns:a16="http://schemas.microsoft.com/office/drawing/2014/main" val="2398919203"/>
                    </a:ext>
                  </a:extLst>
                </a:gridCol>
                <a:gridCol w="1235090">
                  <a:extLst>
                    <a:ext uri="{9D8B030D-6E8A-4147-A177-3AD203B41FA5}">
                      <a16:colId xmlns:a16="http://schemas.microsoft.com/office/drawing/2014/main" val="1283432225"/>
                    </a:ext>
                  </a:extLst>
                </a:gridCol>
                <a:gridCol w="1235090">
                  <a:extLst>
                    <a:ext uri="{9D8B030D-6E8A-4147-A177-3AD203B41FA5}">
                      <a16:colId xmlns:a16="http://schemas.microsoft.com/office/drawing/2014/main" val="3941859150"/>
                    </a:ext>
                  </a:extLst>
                </a:gridCol>
                <a:gridCol w="1235090">
                  <a:extLst>
                    <a:ext uri="{9D8B030D-6E8A-4147-A177-3AD203B41FA5}">
                      <a16:colId xmlns:a16="http://schemas.microsoft.com/office/drawing/2014/main" val="537544458"/>
                    </a:ext>
                  </a:extLst>
                </a:gridCol>
              </a:tblGrid>
              <a:tr h="949811">
                <a:tc>
                  <a:txBody>
                    <a:bodyPr/>
                    <a:lstStyle/>
                    <a:p>
                      <a:pPr marL="304800" algn="ctr">
                        <a:lnSpc>
                          <a:spcPts val="2200"/>
                        </a:lnSpc>
                        <a:spcAft>
                          <a:spcPts val="0"/>
                        </a:spcAft>
                      </a:pPr>
                      <a:r>
                        <a:rPr lang="zh-TW" sz="2400" kern="100" dirty="0">
                          <a:effectLst/>
                        </a:rPr>
                        <a:t>學年度</a:t>
                      </a:r>
                      <a:endParaRPr lang="zh-TW" sz="24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algn="ctr"/>
                      <a:r>
                        <a:rPr lang="en-US" altLang="zh-TW" sz="2400" dirty="0"/>
                        <a:t>114</a:t>
                      </a:r>
                      <a:endParaRPr lang="zh-TW" altLang="en-US" sz="2400" dirty="0"/>
                    </a:p>
                  </a:txBody>
                  <a:tcPr marL="68580" marR="68580" marT="0" marB="0" anchor="ctr"/>
                </a:tc>
                <a:tc>
                  <a:txBody>
                    <a:bodyPr/>
                    <a:lstStyle/>
                    <a:p>
                      <a:pPr algn="ctr"/>
                      <a:r>
                        <a:rPr lang="en-US" altLang="zh-TW" sz="2400" dirty="0"/>
                        <a:t>113</a:t>
                      </a:r>
                      <a:endParaRPr lang="zh-TW" altLang="en-US" sz="2400" dirty="0"/>
                    </a:p>
                  </a:txBody>
                  <a:tcPr marL="68580" marR="68580" marT="0" marB="0" anchor="ctr"/>
                </a:tc>
                <a:tc>
                  <a:txBody>
                    <a:bodyPr/>
                    <a:lstStyle/>
                    <a:p>
                      <a:pPr algn="ctr"/>
                      <a:r>
                        <a:rPr lang="en-US" altLang="zh-TW" sz="2400" dirty="0"/>
                        <a:t>112</a:t>
                      </a:r>
                      <a:endParaRPr lang="zh-TW" altLang="en-US" sz="2400" dirty="0"/>
                    </a:p>
                  </a:txBody>
                  <a:tcPr marL="68580" marR="68580" marT="0" marB="0" anchor="ctr"/>
                </a:tc>
                <a:tc>
                  <a:txBody>
                    <a:bodyPr/>
                    <a:lstStyle/>
                    <a:p>
                      <a:pPr algn="ctr"/>
                      <a:r>
                        <a:rPr lang="en-US" altLang="zh-TW" sz="2400" dirty="0"/>
                        <a:t>111</a:t>
                      </a:r>
                      <a:endParaRPr lang="zh-TW" altLang="en-US" sz="2400" dirty="0"/>
                    </a:p>
                  </a:txBody>
                  <a:tcPr marL="68580" marR="68580" marT="0" marB="0" anchor="ctr"/>
                </a:tc>
                <a:tc>
                  <a:txBody>
                    <a:bodyPr/>
                    <a:lstStyle/>
                    <a:p>
                      <a:pPr algn="ctr"/>
                      <a:r>
                        <a:rPr lang="en-US" altLang="zh-TW" sz="2400" dirty="0"/>
                        <a:t>110</a:t>
                      </a:r>
                      <a:endParaRPr lang="zh-TW" altLang="en-US" sz="2400" dirty="0"/>
                    </a:p>
                  </a:txBody>
                  <a:tcPr marL="68580" marR="68580" marT="0" marB="0" anchor="ctr"/>
                </a:tc>
                <a:tc>
                  <a:txBody>
                    <a:bodyPr/>
                    <a:lstStyle/>
                    <a:p>
                      <a:pPr marL="0" algn="ctr" defTabSz="914400" rtl="0" eaLnBrk="1" latinLnBrk="0" hangingPunct="1">
                        <a:lnSpc>
                          <a:spcPts val="2200"/>
                        </a:lnSpc>
                        <a:spcAft>
                          <a:spcPts val="0"/>
                        </a:spcAft>
                      </a:pPr>
                      <a:r>
                        <a:rPr lang="en-US" altLang="zh-TW" sz="2400" b="1" kern="1200" dirty="0">
                          <a:solidFill>
                            <a:schemeClr val="lt1"/>
                          </a:solidFill>
                          <a:latin typeface="+mn-lt"/>
                          <a:ea typeface="+mn-ea"/>
                          <a:cs typeface="+mn-cs"/>
                        </a:rPr>
                        <a:t>109</a:t>
                      </a:r>
                      <a:endParaRPr lang="zh-TW" altLang="en-US" sz="2400" b="1" kern="1200" dirty="0">
                        <a:solidFill>
                          <a:schemeClr val="lt1"/>
                        </a:solidFill>
                        <a:latin typeface="+mn-lt"/>
                        <a:ea typeface="+mn-ea"/>
                        <a:cs typeface="+mn-cs"/>
                      </a:endParaRPr>
                    </a:p>
                  </a:txBody>
                  <a:tcPr marL="68580" marR="68580" marT="0" marB="0" anchor="ctr"/>
                </a:tc>
                <a:tc>
                  <a:txBody>
                    <a:bodyPr/>
                    <a:lstStyle/>
                    <a:p>
                      <a:pPr marL="304800" algn="l">
                        <a:lnSpc>
                          <a:spcPts val="2200"/>
                        </a:lnSpc>
                        <a:spcAft>
                          <a:spcPts val="0"/>
                        </a:spcAft>
                      </a:pPr>
                      <a:r>
                        <a:rPr lang="en-US" sz="2400" kern="100" dirty="0">
                          <a:effectLst/>
                        </a:rPr>
                        <a:t>108 </a:t>
                      </a:r>
                      <a:endParaRPr lang="zh-TW" sz="24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extLst>
                  <a:ext uri="{0D108BD9-81ED-4DB2-BD59-A6C34878D82A}">
                    <a16:rowId xmlns:a16="http://schemas.microsoft.com/office/drawing/2014/main" val="314354298"/>
                  </a:ext>
                </a:extLst>
              </a:tr>
              <a:tr h="1984513">
                <a:tc>
                  <a:txBody>
                    <a:bodyPr/>
                    <a:lstStyle/>
                    <a:p>
                      <a:pPr marL="304800" algn="ctr">
                        <a:lnSpc>
                          <a:spcPts val="2200"/>
                        </a:lnSpc>
                        <a:spcAft>
                          <a:spcPts val="0"/>
                        </a:spcAft>
                      </a:pPr>
                      <a:r>
                        <a:rPr lang="zh-TW" altLang="en-US" sz="2400" kern="100" spc="-150" dirty="0">
                          <a:effectLst/>
                        </a:rPr>
                        <a:t>第</a:t>
                      </a:r>
                      <a:r>
                        <a:rPr lang="en-US" altLang="zh-TW" sz="2400" kern="100" spc="-150" dirty="0">
                          <a:effectLst/>
                        </a:rPr>
                        <a:t>1</a:t>
                      </a:r>
                      <a:r>
                        <a:rPr lang="zh-TW" sz="2400" kern="100" spc="-150" dirty="0">
                          <a:effectLst/>
                        </a:rPr>
                        <a:t>志願</a:t>
                      </a:r>
                      <a:endParaRPr lang="en-US" altLang="zh-TW" sz="2400" kern="100" spc="-150" dirty="0">
                        <a:effectLst/>
                      </a:endParaRPr>
                    </a:p>
                    <a:p>
                      <a:pPr marL="304800" algn="ctr">
                        <a:lnSpc>
                          <a:spcPts val="2200"/>
                        </a:lnSpc>
                        <a:spcAft>
                          <a:spcPts val="0"/>
                        </a:spcAft>
                      </a:pPr>
                      <a:r>
                        <a:rPr lang="zh-TW" sz="2400" kern="100" spc="-150" dirty="0">
                          <a:effectLst/>
                        </a:rPr>
                        <a:t>錄取率</a:t>
                      </a:r>
                      <a:endParaRPr lang="zh-TW" sz="24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ctr" defTabSz="914400" rtl="0" eaLnBrk="1" latinLnBrk="0" hangingPunct="1">
                        <a:lnSpc>
                          <a:spcPts val="2200"/>
                        </a:lnSpc>
                        <a:spcAft>
                          <a:spcPts val="0"/>
                        </a:spcAft>
                      </a:pPr>
                      <a:r>
                        <a:rPr lang="en-US" altLang="zh-TW" sz="2000" b="1" kern="100" dirty="0">
                          <a:solidFill>
                            <a:srgbClr val="FF0000"/>
                          </a:solidFill>
                          <a:effectLst/>
                          <a:latin typeface="標楷體" panose="03000509000000000000" pitchFamily="65" charset="-120"/>
                          <a:ea typeface="標楷體" panose="03000509000000000000" pitchFamily="65" charset="-120"/>
                          <a:cs typeface="Times New Roman" panose="02020603050405020304" pitchFamily="18" charset="0"/>
                        </a:rPr>
                        <a:t>68.48%</a:t>
                      </a:r>
                      <a:endParaRPr lang="zh-TW" altLang="en-US" sz="2000" b="1" kern="100" dirty="0">
                        <a:solidFill>
                          <a:srgbClr val="FF000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68580" marR="68580" marT="0" marB="0" anchor="ctr"/>
                </a:tc>
                <a:tc>
                  <a:txBody>
                    <a:bodyPr/>
                    <a:lstStyle/>
                    <a:p>
                      <a:pPr marL="304800" algn="ctr" defTabSz="914400" rtl="0" eaLnBrk="1" latinLnBrk="0" hangingPunct="1">
                        <a:lnSpc>
                          <a:spcPts val="2200"/>
                        </a:lnSpc>
                        <a:spcAft>
                          <a:spcPts val="0"/>
                        </a:spcAft>
                      </a:pPr>
                      <a:r>
                        <a:rPr lang="en-US" altLang="zh-TW" sz="2000" b="1" kern="100" dirty="0">
                          <a:solidFill>
                            <a:srgbClr val="FF0000"/>
                          </a:solidFill>
                          <a:effectLst/>
                          <a:latin typeface="標楷體" panose="03000509000000000000" pitchFamily="65" charset="-120"/>
                          <a:ea typeface="標楷體" panose="03000509000000000000" pitchFamily="65" charset="-120"/>
                          <a:cs typeface="Times New Roman" panose="02020603050405020304" pitchFamily="18" charset="0"/>
                        </a:rPr>
                        <a:t>65.1%</a:t>
                      </a:r>
                      <a:endParaRPr lang="zh-TW" altLang="en-US" sz="2000" b="1" kern="100" dirty="0">
                        <a:solidFill>
                          <a:srgbClr val="FF000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68580" marR="68580" marT="0" marB="0" anchor="ctr"/>
                </a:tc>
                <a:tc>
                  <a:txBody>
                    <a:bodyPr/>
                    <a:lstStyle/>
                    <a:p>
                      <a:pPr marL="304800" algn="ctr" defTabSz="914400" rtl="0" eaLnBrk="1" latinLnBrk="0" hangingPunct="1">
                        <a:lnSpc>
                          <a:spcPts val="2200"/>
                        </a:lnSpc>
                        <a:spcAft>
                          <a:spcPts val="0"/>
                        </a:spcAft>
                      </a:pPr>
                      <a:r>
                        <a:rPr lang="en-US" altLang="zh-TW" sz="2000" b="1" kern="100" dirty="0">
                          <a:solidFill>
                            <a:srgbClr val="FF0000"/>
                          </a:solidFill>
                          <a:effectLst/>
                          <a:latin typeface="標楷體" panose="03000509000000000000" pitchFamily="65" charset="-120"/>
                          <a:ea typeface="標楷體" panose="03000509000000000000" pitchFamily="65" charset="-120"/>
                          <a:cs typeface="Times New Roman" panose="02020603050405020304" pitchFamily="18" charset="0"/>
                        </a:rPr>
                        <a:t>57.26%</a:t>
                      </a:r>
                      <a:endParaRPr lang="zh-TW" altLang="en-US" sz="2000" b="1" kern="100" dirty="0">
                        <a:solidFill>
                          <a:srgbClr val="FF000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68580" marR="68580" marT="0" marB="0" anchor="ctr"/>
                </a:tc>
                <a:tc>
                  <a:txBody>
                    <a:bodyPr/>
                    <a:lstStyle/>
                    <a:p>
                      <a:pPr marL="304800" algn="ctr" defTabSz="914400" rtl="0" eaLnBrk="1" latinLnBrk="0" hangingPunct="1">
                        <a:lnSpc>
                          <a:spcPts val="2200"/>
                        </a:lnSpc>
                        <a:spcAft>
                          <a:spcPts val="0"/>
                        </a:spcAft>
                      </a:pPr>
                      <a:r>
                        <a:rPr lang="en-US" altLang="zh-TW" sz="2000" b="1" kern="100" dirty="0">
                          <a:solidFill>
                            <a:srgbClr val="FF0000"/>
                          </a:solidFill>
                          <a:effectLst/>
                          <a:latin typeface="標楷體" panose="03000509000000000000" pitchFamily="65" charset="-120"/>
                          <a:ea typeface="標楷體" panose="03000509000000000000" pitchFamily="65" charset="-120"/>
                          <a:cs typeface="Times New Roman" panose="02020603050405020304" pitchFamily="18" charset="0"/>
                        </a:rPr>
                        <a:t>62.91%</a:t>
                      </a:r>
                      <a:endParaRPr lang="zh-TW" altLang="en-US" sz="2000" b="1" kern="100" dirty="0">
                        <a:solidFill>
                          <a:srgbClr val="FF000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68580" marR="68580" marT="0" marB="0" anchor="ctr"/>
                </a:tc>
                <a:tc>
                  <a:txBody>
                    <a:bodyPr/>
                    <a:lstStyle/>
                    <a:p>
                      <a:pPr marL="304800" algn="ctr" defTabSz="914400" rtl="0" eaLnBrk="1" latinLnBrk="0" hangingPunct="1">
                        <a:lnSpc>
                          <a:spcPts val="2200"/>
                        </a:lnSpc>
                        <a:spcAft>
                          <a:spcPts val="0"/>
                        </a:spcAft>
                      </a:pPr>
                      <a:r>
                        <a:rPr lang="en-US" altLang="zh-TW" sz="2000" b="1" kern="100" dirty="0">
                          <a:solidFill>
                            <a:srgbClr val="FF0000"/>
                          </a:solidFill>
                          <a:effectLst/>
                          <a:latin typeface="標楷體" panose="03000509000000000000" pitchFamily="65" charset="-120"/>
                          <a:ea typeface="標楷體" panose="03000509000000000000" pitchFamily="65" charset="-120"/>
                          <a:cs typeface="Times New Roman" panose="02020603050405020304" pitchFamily="18" charset="0"/>
                        </a:rPr>
                        <a:t>65.48%</a:t>
                      </a:r>
                      <a:endParaRPr lang="zh-TW" altLang="en-US" sz="2000" b="1" kern="100" dirty="0">
                        <a:solidFill>
                          <a:srgbClr val="FF000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68580" marR="68580" marT="0" marB="0" anchor="ctr"/>
                </a:tc>
                <a:tc>
                  <a:txBody>
                    <a:bodyPr/>
                    <a:lstStyle/>
                    <a:p>
                      <a:pPr marL="304800" algn="ctr">
                        <a:lnSpc>
                          <a:spcPts val="2200"/>
                        </a:lnSpc>
                        <a:spcAft>
                          <a:spcPts val="0"/>
                        </a:spcAft>
                      </a:pPr>
                      <a:r>
                        <a:rPr lang="en-US" altLang="zh-TW" sz="2000" b="1" kern="100" dirty="0">
                          <a:solidFill>
                            <a:srgbClr val="FF0000"/>
                          </a:solidFill>
                          <a:effectLst/>
                          <a:latin typeface="標楷體" panose="03000509000000000000" pitchFamily="65" charset="-120"/>
                          <a:ea typeface="標楷體" panose="03000509000000000000" pitchFamily="65" charset="-120"/>
                          <a:cs typeface="Times New Roman" panose="02020603050405020304" pitchFamily="18" charset="0"/>
                        </a:rPr>
                        <a:t>69.23%</a:t>
                      </a:r>
                      <a:endParaRPr lang="zh-TW" sz="2000" b="1" kern="100" dirty="0">
                        <a:solidFill>
                          <a:srgbClr val="FF000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68580" marR="68580" marT="0" marB="0" anchor="ctr"/>
                </a:tc>
                <a:tc>
                  <a:txBody>
                    <a:bodyPr/>
                    <a:lstStyle/>
                    <a:p>
                      <a:pPr marL="304800" algn="ctr">
                        <a:lnSpc>
                          <a:spcPts val="2200"/>
                        </a:lnSpc>
                        <a:spcAft>
                          <a:spcPts val="0"/>
                        </a:spcAft>
                      </a:pPr>
                      <a:r>
                        <a:rPr lang="en-US" sz="2000" b="1" kern="100" dirty="0">
                          <a:solidFill>
                            <a:srgbClr val="FF0000"/>
                          </a:solidFill>
                          <a:effectLst/>
                          <a:latin typeface="標楷體" panose="03000509000000000000" pitchFamily="65" charset="-120"/>
                          <a:ea typeface="新細明體" panose="02020500000000000000" pitchFamily="18" charset="-120"/>
                          <a:cs typeface="Times New Roman" panose="02020603050405020304" pitchFamily="18" charset="0"/>
                        </a:rPr>
                        <a:t>67.74%</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extLst>
                  <a:ext uri="{0D108BD9-81ED-4DB2-BD59-A6C34878D82A}">
                    <a16:rowId xmlns:a16="http://schemas.microsoft.com/office/drawing/2014/main" val="1865076855"/>
                  </a:ext>
                </a:extLst>
              </a:tr>
            </a:tbl>
          </a:graphicData>
        </a:graphic>
      </p:graphicFrame>
      <p:sp>
        <p:nvSpPr>
          <p:cNvPr id="8" name="Shape 84"/>
          <p:cNvSpPr>
            <a:spLocks noChangeArrowheads="1"/>
          </p:cNvSpPr>
          <p:nvPr/>
        </p:nvSpPr>
        <p:spPr bwMode="auto">
          <a:xfrm>
            <a:off x="2423592" y="2083280"/>
            <a:ext cx="1368152" cy="3033475"/>
          </a:xfrm>
          <a:prstGeom prst="rect">
            <a:avLst/>
          </a:prstGeom>
          <a:noFill/>
          <a:ln w="57150">
            <a:solidFill>
              <a:srgbClr val="FF0000"/>
            </a:solidFill>
            <a:miter lim="800000"/>
            <a:headEnd/>
            <a:tailEnd/>
          </a:ln>
        </p:spPr>
        <p:txBody>
          <a:bodyPr lIns="91425" tIns="45700" rIns="91425" bIns="45700" anchor="ctr"/>
          <a:lstStyle/>
          <a:p>
            <a:pPr eaLnBrk="1" hangingPunct="1"/>
            <a:endParaRPr kumimoji="0" lang="zh-TW" altLang="en-US" sz="1800">
              <a:solidFill>
                <a:srgbClr val="000000"/>
              </a:solidFill>
              <a:latin typeface="Arial" pitchFamily="34" charset="0"/>
              <a:cs typeface="Arial" pitchFamily="34" charset="0"/>
              <a:sym typeface="Arial" pitchFamily="34" charset="0"/>
            </a:endParaRPr>
          </a:p>
        </p:txBody>
      </p:sp>
    </p:spTree>
    <p:custDataLst>
      <p:tags r:id="rId1"/>
    </p:custDataLst>
    <p:extLst>
      <p:ext uri="{BB962C8B-B14F-4D97-AF65-F5344CB8AC3E}">
        <p14:creationId xmlns:p14="http://schemas.microsoft.com/office/powerpoint/2010/main" val="2493821830"/>
      </p:ext>
    </p:extLst>
  </p:cSld>
  <p:clrMapOvr>
    <a:masterClrMapping/>
  </p:clrMapOvr>
  <p:transition spd="slow">
    <p:cut/>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a:extLst>
              <a:ext uri="{FF2B5EF4-FFF2-40B4-BE49-F238E27FC236}">
                <a16:creationId xmlns:a16="http://schemas.microsoft.com/office/drawing/2014/main" id="{532BB954-3C2D-4967-86A5-1268DA76AEB5}"/>
              </a:ext>
            </a:extLst>
          </p:cNvPr>
          <p:cNvSpPr/>
          <p:nvPr/>
        </p:nvSpPr>
        <p:spPr>
          <a:xfrm>
            <a:off x="2855640" y="150722"/>
            <a:ext cx="8352928" cy="738664"/>
          </a:xfrm>
          <a:prstGeom prst="rect">
            <a:avLst/>
          </a:prstGeom>
        </p:spPr>
        <p:txBody>
          <a:bodyPr wrap="square">
            <a:spAutoFit/>
          </a:bodyPr>
          <a:lstStyle/>
          <a:p>
            <a:r>
              <a:rPr kumimoji="0" lang="zh-TW" altLang="en-US" sz="4200"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rPr>
              <a:t>近七年試模擬及會考放榜後的數據</a:t>
            </a:r>
            <a:endParaRPr lang="zh-TW" altLang="en-US" sz="4200" dirty="0"/>
          </a:p>
        </p:txBody>
      </p:sp>
      <p:graphicFrame>
        <p:nvGraphicFramePr>
          <p:cNvPr id="4" name="表格 3">
            <a:extLst>
              <a:ext uri="{FF2B5EF4-FFF2-40B4-BE49-F238E27FC236}">
                <a16:creationId xmlns:a16="http://schemas.microsoft.com/office/drawing/2014/main" id="{598F8778-0DD0-4B8D-B1CF-F381EE285310}"/>
              </a:ext>
            </a:extLst>
          </p:cNvPr>
          <p:cNvGraphicFramePr>
            <a:graphicFrameLocks noGrp="1"/>
          </p:cNvGraphicFramePr>
          <p:nvPr>
            <p:extLst>
              <p:ext uri="{D42A27DB-BD31-4B8C-83A1-F6EECF244321}">
                <p14:modId xmlns:p14="http://schemas.microsoft.com/office/powerpoint/2010/main" val="481031189"/>
              </p:ext>
            </p:extLst>
          </p:nvPr>
        </p:nvGraphicFramePr>
        <p:xfrm>
          <a:off x="371364" y="889386"/>
          <a:ext cx="11449272" cy="5779974"/>
        </p:xfrm>
        <a:graphic>
          <a:graphicData uri="http://schemas.openxmlformats.org/drawingml/2006/table">
            <a:tbl>
              <a:tblPr firstRow="1" bandRow="1">
                <a:tableStyleId>{5C22544A-7EE6-4342-B048-85BDC9FD1C3A}</a:tableStyleId>
              </a:tblPr>
              <a:tblGrid>
                <a:gridCol w="1458506">
                  <a:extLst>
                    <a:ext uri="{9D8B030D-6E8A-4147-A177-3AD203B41FA5}">
                      <a16:colId xmlns:a16="http://schemas.microsoft.com/office/drawing/2014/main" val="1749272120"/>
                    </a:ext>
                  </a:extLst>
                </a:gridCol>
                <a:gridCol w="1403812">
                  <a:extLst>
                    <a:ext uri="{9D8B030D-6E8A-4147-A177-3AD203B41FA5}">
                      <a16:colId xmlns:a16="http://schemas.microsoft.com/office/drawing/2014/main" val="451645924"/>
                    </a:ext>
                  </a:extLst>
                </a:gridCol>
                <a:gridCol w="1431159">
                  <a:extLst>
                    <a:ext uri="{9D8B030D-6E8A-4147-A177-3AD203B41FA5}">
                      <a16:colId xmlns:a16="http://schemas.microsoft.com/office/drawing/2014/main" val="3525393087"/>
                    </a:ext>
                  </a:extLst>
                </a:gridCol>
                <a:gridCol w="1431159">
                  <a:extLst>
                    <a:ext uri="{9D8B030D-6E8A-4147-A177-3AD203B41FA5}">
                      <a16:colId xmlns:a16="http://schemas.microsoft.com/office/drawing/2014/main" val="2460405694"/>
                    </a:ext>
                  </a:extLst>
                </a:gridCol>
                <a:gridCol w="1431159">
                  <a:extLst>
                    <a:ext uri="{9D8B030D-6E8A-4147-A177-3AD203B41FA5}">
                      <a16:colId xmlns:a16="http://schemas.microsoft.com/office/drawing/2014/main" val="2216049106"/>
                    </a:ext>
                  </a:extLst>
                </a:gridCol>
                <a:gridCol w="1431159">
                  <a:extLst>
                    <a:ext uri="{9D8B030D-6E8A-4147-A177-3AD203B41FA5}">
                      <a16:colId xmlns:a16="http://schemas.microsoft.com/office/drawing/2014/main" val="4155473971"/>
                    </a:ext>
                  </a:extLst>
                </a:gridCol>
                <a:gridCol w="1431159">
                  <a:extLst>
                    <a:ext uri="{9D8B030D-6E8A-4147-A177-3AD203B41FA5}">
                      <a16:colId xmlns:a16="http://schemas.microsoft.com/office/drawing/2014/main" val="1941224194"/>
                    </a:ext>
                  </a:extLst>
                </a:gridCol>
                <a:gridCol w="1431159">
                  <a:extLst>
                    <a:ext uri="{9D8B030D-6E8A-4147-A177-3AD203B41FA5}">
                      <a16:colId xmlns:a16="http://schemas.microsoft.com/office/drawing/2014/main" val="482262621"/>
                    </a:ext>
                  </a:extLst>
                </a:gridCol>
              </a:tblGrid>
              <a:tr h="1080120">
                <a:tc>
                  <a:txBody>
                    <a:bodyPr/>
                    <a:lstStyle/>
                    <a:p>
                      <a:pPr algn="ctr"/>
                      <a:r>
                        <a:rPr lang="zh-TW" altLang="en-US" sz="2400" b="1" dirty="0">
                          <a:solidFill>
                            <a:srgbClr val="FFFF00"/>
                          </a:solidFill>
                          <a:latin typeface="Times New Roman" panose="02020603050405020304" pitchFamily="18" charset="0"/>
                          <a:ea typeface="標楷體" panose="03000509000000000000" pitchFamily="65" charset="-120"/>
                          <a:cs typeface="Times New Roman" panose="02020603050405020304" pitchFamily="18" charset="0"/>
                        </a:rPr>
                        <a:t>年度</a:t>
                      </a:r>
                    </a:p>
                  </a:txBody>
                  <a:tcPr anchor="ctr">
                    <a:solidFill>
                      <a:srgbClr val="00B0F0"/>
                    </a:solidFill>
                  </a:tcPr>
                </a:tc>
                <a:tc>
                  <a:txBody>
                    <a:bodyPr/>
                    <a:lstStyle/>
                    <a:p>
                      <a:pPr algn="ctr"/>
                      <a:r>
                        <a:rPr lang="en-US" altLang="zh-TW" sz="2400" b="1" dirty="0">
                          <a:solidFill>
                            <a:srgbClr val="FFFF00"/>
                          </a:solidFill>
                          <a:latin typeface="Times New Roman" panose="02020603050405020304" pitchFamily="18" charset="0"/>
                          <a:ea typeface="標楷體" panose="03000509000000000000" pitchFamily="65" charset="-120"/>
                          <a:cs typeface="Times New Roman" panose="02020603050405020304" pitchFamily="18" charset="0"/>
                        </a:rPr>
                        <a:t>108</a:t>
                      </a:r>
                      <a:endParaRPr lang="zh-TW" altLang="en-US" sz="2400" b="1" dirty="0">
                        <a:solidFill>
                          <a:srgbClr val="FFFF00"/>
                        </a:solidFill>
                        <a:latin typeface="Times New Roman" panose="02020603050405020304" pitchFamily="18" charset="0"/>
                        <a:ea typeface="標楷體" panose="03000509000000000000" pitchFamily="65" charset="-120"/>
                        <a:cs typeface="Times New Roman" panose="02020603050405020304" pitchFamily="18" charset="0"/>
                      </a:endParaRPr>
                    </a:p>
                  </a:txBody>
                  <a:tcPr anchor="ctr">
                    <a:solidFill>
                      <a:srgbClr val="00B0F0"/>
                    </a:solidFill>
                  </a:tcPr>
                </a:tc>
                <a:tc>
                  <a:txBody>
                    <a:bodyPr/>
                    <a:lstStyle/>
                    <a:p>
                      <a:pPr algn="ctr"/>
                      <a:r>
                        <a:rPr lang="en-US" altLang="zh-TW" sz="2400" b="1" dirty="0">
                          <a:solidFill>
                            <a:srgbClr val="FFFF00"/>
                          </a:solidFill>
                          <a:latin typeface="Times New Roman" panose="02020603050405020304" pitchFamily="18" charset="0"/>
                          <a:ea typeface="標楷體" panose="03000509000000000000" pitchFamily="65" charset="-120"/>
                          <a:cs typeface="Times New Roman" panose="02020603050405020304" pitchFamily="18" charset="0"/>
                        </a:rPr>
                        <a:t>109</a:t>
                      </a:r>
                      <a:endParaRPr lang="zh-TW" altLang="en-US" sz="2400" b="1" dirty="0">
                        <a:solidFill>
                          <a:srgbClr val="FFFF00"/>
                        </a:solidFill>
                        <a:latin typeface="Times New Roman" panose="02020603050405020304" pitchFamily="18" charset="0"/>
                        <a:ea typeface="標楷體" panose="03000509000000000000" pitchFamily="65" charset="-120"/>
                        <a:cs typeface="Times New Roman" panose="02020603050405020304" pitchFamily="18" charset="0"/>
                      </a:endParaRPr>
                    </a:p>
                  </a:txBody>
                  <a:tcPr anchor="ctr">
                    <a:solidFill>
                      <a:srgbClr val="00B0F0"/>
                    </a:solidFill>
                  </a:tcPr>
                </a:tc>
                <a:tc>
                  <a:txBody>
                    <a:bodyPr/>
                    <a:lstStyle/>
                    <a:p>
                      <a:pPr algn="ctr"/>
                      <a:r>
                        <a:rPr lang="en-US" altLang="zh-TW" sz="2400" b="1" dirty="0">
                          <a:solidFill>
                            <a:srgbClr val="FFFF00"/>
                          </a:solidFill>
                          <a:latin typeface="Times New Roman" panose="02020603050405020304" pitchFamily="18" charset="0"/>
                          <a:ea typeface="標楷體" panose="03000509000000000000" pitchFamily="65" charset="-120"/>
                          <a:cs typeface="Times New Roman" panose="02020603050405020304" pitchFamily="18" charset="0"/>
                        </a:rPr>
                        <a:t>110</a:t>
                      </a:r>
                      <a:endParaRPr lang="zh-TW" altLang="en-US" sz="2400" b="1" dirty="0">
                        <a:solidFill>
                          <a:srgbClr val="FFFF00"/>
                        </a:solidFill>
                        <a:latin typeface="Times New Roman" panose="02020603050405020304" pitchFamily="18" charset="0"/>
                        <a:ea typeface="標楷體" panose="03000509000000000000" pitchFamily="65" charset="-120"/>
                        <a:cs typeface="Times New Roman" panose="02020603050405020304" pitchFamily="18" charset="0"/>
                      </a:endParaRPr>
                    </a:p>
                  </a:txBody>
                  <a:tcPr anchor="ctr">
                    <a:solidFill>
                      <a:srgbClr val="00B0F0"/>
                    </a:solidFill>
                  </a:tcPr>
                </a:tc>
                <a:tc>
                  <a:txBody>
                    <a:bodyPr/>
                    <a:lstStyle/>
                    <a:p>
                      <a:pPr algn="ctr"/>
                      <a:r>
                        <a:rPr lang="en-US" altLang="zh-TW" sz="2400" b="1" dirty="0">
                          <a:solidFill>
                            <a:srgbClr val="FFFF00"/>
                          </a:solidFill>
                          <a:latin typeface="Times New Roman" panose="02020603050405020304" pitchFamily="18" charset="0"/>
                          <a:ea typeface="標楷體" panose="03000509000000000000" pitchFamily="65" charset="-120"/>
                          <a:cs typeface="Times New Roman" panose="02020603050405020304" pitchFamily="18" charset="0"/>
                        </a:rPr>
                        <a:t>111</a:t>
                      </a:r>
                      <a:endParaRPr lang="zh-TW" altLang="en-US" sz="2400" b="1" dirty="0">
                        <a:solidFill>
                          <a:srgbClr val="FFFF00"/>
                        </a:solidFill>
                        <a:latin typeface="Times New Roman" panose="02020603050405020304" pitchFamily="18" charset="0"/>
                        <a:ea typeface="標楷體" panose="03000509000000000000" pitchFamily="65" charset="-120"/>
                        <a:cs typeface="Times New Roman" panose="02020603050405020304" pitchFamily="18" charset="0"/>
                      </a:endParaRPr>
                    </a:p>
                  </a:txBody>
                  <a:tcPr anchor="ctr">
                    <a:solidFill>
                      <a:srgbClr val="00B0F0"/>
                    </a:solidFill>
                  </a:tcPr>
                </a:tc>
                <a:tc>
                  <a:txBody>
                    <a:bodyPr/>
                    <a:lstStyle/>
                    <a:p>
                      <a:pPr algn="ctr"/>
                      <a:r>
                        <a:rPr lang="en-US" altLang="zh-TW" sz="2400" b="1" dirty="0">
                          <a:solidFill>
                            <a:srgbClr val="FFFF00"/>
                          </a:solidFill>
                          <a:latin typeface="Times New Roman" panose="02020603050405020304" pitchFamily="18" charset="0"/>
                          <a:ea typeface="標楷體" panose="03000509000000000000" pitchFamily="65" charset="-120"/>
                          <a:cs typeface="Times New Roman" panose="02020603050405020304" pitchFamily="18" charset="0"/>
                        </a:rPr>
                        <a:t>112</a:t>
                      </a:r>
                      <a:endParaRPr lang="zh-TW" altLang="en-US" sz="2400" b="1" dirty="0">
                        <a:solidFill>
                          <a:srgbClr val="FFFF00"/>
                        </a:solidFill>
                        <a:latin typeface="Times New Roman" panose="02020603050405020304" pitchFamily="18" charset="0"/>
                        <a:ea typeface="標楷體" panose="03000509000000000000" pitchFamily="65" charset="-120"/>
                        <a:cs typeface="Times New Roman" panose="02020603050405020304" pitchFamily="18" charset="0"/>
                      </a:endParaRPr>
                    </a:p>
                  </a:txBody>
                  <a:tcPr anchor="ctr">
                    <a:solidFill>
                      <a:srgbClr val="00B0F0"/>
                    </a:solidFill>
                  </a:tcPr>
                </a:tc>
                <a:tc>
                  <a:txBody>
                    <a:bodyPr/>
                    <a:lstStyle/>
                    <a:p>
                      <a:pPr algn="ctr"/>
                      <a:r>
                        <a:rPr lang="en-US" altLang="zh-TW" sz="2400" b="1" dirty="0">
                          <a:solidFill>
                            <a:srgbClr val="FFFF00"/>
                          </a:solidFill>
                          <a:latin typeface="Times New Roman" panose="02020603050405020304" pitchFamily="18" charset="0"/>
                          <a:ea typeface="標楷體" panose="03000509000000000000" pitchFamily="65" charset="-120"/>
                          <a:cs typeface="Times New Roman" panose="02020603050405020304" pitchFamily="18" charset="0"/>
                        </a:rPr>
                        <a:t>113</a:t>
                      </a:r>
                      <a:endParaRPr lang="zh-TW" altLang="en-US" sz="2400" b="1" dirty="0">
                        <a:solidFill>
                          <a:srgbClr val="FFFF00"/>
                        </a:solidFill>
                        <a:latin typeface="Times New Roman" panose="02020603050405020304" pitchFamily="18" charset="0"/>
                        <a:ea typeface="標楷體" panose="03000509000000000000" pitchFamily="65" charset="-120"/>
                        <a:cs typeface="Times New Roman" panose="02020603050405020304" pitchFamily="18" charset="0"/>
                      </a:endParaRPr>
                    </a:p>
                  </a:txBody>
                  <a:tcPr anchor="ctr">
                    <a:solidFill>
                      <a:srgbClr val="00B0F0"/>
                    </a:solidFill>
                  </a:tcPr>
                </a:tc>
                <a:tc>
                  <a:txBody>
                    <a:bodyPr/>
                    <a:lstStyle/>
                    <a:p>
                      <a:pPr algn="ctr"/>
                      <a:r>
                        <a:rPr lang="en-US" altLang="zh-TW" sz="2400" b="1" dirty="0">
                          <a:solidFill>
                            <a:srgbClr val="FFFF00"/>
                          </a:solidFill>
                          <a:latin typeface="Times New Roman" panose="02020603050405020304" pitchFamily="18" charset="0"/>
                          <a:ea typeface="標楷體" panose="03000509000000000000" pitchFamily="65" charset="-120"/>
                          <a:cs typeface="Times New Roman" panose="02020603050405020304" pitchFamily="18" charset="0"/>
                        </a:rPr>
                        <a:t>114</a:t>
                      </a:r>
                      <a:endParaRPr lang="zh-TW" altLang="en-US" sz="2400" b="1" dirty="0">
                        <a:solidFill>
                          <a:srgbClr val="FFFF00"/>
                        </a:solidFill>
                        <a:latin typeface="Times New Roman" panose="02020603050405020304" pitchFamily="18" charset="0"/>
                        <a:ea typeface="標楷體" panose="03000509000000000000" pitchFamily="65" charset="-120"/>
                        <a:cs typeface="Times New Roman" panose="02020603050405020304" pitchFamily="18" charset="0"/>
                      </a:endParaRPr>
                    </a:p>
                  </a:txBody>
                  <a:tcPr anchor="ctr">
                    <a:solidFill>
                      <a:srgbClr val="00B0F0"/>
                    </a:solidFill>
                  </a:tcPr>
                </a:tc>
                <a:extLst>
                  <a:ext uri="{0D108BD9-81ED-4DB2-BD59-A6C34878D82A}">
                    <a16:rowId xmlns:a16="http://schemas.microsoft.com/office/drawing/2014/main" val="2332456530"/>
                  </a:ext>
                </a:extLst>
              </a:tr>
              <a:tr h="1224136">
                <a:tc>
                  <a:txBody>
                    <a:bodyPr/>
                    <a:lstStyle/>
                    <a:p>
                      <a:pPr algn="ctr"/>
                      <a:r>
                        <a:rPr lang="zh-TW" altLang="en-US" sz="2400" b="1" dirty="0">
                          <a:solidFill>
                            <a:srgbClr val="002060"/>
                          </a:solidFill>
                          <a:latin typeface="Times New Roman" panose="02020603050405020304" pitchFamily="18" charset="0"/>
                          <a:ea typeface="標楷體" panose="03000509000000000000" pitchFamily="65" charset="-120"/>
                          <a:cs typeface="Times New Roman" panose="02020603050405020304" pitchFamily="18" charset="0"/>
                        </a:rPr>
                        <a:t>落榜人數</a:t>
                      </a:r>
                    </a:p>
                  </a:txBody>
                  <a:tcPr anchor="ctr"/>
                </a:tc>
                <a:tc>
                  <a:txBody>
                    <a:bodyPr/>
                    <a:lstStyle/>
                    <a:p>
                      <a:pPr algn="ctr"/>
                      <a:r>
                        <a:rPr lang="en-US" altLang="zh-TW" sz="2400" dirty="0">
                          <a:latin typeface="Times New Roman" panose="02020603050405020304" pitchFamily="18" charset="0"/>
                          <a:ea typeface="標楷體" panose="03000509000000000000" pitchFamily="65" charset="-120"/>
                          <a:cs typeface="Times New Roman" panose="02020603050405020304" pitchFamily="18" charset="0"/>
                        </a:rPr>
                        <a:t>2573</a:t>
                      </a:r>
                      <a:endParaRPr lang="zh-TW" altLang="en-US" sz="2400" dirty="0">
                        <a:latin typeface="Times New Roman" panose="02020603050405020304" pitchFamily="18" charset="0"/>
                        <a:ea typeface="標楷體" panose="03000509000000000000" pitchFamily="65" charset="-120"/>
                        <a:cs typeface="Times New Roman" panose="02020603050405020304" pitchFamily="18" charset="0"/>
                      </a:endParaRPr>
                    </a:p>
                  </a:txBody>
                  <a:tcPr anchor="ctr"/>
                </a:tc>
                <a:tc>
                  <a:txBody>
                    <a:bodyPr/>
                    <a:lstStyle/>
                    <a:p>
                      <a:pPr algn="ctr"/>
                      <a:r>
                        <a:rPr lang="en-US" altLang="zh-TW" sz="2400" dirty="0">
                          <a:latin typeface="Times New Roman" panose="02020603050405020304" pitchFamily="18" charset="0"/>
                          <a:ea typeface="標楷體" panose="03000509000000000000" pitchFamily="65" charset="-120"/>
                          <a:cs typeface="Times New Roman" panose="02020603050405020304" pitchFamily="18" charset="0"/>
                        </a:rPr>
                        <a:t>2655</a:t>
                      </a:r>
                      <a:endParaRPr lang="zh-TW" altLang="en-US" sz="2400" dirty="0">
                        <a:latin typeface="Times New Roman" panose="02020603050405020304" pitchFamily="18" charset="0"/>
                        <a:ea typeface="標楷體" panose="03000509000000000000" pitchFamily="65" charset="-120"/>
                        <a:cs typeface="Times New Roman" panose="02020603050405020304" pitchFamily="18" charset="0"/>
                      </a:endParaRPr>
                    </a:p>
                  </a:txBody>
                  <a:tcPr anchor="ctr"/>
                </a:tc>
                <a:tc>
                  <a:txBody>
                    <a:bodyPr/>
                    <a:lstStyle/>
                    <a:p>
                      <a:pPr algn="ctr"/>
                      <a:r>
                        <a:rPr lang="en-US" altLang="zh-TW" sz="2400" dirty="0">
                          <a:latin typeface="Times New Roman" panose="02020603050405020304" pitchFamily="18" charset="0"/>
                          <a:ea typeface="標楷體" panose="03000509000000000000" pitchFamily="65" charset="-120"/>
                          <a:cs typeface="Times New Roman" panose="02020603050405020304" pitchFamily="18" charset="0"/>
                        </a:rPr>
                        <a:t>2460</a:t>
                      </a:r>
                      <a:endParaRPr lang="zh-TW" altLang="en-US" sz="2400" dirty="0">
                        <a:latin typeface="Times New Roman" panose="02020603050405020304" pitchFamily="18" charset="0"/>
                        <a:ea typeface="標楷體" panose="03000509000000000000" pitchFamily="65" charset="-120"/>
                        <a:cs typeface="Times New Roman" panose="02020603050405020304" pitchFamily="18" charset="0"/>
                      </a:endParaRPr>
                    </a:p>
                  </a:txBody>
                  <a:tcPr anchor="ctr"/>
                </a:tc>
                <a:tc>
                  <a:txBody>
                    <a:bodyPr/>
                    <a:lstStyle/>
                    <a:p>
                      <a:pPr algn="ctr"/>
                      <a:r>
                        <a:rPr lang="en-US" altLang="zh-TW" sz="2400" dirty="0">
                          <a:latin typeface="Times New Roman" panose="02020603050405020304" pitchFamily="18" charset="0"/>
                          <a:ea typeface="標楷體" panose="03000509000000000000" pitchFamily="65" charset="-120"/>
                          <a:cs typeface="Times New Roman" panose="02020603050405020304" pitchFamily="18" charset="0"/>
                        </a:rPr>
                        <a:t>2320</a:t>
                      </a:r>
                      <a:endParaRPr lang="zh-TW" altLang="en-US" sz="2400" dirty="0">
                        <a:latin typeface="Times New Roman" panose="02020603050405020304" pitchFamily="18" charset="0"/>
                        <a:ea typeface="標楷體" panose="03000509000000000000" pitchFamily="65" charset="-120"/>
                        <a:cs typeface="Times New Roman" panose="02020603050405020304" pitchFamily="18" charset="0"/>
                      </a:endParaRPr>
                    </a:p>
                  </a:txBody>
                  <a:tcPr anchor="ctr"/>
                </a:tc>
                <a:tc>
                  <a:txBody>
                    <a:bodyPr/>
                    <a:lstStyle/>
                    <a:p>
                      <a:pPr algn="ctr"/>
                      <a:r>
                        <a:rPr lang="en-US" altLang="zh-TW" sz="2400" dirty="0">
                          <a:latin typeface="Times New Roman" panose="02020603050405020304" pitchFamily="18" charset="0"/>
                          <a:ea typeface="標楷體" panose="03000509000000000000" pitchFamily="65" charset="-120"/>
                          <a:cs typeface="Times New Roman" panose="02020603050405020304" pitchFamily="18" charset="0"/>
                        </a:rPr>
                        <a:t>3357</a:t>
                      </a:r>
                      <a:endParaRPr lang="zh-TW" altLang="en-US" sz="2400" dirty="0">
                        <a:latin typeface="Times New Roman" panose="02020603050405020304" pitchFamily="18" charset="0"/>
                        <a:ea typeface="標楷體" panose="03000509000000000000" pitchFamily="65" charset="-120"/>
                        <a:cs typeface="Times New Roman" panose="02020603050405020304" pitchFamily="18" charset="0"/>
                      </a:endParaRPr>
                    </a:p>
                  </a:txBody>
                  <a:tcPr anchor="ctr"/>
                </a:tc>
                <a:tc>
                  <a:txBody>
                    <a:bodyPr/>
                    <a:lstStyle/>
                    <a:p>
                      <a:pPr algn="ctr"/>
                      <a:r>
                        <a:rPr lang="en-US" altLang="zh-TW" sz="2400" dirty="0">
                          <a:latin typeface="Times New Roman" panose="02020603050405020304" pitchFamily="18" charset="0"/>
                          <a:ea typeface="標楷體" panose="03000509000000000000" pitchFamily="65" charset="-120"/>
                          <a:cs typeface="Times New Roman" panose="02020603050405020304" pitchFamily="18" charset="0"/>
                        </a:rPr>
                        <a:t>2974</a:t>
                      </a:r>
                      <a:endParaRPr lang="zh-TW" altLang="en-US" sz="2400" dirty="0">
                        <a:latin typeface="Times New Roman" panose="02020603050405020304" pitchFamily="18" charset="0"/>
                        <a:ea typeface="標楷體" panose="03000509000000000000" pitchFamily="65" charset="-120"/>
                        <a:cs typeface="Times New Roman" panose="02020603050405020304" pitchFamily="18" charset="0"/>
                      </a:endParaRPr>
                    </a:p>
                  </a:txBody>
                  <a:tcPr anchor="ctr"/>
                </a:tc>
                <a:tc>
                  <a:txBody>
                    <a:bodyPr/>
                    <a:lstStyle/>
                    <a:p>
                      <a:pPr algn="ctr"/>
                      <a:r>
                        <a:rPr lang="en-US" altLang="zh-TW" sz="2400" dirty="0">
                          <a:latin typeface="Times New Roman" panose="02020603050405020304" pitchFamily="18" charset="0"/>
                          <a:ea typeface="標楷體" panose="03000509000000000000" pitchFamily="65" charset="-120"/>
                          <a:cs typeface="Times New Roman" panose="02020603050405020304" pitchFamily="18" charset="0"/>
                        </a:rPr>
                        <a:t>2002</a:t>
                      </a:r>
                      <a:endParaRPr lang="zh-TW" altLang="en-US" sz="2400" dirty="0">
                        <a:latin typeface="Times New Roman" panose="02020603050405020304" pitchFamily="18" charset="0"/>
                        <a:ea typeface="標楷體" panose="03000509000000000000" pitchFamily="65" charset="-120"/>
                        <a:cs typeface="Times New Roman" panose="02020603050405020304" pitchFamily="18" charset="0"/>
                      </a:endParaRPr>
                    </a:p>
                  </a:txBody>
                  <a:tcPr anchor="ctr"/>
                </a:tc>
                <a:extLst>
                  <a:ext uri="{0D108BD9-81ED-4DB2-BD59-A6C34878D82A}">
                    <a16:rowId xmlns:a16="http://schemas.microsoft.com/office/drawing/2014/main" val="4047727242"/>
                  </a:ext>
                </a:extLst>
              </a:tr>
              <a:tr h="1099454">
                <a:tc>
                  <a:txBody>
                    <a:bodyPr/>
                    <a:lstStyle/>
                    <a:p>
                      <a:pPr algn="ctr"/>
                      <a:r>
                        <a:rPr lang="zh-TW" altLang="en-US" sz="2400" b="1" dirty="0">
                          <a:solidFill>
                            <a:srgbClr val="002060"/>
                          </a:solidFill>
                          <a:latin typeface="Times New Roman" panose="02020603050405020304" pitchFamily="18" charset="0"/>
                          <a:ea typeface="標楷體" panose="03000509000000000000" pitchFamily="65" charset="-120"/>
                          <a:cs typeface="Times New Roman" panose="02020603050405020304" pitchFamily="18" charset="0"/>
                        </a:rPr>
                        <a:t>落榜平均志願數</a:t>
                      </a:r>
                    </a:p>
                  </a:txBody>
                  <a:tcPr anchor="ctr"/>
                </a:tc>
                <a:tc>
                  <a:txBody>
                    <a:bodyPr/>
                    <a:lstStyle/>
                    <a:p>
                      <a:pPr algn="ctr"/>
                      <a:r>
                        <a:rPr lang="en-US" altLang="zh-TW" sz="2400" dirty="0">
                          <a:latin typeface="Times New Roman" panose="02020603050405020304" pitchFamily="18" charset="0"/>
                          <a:ea typeface="標楷體" panose="03000509000000000000" pitchFamily="65" charset="-120"/>
                          <a:cs typeface="Times New Roman" panose="02020603050405020304" pitchFamily="18" charset="0"/>
                        </a:rPr>
                        <a:t>17</a:t>
                      </a:r>
                      <a:endParaRPr lang="zh-TW" altLang="en-US" sz="2400" dirty="0">
                        <a:latin typeface="Times New Roman" panose="02020603050405020304" pitchFamily="18" charset="0"/>
                        <a:ea typeface="標楷體" panose="03000509000000000000" pitchFamily="65" charset="-120"/>
                        <a:cs typeface="Times New Roman" panose="02020603050405020304" pitchFamily="18" charset="0"/>
                      </a:endParaRPr>
                    </a:p>
                  </a:txBody>
                  <a:tcPr anchor="ctr"/>
                </a:tc>
                <a:tc>
                  <a:txBody>
                    <a:bodyPr/>
                    <a:lstStyle/>
                    <a:p>
                      <a:pPr algn="ctr"/>
                      <a:r>
                        <a:rPr lang="en-US" altLang="zh-TW" sz="2400" dirty="0">
                          <a:latin typeface="Times New Roman" panose="02020603050405020304" pitchFamily="18" charset="0"/>
                          <a:ea typeface="標楷體" panose="03000509000000000000" pitchFamily="65" charset="-120"/>
                          <a:cs typeface="Times New Roman" panose="02020603050405020304" pitchFamily="18" charset="0"/>
                        </a:rPr>
                        <a:t>17</a:t>
                      </a:r>
                      <a:endParaRPr lang="zh-TW" altLang="en-US" sz="2400" dirty="0">
                        <a:latin typeface="Times New Roman" panose="02020603050405020304" pitchFamily="18" charset="0"/>
                        <a:ea typeface="標楷體" panose="03000509000000000000" pitchFamily="65" charset="-120"/>
                        <a:cs typeface="Times New Roman" panose="02020603050405020304" pitchFamily="18" charset="0"/>
                      </a:endParaRPr>
                    </a:p>
                  </a:txBody>
                  <a:tcPr anchor="ctr"/>
                </a:tc>
                <a:tc>
                  <a:txBody>
                    <a:bodyPr/>
                    <a:lstStyle/>
                    <a:p>
                      <a:pPr algn="ctr"/>
                      <a:r>
                        <a:rPr lang="en-US" altLang="zh-TW" sz="2400" dirty="0">
                          <a:latin typeface="Times New Roman" panose="02020603050405020304" pitchFamily="18" charset="0"/>
                          <a:ea typeface="標楷體" panose="03000509000000000000" pitchFamily="65" charset="-120"/>
                          <a:cs typeface="Times New Roman" panose="02020603050405020304" pitchFamily="18" charset="0"/>
                        </a:rPr>
                        <a:t>17</a:t>
                      </a:r>
                      <a:endParaRPr lang="zh-TW" altLang="en-US" sz="2400" dirty="0">
                        <a:latin typeface="Times New Roman" panose="02020603050405020304" pitchFamily="18" charset="0"/>
                        <a:ea typeface="標楷體" panose="03000509000000000000" pitchFamily="65" charset="-120"/>
                        <a:cs typeface="Times New Roman" panose="02020603050405020304" pitchFamily="18" charset="0"/>
                      </a:endParaRPr>
                    </a:p>
                  </a:txBody>
                  <a:tcPr anchor="ctr"/>
                </a:tc>
                <a:tc>
                  <a:txBody>
                    <a:bodyPr/>
                    <a:lstStyle/>
                    <a:p>
                      <a:pPr algn="ctr"/>
                      <a:r>
                        <a:rPr lang="en-US" altLang="zh-TW" sz="2400" dirty="0">
                          <a:latin typeface="Times New Roman" panose="02020603050405020304" pitchFamily="18" charset="0"/>
                          <a:ea typeface="標楷體" panose="03000509000000000000" pitchFamily="65" charset="-120"/>
                          <a:cs typeface="Times New Roman" panose="02020603050405020304" pitchFamily="18" charset="0"/>
                        </a:rPr>
                        <a:t>17</a:t>
                      </a:r>
                      <a:endParaRPr lang="zh-TW" altLang="en-US" sz="2400" dirty="0">
                        <a:latin typeface="Times New Roman" panose="02020603050405020304" pitchFamily="18" charset="0"/>
                        <a:ea typeface="標楷體" panose="03000509000000000000" pitchFamily="65" charset="-120"/>
                        <a:cs typeface="Times New Roman" panose="02020603050405020304" pitchFamily="18" charset="0"/>
                      </a:endParaRPr>
                    </a:p>
                  </a:txBody>
                  <a:tcPr anchor="ctr"/>
                </a:tc>
                <a:tc>
                  <a:txBody>
                    <a:bodyPr/>
                    <a:lstStyle/>
                    <a:p>
                      <a:pPr algn="ctr"/>
                      <a:r>
                        <a:rPr lang="en-US" altLang="zh-TW" sz="2400" dirty="0">
                          <a:latin typeface="Times New Roman" panose="02020603050405020304" pitchFamily="18" charset="0"/>
                          <a:ea typeface="標楷體" panose="03000509000000000000" pitchFamily="65" charset="-120"/>
                          <a:cs typeface="Times New Roman" panose="02020603050405020304" pitchFamily="18" charset="0"/>
                        </a:rPr>
                        <a:t>17</a:t>
                      </a:r>
                      <a:endParaRPr lang="zh-TW" altLang="en-US" sz="2400" dirty="0">
                        <a:latin typeface="Times New Roman" panose="02020603050405020304" pitchFamily="18" charset="0"/>
                        <a:ea typeface="標楷體" panose="03000509000000000000" pitchFamily="65" charset="-120"/>
                        <a:cs typeface="Times New Roman" panose="02020603050405020304" pitchFamily="18" charset="0"/>
                      </a:endParaRPr>
                    </a:p>
                  </a:txBody>
                  <a:tcPr anchor="ctr"/>
                </a:tc>
                <a:tc>
                  <a:txBody>
                    <a:bodyPr/>
                    <a:lstStyle/>
                    <a:p>
                      <a:pPr algn="ctr"/>
                      <a:r>
                        <a:rPr lang="en-US" altLang="zh-TW" sz="2400" dirty="0">
                          <a:latin typeface="Times New Roman" panose="02020603050405020304" pitchFamily="18" charset="0"/>
                          <a:ea typeface="標楷體" panose="03000509000000000000" pitchFamily="65" charset="-120"/>
                          <a:cs typeface="Times New Roman" panose="02020603050405020304" pitchFamily="18" charset="0"/>
                        </a:rPr>
                        <a:t>18</a:t>
                      </a:r>
                      <a:endParaRPr lang="zh-TW" altLang="en-US" sz="2400" dirty="0">
                        <a:latin typeface="Times New Roman" panose="02020603050405020304" pitchFamily="18" charset="0"/>
                        <a:ea typeface="標楷體" panose="03000509000000000000" pitchFamily="65" charset="-120"/>
                        <a:cs typeface="Times New Roman" panose="02020603050405020304" pitchFamily="18" charset="0"/>
                      </a:endParaRPr>
                    </a:p>
                  </a:txBody>
                  <a:tcPr anchor="ctr"/>
                </a:tc>
                <a:tc>
                  <a:txBody>
                    <a:bodyPr/>
                    <a:lstStyle/>
                    <a:p>
                      <a:pPr algn="ctr"/>
                      <a:r>
                        <a:rPr lang="en-US" altLang="zh-TW" sz="2400" dirty="0">
                          <a:latin typeface="Times New Roman" panose="02020603050405020304" pitchFamily="18" charset="0"/>
                          <a:ea typeface="標楷體" panose="03000509000000000000" pitchFamily="65" charset="-120"/>
                          <a:cs typeface="Times New Roman" panose="02020603050405020304" pitchFamily="18" charset="0"/>
                        </a:rPr>
                        <a:t>16</a:t>
                      </a:r>
                      <a:endParaRPr lang="zh-TW" altLang="en-US" sz="2400" dirty="0">
                        <a:latin typeface="Times New Roman" panose="02020603050405020304" pitchFamily="18" charset="0"/>
                        <a:ea typeface="標楷體" panose="03000509000000000000" pitchFamily="65" charset="-120"/>
                        <a:cs typeface="Times New Roman" panose="02020603050405020304" pitchFamily="18" charset="0"/>
                      </a:endParaRPr>
                    </a:p>
                  </a:txBody>
                  <a:tcPr anchor="ctr"/>
                </a:tc>
                <a:extLst>
                  <a:ext uri="{0D108BD9-81ED-4DB2-BD59-A6C34878D82A}">
                    <a16:rowId xmlns:a16="http://schemas.microsoft.com/office/drawing/2014/main" val="730787511"/>
                  </a:ext>
                </a:extLst>
              </a:tr>
              <a:tr h="1152128">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TW" altLang="en-US" sz="2400" b="1" kern="1200" dirty="0">
                          <a:solidFill>
                            <a:srgbClr val="002060"/>
                          </a:solidFill>
                          <a:latin typeface="Times New Roman" panose="02020603050405020304" pitchFamily="18" charset="0"/>
                          <a:ea typeface="標楷體" panose="03000509000000000000" pitchFamily="65" charset="-120"/>
                          <a:cs typeface="Times New Roman" panose="02020603050405020304" pitchFamily="18" charset="0"/>
                        </a:rPr>
                        <a:t>落榜人數</a:t>
                      </a:r>
                      <a:endParaRPr lang="zh-TW" altLang="en-US" sz="2400" b="1" dirty="0">
                        <a:solidFill>
                          <a:srgbClr val="002060"/>
                        </a:solidFill>
                        <a:latin typeface="Times New Roman" panose="02020603050405020304" pitchFamily="18" charset="0"/>
                        <a:ea typeface="標楷體" panose="03000509000000000000" pitchFamily="65" charset="-120"/>
                        <a:cs typeface="Times New Roman" panose="02020603050405020304" pitchFamily="18" charset="0"/>
                      </a:endParaRPr>
                    </a:p>
                  </a:txBody>
                  <a:tcPr anchor="ctr"/>
                </a:tc>
                <a:tc>
                  <a:txBody>
                    <a:bodyPr/>
                    <a:lstStyle/>
                    <a:p>
                      <a:pPr algn="ctr"/>
                      <a:r>
                        <a:rPr lang="en-US" altLang="zh-TW" sz="2400" dirty="0">
                          <a:latin typeface="Times New Roman" panose="02020603050405020304" pitchFamily="18" charset="0"/>
                          <a:ea typeface="標楷體" panose="03000509000000000000" pitchFamily="65" charset="-120"/>
                          <a:cs typeface="Times New Roman" panose="02020603050405020304" pitchFamily="18" charset="0"/>
                        </a:rPr>
                        <a:t>91</a:t>
                      </a:r>
                      <a:endParaRPr lang="zh-TW" altLang="en-US" sz="2400" dirty="0">
                        <a:latin typeface="Times New Roman" panose="02020603050405020304" pitchFamily="18" charset="0"/>
                        <a:ea typeface="標楷體" panose="03000509000000000000" pitchFamily="65" charset="-120"/>
                        <a:cs typeface="Times New Roman" panose="02020603050405020304" pitchFamily="18" charset="0"/>
                      </a:endParaRPr>
                    </a:p>
                  </a:txBody>
                  <a:tcPr anchor="ctr"/>
                </a:tc>
                <a:tc>
                  <a:txBody>
                    <a:bodyPr/>
                    <a:lstStyle/>
                    <a:p>
                      <a:pPr algn="ctr"/>
                      <a:r>
                        <a:rPr lang="en-US" altLang="zh-TW" sz="2400" dirty="0">
                          <a:latin typeface="Times New Roman" panose="02020603050405020304" pitchFamily="18" charset="0"/>
                          <a:ea typeface="標楷體" panose="03000509000000000000" pitchFamily="65" charset="-120"/>
                          <a:cs typeface="Times New Roman" panose="02020603050405020304" pitchFamily="18" charset="0"/>
                        </a:rPr>
                        <a:t>101</a:t>
                      </a:r>
                      <a:endParaRPr lang="zh-TW" altLang="en-US" sz="2400" dirty="0">
                        <a:latin typeface="Times New Roman" panose="02020603050405020304" pitchFamily="18" charset="0"/>
                        <a:ea typeface="標楷體" panose="03000509000000000000" pitchFamily="65" charset="-120"/>
                        <a:cs typeface="Times New Roman" panose="02020603050405020304" pitchFamily="18" charset="0"/>
                      </a:endParaRPr>
                    </a:p>
                  </a:txBody>
                  <a:tcPr anchor="ctr"/>
                </a:tc>
                <a:tc>
                  <a:txBody>
                    <a:bodyPr/>
                    <a:lstStyle/>
                    <a:p>
                      <a:pPr algn="ctr"/>
                      <a:r>
                        <a:rPr lang="en-US" altLang="zh-TW" sz="2400" dirty="0">
                          <a:latin typeface="Times New Roman" panose="02020603050405020304" pitchFamily="18" charset="0"/>
                          <a:ea typeface="標楷體" panose="03000509000000000000" pitchFamily="65" charset="-120"/>
                          <a:cs typeface="Times New Roman" panose="02020603050405020304" pitchFamily="18" charset="0"/>
                        </a:rPr>
                        <a:t>75</a:t>
                      </a:r>
                      <a:endParaRPr lang="zh-TW" altLang="en-US" sz="2400" dirty="0">
                        <a:latin typeface="Times New Roman" panose="02020603050405020304" pitchFamily="18" charset="0"/>
                        <a:ea typeface="標楷體" panose="03000509000000000000" pitchFamily="65" charset="-120"/>
                        <a:cs typeface="Times New Roman" panose="02020603050405020304" pitchFamily="18" charset="0"/>
                      </a:endParaRPr>
                    </a:p>
                  </a:txBody>
                  <a:tcPr anchor="ctr"/>
                </a:tc>
                <a:tc>
                  <a:txBody>
                    <a:bodyPr/>
                    <a:lstStyle/>
                    <a:p>
                      <a:pPr algn="ctr"/>
                      <a:r>
                        <a:rPr lang="en-US" altLang="zh-TW" sz="2400" dirty="0">
                          <a:latin typeface="Times New Roman" panose="02020603050405020304" pitchFamily="18" charset="0"/>
                          <a:ea typeface="標楷體" panose="03000509000000000000" pitchFamily="65" charset="-120"/>
                          <a:cs typeface="Times New Roman" panose="02020603050405020304" pitchFamily="18" charset="0"/>
                        </a:rPr>
                        <a:t>61</a:t>
                      </a:r>
                      <a:endParaRPr lang="zh-TW" altLang="en-US" sz="2400" dirty="0">
                        <a:latin typeface="Times New Roman" panose="02020603050405020304" pitchFamily="18" charset="0"/>
                        <a:ea typeface="標楷體" panose="03000509000000000000" pitchFamily="65" charset="-120"/>
                        <a:cs typeface="Times New Roman" panose="02020603050405020304" pitchFamily="18" charset="0"/>
                      </a:endParaRPr>
                    </a:p>
                  </a:txBody>
                  <a:tcPr anchor="ctr"/>
                </a:tc>
                <a:tc>
                  <a:txBody>
                    <a:bodyPr/>
                    <a:lstStyle/>
                    <a:p>
                      <a:pPr algn="ctr"/>
                      <a:r>
                        <a:rPr lang="en-US" altLang="zh-TW" sz="2400" dirty="0">
                          <a:latin typeface="Times New Roman" panose="02020603050405020304" pitchFamily="18" charset="0"/>
                          <a:ea typeface="標楷體" panose="03000509000000000000" pitchFamily="65" charset="-120"/>
                          <a:cs typeface="Times New Roman" panose="02020603050405020304" pitchFamily="18" charset="0"/>
                        </a:rPr>
                        <a:t>187</a:t>
                      </a:r>
                      <a:endParaRPr lang="zh-TW" altLang="en-US" sz="2400" dirty="0">
                        <a:latin typeface="Times New Roman" panose="02020603050405020304" pitchFamily="18" charset="0"/>
                        <a:ea typeface="標楷體" panose="03000509000000000000" pitchFamily="65" charset="-120"/>
                        <a:cs typeface="Times New Roman" panose="02020603050405020304" pitchFamily="18" charset="0"/>
                      </a:endParaRPr>
                    </a:p>
                  </a:txBody>
                  <a:tcPr anchor="ctr"/>
                </a:tc>
                <a:tc>
                  <a:txBody>
                    <a:bodyPr/>
                    <a:lstStyle/>
                    <a:p>
                      <a:pPr algn="ctr"/>
                      <a:r>
                        <a:rPr lang="en-US" altLang="zh-TW" sz="2400" dirty="0">
                          <a:latin typeface="Times New Roman" panose="02020603050405020304" pitchFamily="18" charset="0"/>
                          <a:ea typeface="標楷體" panose="03000509000000000000" pitchFamily="65" charset="-120"/>
                          <a:cs typeface="Times New Roman" panose="02020603050405020304" pitchFamily="18" charset="0"/>
                        </a:rPr>
                        <a:t>56</a:t>
                      </a:r>
                      <a:endParaRPr lang="zh-TW" altLang="en-US" sz="2400" dirty="0">
                        <a:latin typeface="Times New Roman" panose="02020603050405020304" pitchFamily="18" charset="0"/>
                        <a:ea typeface="標楷體" panose="03000509000000000000" pitchFamily="65" charset="-120"/>
                        <a:cs typeface="Times New Roman" panose="02020603050405020304" pitchFamily="18" charset="0"/>
                      </a:endParaRPr>
                    </a:p>
                  </a:txBody>
                  <a:tcPr anchor="ctr"/>
                </a:tc>
                <a:tc>
                  <a:txBody>
                    <a:bodyPr/>
                    <a:lstStyle/>
                    <a:p>
                      <a:pPr algn="ctr"/>
                      <a:r>
                        <a:rPr lang="en-US" altLang="zh-TW" sz="24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22</a:t>
                      </a:r>
                      <a:endParaRPr lang="zh-TW" altLang="en-US" sz="24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endParaRPr>
                    </a:p>
                  </a:txBody>
                  <a:tcPr anchor="ctr"/>
                </a:tc>
                <a:extLst>
                  <a:ext uri="{0D108BD9-81ED-4DB2-BD59-A6C34878D82A}">
                    <a16:rowId xmlns:a16="http://schemas.microsoft.com/office/drawing/2014/main" val="2528543705"/>
                  </a:ext>
                </a:extLst>
              </a:tr>
              <a:tr h="1224136">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TW" altLang="en-US" sz="2400" b="1" kern="1200" dirty="0">
                          <a:solidFill>
                            <a:srgbClr val="002060"/>
                          </a:solidFill>
                          <a:latin typeface="Times New Roman" panose="02020603050405020304" pitchFamily="18" charset="0"/>
                          <a:ea typeface="標楷體" panose="03000509000000000000" pitchFamily="65" charset="-120"/>
                          <a:cs typeface="Times New Roman" panose="02020603050405020304" pitchFamily="18" charset="0"/>
                        </a:rPr>
                        <a:t>落榜平均志願數</a:t>
                      </a:r>
                    </a:p>
                  </a:txBody>
                  <a:tcPr anchor="ctr"/>
                </a:tc>
                <a:tc>
                  <a:txBody>
                    <a:bodyPr/>
                    <a:lstStyle/>
                    <a:p>
                      <a:pPr algn="ctr"/>
                      <a:r>
                        <a:rPr lang="en-US" altLang="zh-TW" sz="2400" dirty="0">
                          <a:latin typeface="Times New Roman" panose="02020603050405020304" pitchFamily="18" charset="0"/>
                          <a:ea typeface="標楷體" panose="03000509000000000000" pitchFamily="65" charset="-120"/>
                          <a:cs typeface="Times New Roman" panose="02020603050405020304" pitchFamily="18" charset="0"/>
                        </a:rPr>
                        <a:t>7</a:t>
                      </a:r>
                      <a:endParaRPr lang="zh-TW" altLang="en-US" sz="2400" dirty="0">
                        <a:latin typeface="Times New Roman" panose="02020603050405020304" pitchFamily="18" charset="0"/>
                        <a:ea typeface="標楷體" panose="03000509000000000000" pitchFamily="65" charset="-120"/>
                        <a:cs typeface="Times New Roman" panose="02020603050405020304" pitchFamily="18" charset="0"/>
                      </a:endParaRPr>
                    </a:p>
                  </a:txBody>
                  <a:tcPr anchor="ctr"/>
                </a:tc>
                <a:tc>
                  <a:txBody>
                    <a:bodyPr/>
                    <a:lstStyle/>
                    <a:p>
                      <a:pPr algn="ctr"/>
                      <a:r>
                        <a:rPr lang="en-US" altLang="zh-TW" sz="2400" dirty="0">
                          <a:latin typeface="Times New Roman" panose="02020603050405020304" pitchFamily="18" charset="0"/>
                          <a:ea typeface="標楷體" panose="03000509000000000000" pitchFamily="65" charset="-120"/>
                          <a:cs typeface="Times New Roman" panose="02020603050405020304" pitchFamily="18" charset="0"/>
                        </a:rPr>
                        <a:t>8</a:t>
                      </a:r>
                      <a:endParaRPr lang="zh-TW" altLang="en-US" sz="2400" dirty="0">
                        <a:latin typeface="Times New Roman" panose="02020603050405020304" pitchFamily="18" charset="0"/>
                        <a:ea typeface="標楷體" panose="03000509000000000000" pitchFamily="65" charset="-120"/>
                        <a:cs typeface="Times New Roman" panose="02020603050405020304" pitchFamily="18" charset="0"/>
                      </a:endParaRPr>
                    </a:p>
                  </a:txBody>
                  <a:tcPr anchor="ctr"/>
                </a:tc>
                <a:tc>
                  <a:txBody>
                    <a:bodyPr/>
                    <a:lstStyle/>
                    <a:p>
                      <a:pPr algn="ctr"/>
                      <a:r>
                        <a:rPr lang="en-US" altLang="zh-TW" sz="2400" dirty="0">
                          <a:latin typeface="Times New Roman" panose="02020603050405020304" pitchFamily="18" charset="0"/>
                          <a:ea typeface="標楷體" panose="03000509000000000000" pitchFamily="65" charset="-120"/>
                          <a:cs typeface="Times New Roman" panose="02020603050405020304" pitchFamily="18" charset="0"/>
                        </a:rPr>
                        <a:t>9</a:t>
                      </a:r>
                      <a:endParaRPr lang="zh-TW" altLang="en-US" sz="2400" dirty="0">
                        <a:latin typeface="Times New Roman" panose="02020603050405020304" pitchFamily="18" charset="0"/>
                        <a:ea typeface="標楷體" panose="03000509000000000000" pitchFamily="65" charset="-120"/>
                        <a:cs typeface="Times New Roman" panose="02020603050405020304" pitchFamily="18" charset="0"/>
                      </a:endParaRPr>
                    </a:p>
                  </a:txBody>
                  <a:tcPr anchor="ctr"/>
                </a:tc>
                <a:tc>
                  <a:txBody>
                    <a:bodyPr/>
                    <a:lstStyle/>
                    <a:p>
                      <a:pPr algn="ctr"/>
                      <a:r>
                        <a:rPr lang="en-US" altLang="zh-TW" sz="2400" dirty="0">
                          <a:latin typeface="Times New Roman" panose="02020603050405020304" pitchFamily="18" charset="0"/>
                          <a:ea typeface="標楷體" panose="03000509000000000000" pitchFamily="65" charset="-120"/>
                          <a:cs typeface="Times New Roman" panose="02020603050405020304" pitchFamily="18" charset="0"/>
                        </a:rPr>
                        <a:t>7</a:t>
                      </a:r>
                      <a:endParaRPr lang="zh-TW" altLang="en-US" sz="2400" dirty="0">
                        <a:latin typeface="Times New Roman" panose="02020603050405020304" pitchFamily="18" charset="0"/>
                        <a:ea typeface="標楷體" panose="03000509000000000000" pitchFamily="65" charset="-120"/>
                        <a:cs typeface="Times New Roman" panose="02020603050405020304" pitchFamily="18" charset="0"/>
                      </a:endParaRPr>
                    </a:p>
                  </a:txBody>
                  <a:tcPr anchor="ctr"/>
                </a:tc>
                <a:tc>
                  <a:txBody>
                    <a:bodyPr/>
                    <a:lstStyle/>
                    <a:p>
                      <a:pPr algn="ctr"/>
                      <a:r>
                        <a:rPr lang="en-US" altLang="zh-TW" sz="2400" dirty="0">
                          <a:latin typeface="Times New Roman" panose="02020603050405020304" pitchFamily="18" charset="0"/>
                          <a:ea typeface="標楷體" panose="03000509000000000000" pitchFamily="65" charset="-120"/>
                          <a:cs typeface="Times New Roman" panose="02020603050405020304" pitchFamily="18" charset="0"/>
                        </a:rPr>
                        <a:t>8</a:t>
                      </a:r>
                      <a:endParaRPr lang="zh-TW" altLang="en-US" sz="2400" dirty="0">
                        <a:latin typeface="Times New Roman" panose="02020603050405020304" pitchFamily="18" charset="0"/>
                        <a:ea typeface="標楷體" panose="03000509000000000000" pitchFamily="65" charset="-120"/>
                        <a:cs typeface="Times New Roman" panose="02020603050405020304" pitchFamily="18" charset="0"/>
                      </a:endParaRPr>
                    </a:p>
                  </a:txBody>
                  <a:tcPr anchor="ctr"/>
                </a:tc>
                <a:tc>
                  <a:txBody>
                    <a:bodyPr/>
                    <a:lstStyle/>
                    <a:p>
                      <a:pPr algn="ctr"/>
                      <a:r>
                        <a:rPr lang="en-US" altLang="zh-TW" sz="2400" dirty="0">
                          <a:latin typeface="Times New Roman" panose="02020603050405020304" pitchFamily="18" charset="0"/>
                          <a:ea typeface="標楷體" panose="03000509000000000000" pitchFamily="65" charset="-120"/>
                          <a:cs typeface="Times New Roman" panose="02020603050405020304" pitchFamily="18" charset="0"/>
                        </a:rPr>
                        <a:t>7</a:t>
                      </a:r>
                      <a:endParaRPr lang="zh-TW" altLang="en-US" sz="2400" dirty="0">
                        <a:latin typeface="Times New Roman" panose="02020603050405020304" pitchFamily="18" charset="0"/>
                        <a:ea typeface="標楷體" panose="03000509000000000000" pitchFamily="65" charset="-120"/>
                        <a:cs typeface="Times New Roman" panose="02020603050405020304" pitchFamily="18" charset="0"/>
                      </a:endParaRPr>
                    </a:p>
                  </a:txBody>
                  <a:tcPr anchor="ctr"/>
                </a:tc>
                <a:tc>
                  <a:txBody>
                    <a:bodyPr/>
                    <a:lstStyle/>
                    <a:p>
                      <a:pPr algn="ctr"/>
                      <a:r>
                        <a:rPr lang="en-US" altLang="zh-TW" sz="2400" dirty="0">
                          <a:latin typeface="Times New Roman" panose="02020603050405020304" pitchFamily="18" charset="0"/>
                          <a:ea typeface="標楷體" panose="03000509000000000000" pitchFamily="65" charset="-120"/>
                          <a:cs typeface="Times New Roman" panose="02020603050405020304" pitchFamily="18" charset="0"/>
                        </a:rPr>
                        <a:t>4</a:t>
                      </a:r>
                      <a:endParaRPr lang="zh-TW" altLang="en-US" sz="2400" dirty="0">
                        <a:latin typeface="Times New Roman" panose="02020603050405020304" pitchFamily="18" charset="0"/>
                        <a:ea typeface="標楷體" panose="03000509000000000000" pitchFamily="65" charset="-120"/>
                        <a:cs typeface="Times New Roman" panose="02020603050405020304" pitchFamily="18" charset="0"/>
                      </a:endParaRPr>
                    </a:p>
                  </a:txBody>
                  <a:tcPr anchor="ctr"/>
                </a:tc>
                <a:extLst>
                  <a:ext uri="{0D108BD9-81ED-4DB2-BD59-A6C34878D82A}">
                    <a16:rowId xmlns:a16="http://schemas.microsoft.com/office/drawing/2014/main" val="3978796154"/>
                  </a:ext>
                </a:extLst>
              </a:tr>
            </a:tbl>
          </a:graphicData>
        </a:graphic>
      </p:graphicFrame>
    </p:spTree>
    <p:custDataLst>
      <p:tags r:id="rId1"/>
    </p:custDataLst>
    <p:extLst>
      <p:ext uri="{BB962C8B-B14F-4D97-AF65-F5344CB8AC3E}">
        <p14:creationId xmlns:p14="http://schemas.microsoft.com/office/powerpoint/2010/main" val="1469817411"/>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a:extLst>
              <a:ext uri="{FF2B5EF4-FFF2-40B4-BE49-F238E27FC236}">
                <a16:creationId xmlns:a16="http://schemas.microsoft.com/office/drawing/2014/main" id="{319A928F-C604-4F80-97BA-3DE4B9C0B351}"/>
              </a:ext>
            </a:extLst>
          </p:cNvPr>
          <p:cNvPicPr>
            <a:picLocks noChangeAspect="1"/>
          </p:cNvPicPr>
          <p:nvPr/>
        </p:nvPicPr>
        <p:blipFill>
          <a:blip r:embed="rId3"/>
          <a:stretch>
            <a:fillRect/>
          </a:stretch>
        </p:blipFill>
        <p:spPr>
          <a:xfrm>
            <a:off x="-33429" y="970497"/>
            <a:ext cx="12225429" cy="5879144"/>
          </a:xfrm>
          <a:prstGeom prst="rect">
            <a:avLst/>
          </a:prstGeom>
        </p:spPr>
      </p:pic>
      <p:sp>
        <p:nvSpPr>
          <p:cNvPr id="67587" name="投影片編號版面配置區 1">
            <a:extLst>
              <a:ext uri="{FF2B5EF4-FFF2-40B4-BE49-F238E27FC236}">
                <a16:creationId xmlns:a16="http://schemas.microsoft.com/office/drawing/2014/main" id="{315D88CD-519F-47B8-B82B-E4A9CE20EAEB}"/>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Blip>
                <a:blip r:embed="rId4"/>
              </a:buBlip>
              <a:defRPr sz="3200">
                <a:solidFill>
                  <a:srgbClr val="104031"/>
                </a:solidFill>
                <a:latin typeface="Verdana" panose="020B0604030504040204" pitchFamily="34" charset="0"/>
              </a:defRPr>
            </a:lvl1pPr>
            <a:lvl2pPr marL="742950" indent="-285750">
              <a:spcBef>
                <a:spcPct val="20000"/>
              </a:spcBef>
              <a:buBlip>
                <a:blip r:embed="rId5"/>
              </a:buBlip>
              <a:defRPr sz="2800">
                <a:solidFill>
                  <a:srgbClr val="104031"/>
                </a:solidFill>
                <a:latin typeface="Verdana" panose="020B0604030504040204" pitchFamily="34" charset="0"/>
              </a:defRPr>
            </a:lvl2pPr>
            <a:lvl3pPr marL="1143000" indent="-228600">
              <a:spcBef>
                <a:spcPct val="20000"/>
              </a:spcBef>
              <a:buBlip>
                <a:blip r:embed="rId4"/>
              </a:buBlip>
              <a:defRPr sz="2400">
                <a:solidFill>
                  <a:srgbClr val="104031"/>
                </a:solidFill>
                <a:latin typeface="Verdana" panose="020B0604030504040204" pitchFamily="34" charset="0"/>
              </a:defRPr>
            </a:lvl3pPr>
            <a:lvl4pPr marL="1600200" indent="-228600">
              <a:spcBef>
                <a:spcPct val="20000"/>
              </a:spcBef>
              <a:buBlip>
                <a:blip r:embed="rId5"/>
              </a:buBlip>
              <a:defRPr sz="2000">
                <a:solidFill>
                  <a:srgbClr val="104031"/>
                </a:solidFill>
                <a:latin typeface="Verdana" panose="020B0604030504040204" pitchFamily="34" charset="0"/>
              </a:defRPr>
            </a:lvl4pPr>
            <a:lvl5pPr marL="2057400" indent="-228600">
              <a:spcBef>
                <a:spcPct val="20000"/>
              </a:spcBef>
              <a:buBlip>
                <a:blip r:embed="rId4"/>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9pPr>
          </a:lstStyle>
          <a:p>
            <a:pPr>
              <a:spcBef>
                <a:spcPct val="0"/>
              </a:spcBef>
              <a:buFontTx/>
              <a:buNone/>
            </a:pPr>
            <a:fld id="{BB2362A1-B0E1-491F-9C1B-36DF9C9D453D}" type="slidenum">
              <a:rPr lang="en-US" altLang="zh-TW" sz="1200">
                <a:solidFill>
                  <a:srgbClr val="0C3226"/>
                </a:solidFill>
              </a:rPr>
              <a:pPr>
                <a:spcBef>
                  <a:spcPct val="0"/>
                </a:spcBef>
                <a:buFontTx/>
                <a:buNone/>
              </a:pPr>
              <a:t>8</a:t>
            </a:fld>
            <a:endParaRPr lang="en-US" altLang="zh-TW" sz="1200">
              <a:solidFill>
                <a:srgbClr val="0C3226"/>
              </a:solidFill>
            </a:endParaRPr>
          </a:p>
        </p:txBody>
      </p:sp>
      <p:sp>
        <p:nvSpPr>
          <p:cNvPr id="4" name="矩形 3">
            <a:extLst>
              <a:ext uri="{FF2B5EF4-FFF2-40B4-BE49-F238E27FC236}">
                <a16:creationId xmlns:a16="http://schemas.microsoft.com/office/drawing/2014/main" id="{B5FA4B8C-88E5-4B06-ACDD-C50F892B52FC}"/>
              </a:ext>
            </a:extLst>
          </p:cNvPr>
          <p:cNvSpPr/>
          <p:nvPr/>
        </p:nvSpPr>
        <p:spPr bwMode="auto">
          <a:xfrm>
            <a:off x="1343472" y="3501008"/>
            <a:ext cx="432048" cy="360040"/>
          </a:xfrm>
          <a:prstGeom prst="rect">
            <a:avLst/>
          </a:prstGeom>
          <a:noFill/>
          <a:ln>
            <a:solidFill>
              <a:srgbClr val="FF0000"/>
            </a:solidFill>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zh-TW" altLang="en-US" sz="3200" b="0" i="0" u="none" strike="noStrike" cap="none" normalizeH="0" baseline="0">
              <a:ln>
                <a:noFill/>
              </a:ln>
              <a:solidFill>
                <a:schemeClr val="tx1"/>
              </a:solidFill>
              <a:effectLst/>
              <a:latin typeface="Calibri" pitchFamily="34" charset="0"/>
              <a:ea typeface="新細明體" pitchFamily="18" charset="-120"/>
            </a:endParaRPr>
          </a:p>
        </p:txBody>
      </p:sp>
      <p:sp>
        <p:nvSpPr>
          <p:cNvPr id="5" name="矩形 4">
            <a:extLst>
              <a:ext uri="{FF2B5EF4-FFF2-40B4-BE49-F238E27FC236}">
                <a16:creationId xmlns:a16="http://schemas.microsoft.com/office/drawing/2014/main" id="{982F7672-B84D-4235-9ED4-C731917E8012}"/>
              </a:ext>
            </a:extLst>
          </p:cNvPr>
          <p:cNvSpPr/>
          <p:nvPr/>
        </p:nvSpPr>
        <p:spPr bwMode="auto">
          <a:xfrm>
            <a:off x="2783632" y="3501008"/>
            <a:ext cx="792088" cy="360040"/>
          </a:xfrm>
          <a:prstGeom prst="rect">
            <a:avLst/>
          </a:prstGeom>
          <a:noFill/>
          <a:ln>
            <a:solidFill>
              <a:srgbClr val="FF0000"/>
            </a:solidFill>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zh-TW" altLang="en-US" sz="3200" b="0" i="0" u="none" strike="noStrike" cap="none" normalizeH="0" baseline="0">
              <a:ln>
                <a:noFill/>
              </a:ln>
              <a:solidFill>
                <a:schemeClr val="tx1"/>
              </a:solidFill>
              <a:effectLst/>
              <a:latin typeface="Calibri" pitchFamily="34" charset="0"/>
              <a:ea typeface="新細明體" pitchFamily="18" charset="-120"/>
            </a:endParaRPr>
          </a:p>
        </p:txBody>
      </p:sp>
    </p:spTree>
    <p:custDataLst>
      <p:tags r:id="rId1"/>
    </p:custDataLst>
    <p:extLst>
      <p:ext uri="{BB962C8B-B14F-4D97-AF65-F5344CB8AC3E}">
        <p14:creationId xmlns:p14="http://schemas.microsoft.com/office/powerpoint/2010/main" val="13437018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7" name="投影片編號版面配置區 1">
            <a:extLst>
              <a:ext uri="{FF2B5EF4-FFF2-40B4-BE49-F238E27FC236}">
                <a16:creationId xmlns:a16="http://schemas.microsoft.com/office/drawing/2014/main" id="{315D88CD-519F-47B8-B82B-E4A9CE20EAEB}"/>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spcBef>
                <a:spcPct val="0"/>
              </a:spcBef>
              <a:buFontTx/>
              <a:buNone/>
            </a:pPr>
            <a:fld id="{BB2362A1-B0E1-491F-9C1B-36DF9C9D453D}" type="slidenum">
              <a:rPr lang="en-US" altLang="zh-TW" sz="1200">
                <a:solidFill>
                  <a:srgbClr val="0C3226"/>
                </a:solidFill>
              </a:rPr>
              <a:pPr>
                <a:spcBef>
                  <a:spcPct val="0"/>
                </a:spcBef>
                <a:buFontTx/>
                <a:buNone/>
              </a:pPr>
              <a:t>9</a:t>
            </a:fld>
            <a:endParaRPr lang="en-US" altLang="zh-TW" sz="1200">
              <a:solidFill>
                <a:srgbClr val="0C3226"/>
              </a:solidFill>
            </a:endParaRPr>
          </a:p>
        </p:txBody>
      </p:sp>
      <p:pic>
        <p:nvPicPr>
          <p:cNvPr id="2" name="圖片 1">
            <a:extLst>
              <a:ext uri="{FF2B5EF4-FFF2-40B4-BE49-F238E27FC236}">
                <a16:creationId xmlns:a16="http://schemas.microsoft.com/office/drawing/2014/main" id="{934DFEF7-DF42-4E8C-B901-6E762F5CEE9C}"/>
              </a:ext>
            </a:extLst>
          </p:cNvPr>
          <p:cNvPicPr>
            <a:picLocks noChangeAspect="1"/>
          </p:cNvPicPr>
          <p:nvPr/>
        </p:nvPicPr>
        <p:blipFill>
          <a:blip r:embed="rId5"/>
          <a:stretch>
            <a:fillRect/>
          </a:stretch>
        </p:blipFill>
        <p:spPr>
          <a:xfrm>
            <a:off x="74777" y="1772816"/>
            <a:ext cx="10141007" cy="3456384"/>
          </a:xfrm>
          <a:prstGeom prst="rect">
            <a:avLst/>
          </a:prstGeom>
        </p:spPr>
      </p:pic>
      <p:pic>
        <p:nvPicPr>
          <p:cNvPr id="3" name="圖片 2">
            <a:extLst>
              <a:ext uri="{FF2B5EF4-FFF2-40B4-BE49-F238E27FC236}">
                <a16:creationId xmlns:a16="http://schemas.microsoft.com/office/drawing/2014/main" id="{3EC0D83A-0227-4322-8953-E5ED550DD79C}"/>
              </a:ext>
            </a:extLst>
          </p:cNvPr>
          <p:cNvPicPr>
            <a:picLocks noChangeAspect="1"/>
          </p:cNvPicPr>
          <p:nvPr/>
        </p:nvPicPr>
        <p:blipFill>
          <a:blip r:embed="rId6"/>
          <a:stretch>
            <a:fillRect/>
          </a:stretch>
        </p:blipFill>
        <p:spPr>
          <a:xfrm>
            <a:off x="10160000" y="1772816"/>
            <a:ext cx="2030754" cy="3456384"/>
          </a:xfrm>
          <a:prstGeom prst="rect">
            <a:avLst/>
          </a:prstGeom>
        </p:spPr>
      </p:pic>
      <p:sp>
        <p:nvSpPr>
          <p:cNvPr id="6" name="矩形 5">
            <a:extLst>
              <a:ext uri="{FF2B5EF4-FFF2-40B4-BE49-F238E27FC236}">
                <a16:creationId xmlns:a16="http://schemas.microsoft.com/office/drawing/2014/main" id="{79B66554-4289-4F02-8575-E47055BF6D53}"/>
              </a:ext>
            </a:extLst>
          </p:cNvPr>
          <p:cNvSpPr/>
          <p:nvPr/>
        </p:nvSpPr>
        <p:spPr bwMode="auto">
          <a:xfrm>
            <a:off x="2927648" y="2564904"/>
            <a:ext cx="792088" cy="360040"/>
          </a:xfrm>
          <a:prstGeom prst="rect">
            <a:avLst/>
          </a:prstGeom>
          <a:noFill/>
          <a:ln>
            <a:solidFill>
              <a:srgbClr val="FF0000"/>
            </a:solidFill>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zh-TW" altLang="en-US" sz="3200" b="0" i="0" u="none" strike="noStrike" cap="none" normalizeH="0" baseline="0">
              <a:ln>
                <a:noFill/>
              </a:ln>
              <a:solidFill>
                <a:schemeClr val="tx1"/>
              </a:solidFill>
              <a:effectLst/>
              <a:latin typeface="Calibri" pitchFamily="34" charset="0"/>
              <a:ea typeface="新細明體" pitchFamily="18" charset="-120"/>
            </a:endParaRPr>
          </a:p>
        </p:txBody>
      </p:sp>
      <p:sp>
        <p:nvSpPr>
          <p:cNvPr id="7" name="矩形 6">
            <a:extLst>
              <a:ext uri="{FF2B5EF4-FFF2-40B4-BE49-F238E27FC236}">
                <a16:creationId xmlns:a16="http://schemas.microsoft.com/office/drawing/2014/main" id="{9B339638-2D9A-4BC1-A96E-36DACF26B891}"/>
              </a:ext>
            </a:extLst>
          </p:cNvPr>
          <p:cNvSpPr/>
          <p:nvPr/>
        </p:nvSpPr>
        <p:spPr bwMode="auto">
          <a:xfrm>
            <a:off x="2927648" y="4797152"/>
            <a:ext cx="792088" cy="360040"/>
          </a:xfrm>
          <a:prstGeom prst="rect">
            <a:avLst/>
          </a:prstGeom>
          <a:noFill/>
          <a:ln>
            <a:solidFill>
              <a:srgbClr val="FF0000"/>
            </a:solidFill>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zh-TW" altLang="en-US" sz="3200" b="0" i="0" u="none" strike="noStrike" cap="none" normalizeH="0" baseline="0">
              <a:ln>
                <a:noFill/>
              </a:ln>
              <a:solidFill>
                <a:schemeClr val="tx1"/>
              </a:solidFill>
              <a:effectLst/>
              <a:latin typeface="Calibri" pitchFamily="34" charset="0"/>
              <a:ea typeface="新細明體" pitchFamily="18" charset="-120"/>
            </a:endParaRPr>
          </a:p>
        </p:txBody>
      </p:sp>
      <p:sp>
        <p:nvSpPr>
          <p:cNvPr id="8" name="矩形 7">
            <a:extLst>
              <a:ext uri="{FF2B5EF4-FFF2-40B4-BE49-F238E27FC236}">
                <a16:creationId xmlns:a16="http://schemas.microsoft.com/office/drawing/2014/main" id="{63ABAFAC-3B8D-41B0-8762-3FA0F3EE3598}"/>
              </a:ext>
            </a:extLst>
          </p:cNvPr>
          <p:cNvSpPr/>
          <p:nvPr/>
        </p:nvSpPr>
        <p:spPr bwMode="auto">
          <a:xfrm>
            <a:off x="10187449" y="2767396"/>
            <a:ext cx="1885215" cy="733611"/>
          </a:xfrm>
          <a:prstGeom prst="rect">
            <a:avLst/>
          </a:prstGeom>
          <a:noFill/>
          <a:ln>
            <a:solidFill>
              <a:srgbClr val="FF0000"/>
            </a:solidFill>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zh-TW" altLang="en-US" sz="3200" b="0" i="0" u="none" strike="noStrike" cap="none" normalizeH="0" baseline="0">
              <a:ln>
                <a:noFill/>
              </a:ln>
              <a:solidFill>
                <a:schemeClr val="tx1"/>
              </a:solidFill>
              <a:effectLst/>
              <a:latin typeface="Calibri" pitchFamily="34" charset="0"/>
              <a:ea typeface="新細明體" pitchFamily="18" charset="-120"/>
            </a:endParaRPr>
          </a:p>
        </p:txBody>
      </p:sp>
    </p:spTree>
    <p:custDataLst>
      <p:tags r:id="rId1"/>
    </p:custDataLst>
    <p:extLst>
      <p:ext uri="{BB962C8B-B14F-4D97-AF65-F5344CB8AC3E}">
        <p14:creationId xmlns:p14="http://schemas.microsoft.com/office/powerpoint/2010/main" val="20000252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79386" name="Group 154"/>
          <p:cNvGraphicFramePr>
            <a:graphicFrameLocks noGrp="1"/>
          </p:cNvGraphicFramePr>
          <p:nvPr>
            <p:extLst>
              <p:ext uri="{D42A27DB-BD31-4B8C-83A1-F6EECF244321}">
                <p14:modId xmlns:p14="http://schemas.microsoft.com/office/powerpoint/2010/main" val="1681077304"/>
              </p:ext>
            </p:extLst>
          </p:nvPr>
        </p:nvGraphicFramePr>
        <p:xfrm>
          <a:off x="1019434" y="1988841"/>
          <a:ext cx="9901101" cy="4536503"/>
        </p:xfrm>
        <a:graphic>
          <a:graphicData uri="http://schemas.openxmlformats.org/drawingml/2006/table">
            <a:tbl>
              <a:tblPr/>
              <a:tblGrid>
                <a:gridCol w="2398920">
                  <a:extLst>
                    <a:ext uri="{9D8B030D-6E8A-4147-A177-3AD203B41FA5}">
                      <a16:colId xmlns:a16="http://schemas.microsoft.com/office/drawing/2014/main" val="20002"/>
                    </a:ext>
                  </a:extLst>
                </a:gridCol>
                <a:gridCol w="2398918">
                  <a:extLst>
                    <a:ext uri="{9D8B030D-6E8A-4147-A177-3AD203B41FA5}">
                      <a16:colId xmlns:a16="http://schemas.microsoft.com/office/drawing/2014/main" val="20003"/>
                    </a:ext>
                  </a:extLst>
                </a:gridCol>
                <a:gridCol w="2550149">
                  <a:extLst>
                    <a:ext uri="{9D8B030D-6E8A-4147-A177-3AD203B41FA5}">
                      <a16:colId xmlns:a16="http://schemas.microsoft.com/office/drawing/2014/main" val="20004"/>
                    </a:ext>
                  </a:extLst>
                </a:gridCol>
                <a:gridCol w="2553114">
                  <a:extLst>
                    <a:ext uri="{9D8B030D-6E8A-4147-A177-3AD203B41FA5}">
                      <a16:colId xmlns:a16="http://schemas.microsoft.com/office/drawing/2014/main" val="20005"/>
                    </a:ext>
                  </a:extLst>
                </a:gridCol>
              </a:tblGrid>
              <a:tr h="980691">
                <a:tc gridSpan="2">
                  <a:txBody>
                    <a:bodyPr/>
                    <a:lstStyle>
                      <a:lvl1pPr eaLnBrk="0" hangingPunct="0">
                        <a:spcBef>
                          <a:spcPct val="20000"/>
                        </a:spcBef>
                        <a:buFont typeface="Arial" pitchFamily="34" charset="0"/>
                        <a:defRPr sz="2800">
                          <a:solidFill>
                            <a:schemeClr val="tx1"/>
                          </a:solidFill>
                          <a:latin typeface="Calibri" pitchFamily="34" charset="0"/>
                          <a:ea typeface="新細明體" pitchFamily="18" charset="-120"/>
                        </a:defRPr>
                      </a:lvl1pPr>
                      <a:lvl2pPr marL="742950" indent="-285750" eaLnBrk="0" hangingPunct="0">
                        <a:spcBef>
                          <a:spcPct val="20000"/>
                        </a:spcBef>
                        <a:buFont typeface="Arial" pitchFamily="34" charset="0"/>
                        <a:defRPr sz="2400">
                          <a:solidFill>
                            <a:schemeClr val="tx1"/>
                          </a:solidFill>
                          <a:latin typeface="Calibri" pitchFamily="34" charset="0"/>
                          <a:ea typeface="新細明體" pitchFamily="18" charset="-120"/>
                        </a:defRPr>
                      </a:lvl2pPr>
                      <a:lvl3pPr marL="1143000" indent="-228600" eaLnBrk="0" hangingPunct="0">
                        <a:spcBef>
                          <a:spcPct val="20000"/>
                        </a:spcBef>
                        <a:buFont typeface="Arial" pitchFamily="34" charset="0"/>
                        <a:defRPr sz="2000">
                          <a:solidFill>
                            <a:schemeClr val="tx1"/>
                          </a:solidFill>
                          <a:latin typeface="Calibri" pitchFamily="34" charset="0"/>
                          <a:ea typeface="新細明體" pitchFamily="18" charset="-120"/>
                        </a:defRPr>
                      </a:lvl3pPr>
                      <a:lvl4pPr marL="1600200" indent="-228600" eaLnBrk="0" hangingPunct="0">
                        <a:spcBef>
                          <a:spcPct val="20000"/>
                        </a:spcBef>
                        <a:buFont typeface="Arial" pitchFamily="34" charset="0"/>
                        <a:defRPr>
                          <a:solidFill>
                            <a:schemeClr val="tx1"/>
                          </a:solidFill>
                          <a:latin typeface="Calibri" pitchFamily="34" charset="0"/>
                          <a:ea typeface="新細明體" pitchFamily="18" charset="-120"/>
                        </a:defRPr>
                      </a:lvl4pPr>
                      <a:lvl5pPr marL="2057400" indent="-228600" eaLnBrk="0" hangingPunct="0">
                        <a:spcBef>
                          <a:spcPct val="20000"/>
                        </a:spcBef>
                        <a:buFont typeface="Arial" pitchFamily="34" charset="0"/>
                        <a:defRPr>
                          <a:solidFill>
                            <a:schemeClr val="tx1"/>
                          </a:solidFill>
                          <a:latin typeface="Calibri" pitchFamily="34" charset="0"/>
                          <a:ea typeface="新細明體" pitchFamily="18" charset="-120"/>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9pPr>
                    </a:lstStyle>
                    <a:p>
                      <a:pPr marL="0" marR="0" lvl="0" indent="0" algn="ctr" defTabSz="914400" rtl="0" eaLnBrk="0" fontAlgn="ctr" latinLnBrk="0" hangingPunct="0">
                        <a:lnSpc>
                          <a:spcPct val="100000"/>
                        </a:lnSpc>
                        <a:spcBef>
                          <a:spcPct val="0"/>
                        </a:spcBef>
                        <a:spcAft>
                          <a:spcPct val="0"/>
                        </a:spcAft>
                        <a:buClrTx/>
                        <a:buSzTx/>
                        <a:buFont typeface="Arial" pitchFamily="34" charset="0"/>
                        <a:buNone/>
                        <a:tabLst/>
                      </a:pPr>
                      <a:r>
                        <a:rPr kumimoji="1" lang="zh-TW" altLang="en-US" sz="3600" b="1" i="0" u="none" strike="noStrike" cap="none" normalizeH="0" baseline="0" dirty="0">
                          <a:ln>
                            <a:noFill/>
                          </a:ln>
                          <a:solidFill>
                            <a:srgbClr val="000099"/>
                          </a:solidFill>
                          <a:effectLst/>
                          <a:latin typeface="標楷體" pitchFamily="65" charset="-120"/>
                          <a:ea typeface="標楷體" pitchFamily="65" charset="-120"/>
                        </a:rPr>
                        <a:t>高中</a:t>
                      </a:r>
                      <a:r>
                        <a:rPr kumimoji="1" lang="en-US" altLang="zh-TW" sz="3600" b="1" i="0" u="none" strike="noStrike" cap="none" normalizeH="0" baseline="0" dirty="0">
                          <a:ln>
                            <a:noFill/>
                          </a:ln>
                          <a:solidFill>
                            <a:srgbClr val="000099"/>
                          </a:solidFill>
                          <a:effectLst/>
                          <a:latin typeface="標楷體" pitchFamily="65" charset="-120"/>
                          <a:ea typeface="標楷體" pitchFamily="65" charset="-120"/>
                        </a:rPr>
                        <a:t>(</a:t>
                      </a:r>
                      <a:r>
                        <a:rPr kumimoji="1" lang="zh-TW" altLang="en-US" sz="3600" b="1" i="0" u="none" strike="noStrike" cap="none" normalizeH="0" baseline="0" dirty="0">
                          <a:ln>
                            <a:noFill/>
                          </a:ln>
                          <a:solidFill>
                            <a:srgbClr val="000099"/>
                          </a:solidFill>
                          <a:effectLst/>
                          <a:latin typeface="標楷體" pitchFamily="65" charset="-120"/>
                          <a:ea typeface="標楷體" pitchFamily="65" charset="-120"/>
                        </a:rPr>
                        <a:t>每學期</a:t>
                      </a:r>
                      <a:r>
                        <a:rPr kumimoji="1" lang="en-US" altLang="zh-TW" sz="3600" b="1" i="0" u="none" strike="noStrike" cap="none" normalizeH="0" baseline="0" dirty="0">
                          <a:ln>
                            <a:noFill/>
                          </a:ln>
                          <a:solidFill>
                            <a:srgbClr val="000099"/>
                          </a:solidFill>
                          <a:effectLst/>
                          <a:latin typeface="標楷體" pitchFamily="65" charset="-120"/>
                          <a:ea typeface="標楷體" pitchFamily="65" charset="-120"/>
                        </a:rPr>
                        <a:t>)</a:t>
                      </a:r>
                    </a:p>
                  </a:txBody>
                  <a:tcPr marT="45723" marB="4572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zh-TW" altLang="en-US"/>
                    </a:p>
                  </a:txBody>
                  <a:tcPr/>
                </a:tc>
                <a:tc gridSpan="2">
                  <a:txBody>
                    <a:bodyPr/>
                    <a:lstStyle>
                      <a:lvl1pPr eaLnBrk="0" hangingPunct="0">
                        <a:spcBef>
                          <a:spcPct val="20000"/>
                        </a:spcBef>
                        <a:buFont typeface="Arial" pitchFamily="34" charset="0"/>
                        <a:defRPr sz="2800">
                          <a:solidFill>
                            <a:schemeClr val="tx1"/>
                          </a:solidFill>
                          <a:latin typeface="Calibri" pitchFamily="34" charset="0"/>
                          <a:ea typeface="新細明體" pitchFamily="18" charset="-120"/>
                        </a:defRPr>
                      </a:lvl1pPr>
                      <a:lvl2pPr marL="742950" indent="-285750" eaLnBrk="0" hangingPunct="0">
                        <a:spcBef>
                          <a:spcPct val="20000"/>
                        </a:spcBef>
                        <a:buFont typeface="Arial" pitchFamily="34" charset="0"/>
                        <a:defRPr sz="2400">
                          <a:solidFill>
                            <a:schemeClr val="tx1"/>
                          </a:solidFill>
                          <a:latin typeface="Calibri" pitchFamily="34" charset="0"/>
                          <a:ea typeface="新細明體" pitchFamily="18" charset="-120"/>
                        </a:defRPr>
                      </a:lvl2pPr>
                      <a:lvl3pPr marL="1143000" indent="-228600" eaLnBrk="0" hangingPunct="0">
                        <a:spcBef>
                          <a:spcPct val="20000"/>
                        </a:spcBef>
                        <a:buFont typeface="Arial" pitchFamily="34" charset="0"/>
                        <a:defRPr sz="2000">
                          <a:solidFill>
                            <a:schemeClr val="tx1"/>
                          </a:solidFill>
                          <a:latin typeface="Calibri" pitchFamily="34" charset="0"/>
                          <a:ea typeface="新細明體" pitchFamily="18" charset="-120"/>
                        </a:defRPr>
                      </a:lvl3pPr>
                      <a:lvl4pPr marL="1600200" indent="-228600" eaLnBrk="0" hangingPunct="0">
                        <a:spcBef>
                          <a:spcPct val="20000"/>
                        </a:spcBef>
                        <a:buFont typeface="Arial" pitchFamily="34" charset="0"/>
                        <a:defRPr>
                          <a:solidFill>
                            <a:schemeClr val="tx1"/>
                          </a:solidFill>
                          <a:latin typeface="Calibri" pitchFamily="34" charset="0"/>
                          <a:ea typeface="新細明體" pitchFamily="18" charset="-120"/>
                        </a:defRPr>
                      </a:lvl4pPr>
                      <a:lvl5pPr marL="2057400" indent="-228600" eaLnBrk="0" hangingPunct="0">
                        <a:spcBef>
                          <a:spcPct val="20000"/>
                        </a:spcBef>
                        <a:buFont typeface="Arial" pitchFamily="34" charset="0"/>
                        <a:defRPr>
                          <a:solidFill>
                            <a:schemeClr val="tx1"/>
                          </a:solidFill>
                          <a:latin typeface="Calibri" pitchFamily="34" charset="0"/>
                          <a:ea typeface="新細明體" pitchFamily="18" charset="-120"/>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9pPr>
                    </a:lstStyle>
                    <a:p>
                      <a:pPr marL="0" marR="0" lvl="0" indent="0" algn="ctr" defTabSz="914400" rtl="0" eaLnBrk="0" fontAlgn="ctr" latinLnBrk="0" hangingPunct="0">
                        <a:lnSpc>
                          <a:spcPct val="100000"/>
                        </a:lnSpc>
                        <a:spcBef>
                          <a:spcPct val="0"/>
                        </a:spcBef>
                        <a:spcAft>
                          <a:spcPct val="0"/>
                        </a:spcAft>
                        <a:buClrTx/>
                        <a:buSzTx/>
                        <a:buFont typeface="Arial" pitchFamily="34" charset="0"/>
                        <a:buNone/>
                        <a:tabLst/>
                      </a:pPr>
                      <a:r>
                        <a:rPr kumimoji="1" lang="zh-TW" altLang="en-US" sz="3600" b="1" i="0" u="none" strike="noStrike" cap="none" normalizeH="0" baseline="0" dirty="0">
                          <a:ln>
                            <a:noFill/>
                          </a:ln>
                          <a:solidFill>
                            <a:schemeClr val="tx1"/>
                          </a:solidFill>
                          <a:effectLst/>
                          <a:latin typeface="標楷體" pitchFamily="65" charset="-120"/>
                          <a:ea typeface="標楷體" pitchFamily="65" charset="-120"/>
                        </a:rPr>
                        <a:t>高職</a:t>
                      </a:r>
                      <a:r>
                        <a:rPr kumimoji="1" lang="en-US" altLang="zh-TW" sz="3600" b="1" i="0" u="none" strike="noStrike" cap="none" normalizeH="0" baseline="0" dirty="0">
                          <a:ln>
                            <a:noFill/>
                          </a:ln>
                          <a:solidFill>
                            <a:schemeClr val="tx1"/>
                          </a:solidFill>
                          <a:effectLst/>
                          <a:latin typeface="標楷體" pitchFamily="65" charset="-120"/>
                          <a:ea typeface="標楷體" pitchFamily="65" charset="-120"/>
                        </a:rPr>
                        <a:t>(</a:t>
                      </a:r>
                      <a:r>
                        <a:rPr kumimoji="1" lang="zh-TW" altLang="en-US" sz="3600" b="1" i="0" u="none" strike="noStrike" cap="none" normalizeH="0" baseline="0" dirty="0">
                          <a:ln>
                            <a:noFill/>
                          </a:ln>
                          <a:solidFill>
                            <a:schemeClr val="tx1"/>
                          </a:solidFill>
                          <a:effectLst/>
                          <a:latin typeface="標楷體" pitchFamily="65" charset="-120"/>
                          <a:ea typeface="標楷體" pitchFamily="65" charset="-120"/>
                        </a:rPr>
                        <a:t>每學期</a:t>
                      </a:r>
                      <a:r>
                        <a:rPr kumimoji="1" lang="en-US" altLang="zh-TW" sz="3600" b="1" i="0" u="none" strike="noStrike" cap="none" normalizeH="0" baseline="0" dirty="0">
                          <a:ln>
                            <a:noFill/>
                          </a:ln>
                          <a:solidFill>
                            <a:schemeClr val="tx1"/>
                          </a:solidFill>
                          <a:effectLst/>
                          <a:latin typeface="標楷體" pitchFamily="65" charset="-120"/>
                          <a:ea typeface="標楷體" pitchFamily="65" charset="-120"/>
                        </a:rPr>
                        <a:t>)</a:t>
                      </a:r>
                    </a:p>
                  </a:txBody>
                  <a:tcPr marT="45723" marB="4572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zh-TW" altLang="en-US"/>
                    </a:p>
                  </a:txBody>
                  <a:tcPr/>
                </a:tc>
                <a:extLst>
                  <a:ext uri="{0D108BD9-81ED-4DB2-BD59-A6C34878D82A}">
                    <a16:rowId xmlns:a16="http://schemas.microsoft.com/office/drawing/2014/main" val="10000"/>
                  </a:ext>
                </a:extLst>
              </a:tr>
              <a:tr h="980691">
                <a:tc gridSpan="2">
                  <a:txBody>
                    <a:bodyPr/>
                    <a:lstStyle>
                      <a:lvl1pPr eaLnBrk="0" hangingPunct="0">
                        <a:spcBef>
                          <a:spcPct val="20000"/>
                        </a:spcBef>
                        <a:buFont typeface="Arial" pitchFamily="34" charset="0"/>
                        <a:defRPr sz="2800">
                          <a:solidFill>
                            <a:schemeClr val="tx1"/>
                          </a:solidFill>
                          <a:latin typeface="Calibri" pitchFamily="34" charset="0"/>
                          <a:ea typeface="新細明體" pitchFamily="18" charset="-120"/>
                        </a:defRPr>
                      </a:lvl1pPr>
                      <a:lvl2pPr marL="742950" indent="-285750" eaLnBrk="0" hangingPunct="0">
                        <a:spcBef>
                          <a:spcPct val="20000"/>
                        </a:spcBef>
                        <a:buFont typeface="Arial" pitchFamily="34" charset="0"/>
                        <a:defRPr sz="2400">
                          <a:solidFill>
                            <a:schemeClr val="tx1"/>
                          </a:solidFill>
                          <a:latin typeface="Calibri" pitchFamily="34" charset="0"/>
                          <a:ea typeface="新細明體" pitchFamily="18" charset="-120"/>
                        </a:defRPr>
                      </a:lvl2pPr>
                      <a:lvl3pPr marL="1143000" indent="-228600" eaLnBrk="0" hangingPunct="0">
                        <a:spcBef>
                          <a:spcPct val="20000"/>
                        </a:spcBef>
                        <a:buFont typeface="Arial" pitchFamily="34" charset="0"/>
                        <a:defRPr sz="2000">
                          <a:solidFill>
                            <a:schemeClr val="tx1"/>
                          </a:solidFill>
                          <a:latin typeface="Calibri" pitchFamily="34" charset="0"/>
                          <a:ea typeface="新細明體" pitchFamily="18" charset="-120"/>
                        </a:defRPr>
                      </a:lvl3pPr>
                      <a:lvl4pPr marL="1600200" indent="-228600" eaLnBrk="0" hangingPunct="0">
                        <a:spcBef>
                          <a:spcPct val="20000"/>
                        </a:spcBef>
                        <a:buFont typeface="Arial" pitchFamily="34" charset="0"/>
                        <a:defRPr>
                          <a:solidFill>
                            <a:schemeClr val="tx1"/>
                          </a:solidFill>
                          <a:latin typeface="Calibri" pitchFamily="34" charset="0"/>
                          <a:ea typeface="新細明體" pitchFamily="18" charset="-120"/>
                        </a:defRPr>
                      </a:lvl4pPr>
                      <a:lvl5pPr marL="2057400" indent="-228600" eaLnBrk="0" hangingPunct="0">
                        <a:spcBef>
                          <a:spcPct val="20000"/>
                        </a:spcBef>
                        <a:buFont typeface="Arial" pitchFamily="34" charset="0"/>
                        <a:defRPr>
                          <a:solidFill>
                            <a:schemeClr val="tx1"/>
                          </a:solidFill>
                          <a:latin typeface="Calibri" pitchFamily="34" charset="0"/>
                          <a:ea typeface="新細明體" pitchFamily="18" charset="-120"/>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9pPr>
                    </a:lstStyle>
                    <a:p>
                      <a:pPr marL="0" marR="0" lvl="0" indent="0" algn="ctr" defTabSz="914400" rtl="0" eaLnBrk="0" fontAlgn="ctr" latinLnBrk="0" hangingPunct="0">
                        <a:lnSpc>
                          <a:spcPct val="100000"/>
                        </a:lnSpc>
                        <a:spcBef>
                          <a:spcPct val="0"/>
                        </a:spcBef>
                        <a:spcAft>
                          <a:spcPct val="0"/>
                        </a:spcAft>
                        <a:buClrTx/>
                        <a:buSzTx/>
                        <a:buFont typeface="Arial" pitchFamily="34" charset="0"/>
                        <a:buNone/>
                        <a:tabLst/>
                      </a:pPr>
                      <a:r>
                        <a:rPr kumimoji="1" lang="zh-TW" altLang="en-US" sz="4000" b="1" i="0" u="none" strike="noStrike" cap="none" normalizeH="0" baseline="0" dirty="0">
                          <a:ln>
                            <a:noFill/>
                          </a:ln>
                          <a:solidFill>
                            <a:srgbClr val="FF0000"/>
                          </a:solidFill>
                          <a:effectLst/>
                          <a:latin typeface="標楷體" pitchFamily="65" charset="-120"/>
                          <a:ea typeface="標楷體" pitchFamily="65" charset="-120"/>
                        </a:rPr>
                        <a:t>免學費補助金額</a:t>
                      </a:r>
                    </a:p>
                  </a:txBody>
                  <a:tcPr marT="45723" marB="4572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zh-TW" altLang="en-US"/>
                    </a:p>
                  </a:txBody>
                  <a:tcPr/>
                </a:tc>
                <a:tc gridSpan="2">
                  <a:txBody>
                    <a:bodyPr/>
                    <a:lstStyle>
                      <a:lvl1pPr eaLnBrk="0" hangingPunct="0">
                        <a:spcBef>
                          <a:spcPct val="20000"/>
                        </a:spcBef>
                        <a:buFont typeface="Arial" pitchFamily="34" charset="0"/>
                        <a:defRPr sz="2800">
                          <a:solidFill>
                            <a:schemeClr val="tx1"/>
                          </a:solidFill>
                          <a:latin typeface="Calibri" pitchFamily="34" charset="0"/>
                          <a:ea typeface="新細明體" pitchFamily="18" charset="-120"/>
                        </a:defRPr>
                      </a:lvl1pPr>
                      <a:lvl2pPr marL="742950" indent="-285750" eaLnBrk="0" hangingPunct="0">
                        <a:spcBef>
                          <a:spcPct val="20000"/>
                        </a:spcBef>
                        <a:buFont typeface="Arial" pitchFamily="34" charset="0"/>
                        <a:defRPr sz="2400">
                          <a:solidFill>
                            <a:schemeClr val="tx1"/>
                          </a:solidFill>
                          <a:latin typeface="Calibri" pitchFamily="34" charset="0"/>
                          <a:ea typeface="新細明體" pitchFamily="18" charset="-120"/>
                        </a:defRPr>
                      </a:lvl2pPr>
                      <a:lvl3pPr marL="1143000" indent="-228600" eaLnBrk="0" hangingPunct="0">
                        <a:spcBef>
                          <a:spcPct val="20000"/>
                        </a:spcBef>
                        <a:buFont typeface="Arial" pitchFamily="34" charset="0"/>
                        <a:defRPr sz="2000">
                          <a:solidFill>
                            <a:schemeClr val="tx1"/>
                          </a:solidFill>
                          <a:latin typeface="Calibri" pitchFamily="34" charset="0"/>
                          <a:ea typeface="新細明體" pitchFamily="18" charset="-120"/>
                        </a:defRPr>
                      </a:lvl3pPr>
                      <a:lvl4pPr marL="1600200" indent="-228600" eaLnBrk="0" hangingPunct="0">
                        <a:spcBef>
                          <a:spcPct val="20000"/>
                        </a:spcBef>
                        <a:buFont typeface="Arial" pitchFamily="34" charset="0"/>
                        <a:defRPr>
                          <a:solidFill>
                            <a:schemeClr val="tx1"/>
                          </a:solidFill>
                          <a:latin typeface="Calibri" pitchFamily="34" charset="0"/>
                          <a:ea typeface="新細明體" pitchFamily="18" charset="-120"/>
                        </a:defRPr>
                      </a:lvl4pPr>
                      <a:lvl5pPr marL="2057400" indent="-228600" eaLnBrk="0" hangingPunct="0">
                        <a:spcBef>
                          <a:spcPct val="20000"/>
                        </a:spcBef>
                        <a:buFont typeface="Arial" pitchFamily="34" charset="0"/>
                        <a:defRPr>
                          <a:solidFill>
                            <a:schemeClr val="tx1"/>
                          </a:solidFill>
                          <a:latin typeface="Calibri" pitchFamily="34" charset="0"/>
                          <a:ea typeface="新細明體" pitchFamily="18" charset="-120"/>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9pPr>
                    </a:lstStyle>
                    <a:p>
                      <a:pPr marL="0" marR="0" lvl="0" indent="0" algn="ctr" defTabSz="914400" rtl="0" eaLnBrk="0" fontAlgn="ctr" latinLnBrk="0" hangingPunct="0">
                        <a:lnSpc>
                          <a:spcPct val="100000"/>
                        </a:lnSpc>
                        <a:spcBef>
                          <a:spcPct val="0"/>
                        </a:spcBef>
                        <a:spcAft>
                          <a:spcPct val="0"/>
                        </a:spcAft>
                        <a:buClrTx/>
                        <a:buSzTx/>
                        <a:buFont typeface="Arial" pitchFamily="34" charset="0"/>
                        <a:buNone/>
                        <a:tabLst/>
                      </a:pPr>
                      <a:r>
                        <a:rPr kumimoji="1" lang="zh-TW" altLang="en-US" sz="4000" b="1" i="0" u="none" strike="noStrike" cap="none" normalizeH="0" baseline="0" dirty="0">
                          <a:ln>
                            <a:noFill/>
                          </a:ln>
                          <a:solidFill>
                            <a:srgbClr val="FF0000"/>
                          </a:solidFill>
                          <a:effectLst/>
                          <a:latin typeface="標楷體" pitchFamily="65" charset="-120"/>
                          <a:ea typeface="標楷體" pitchFamily="65" charset="-120"/>
                        </a:rPr>
                        <a:t>免學費補助金額</a:t>
                      </a:r>
                    </a:p>
                  </a:txBody>
                  <a:tcPr marT="45723" marB="4572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zh-TW" altLang="en-US"/>
                    </a:p>
                  </a:txBody>
                  <a:tcPr/>
                </a:tc>
                <a:extLst>
                  <a:ext uri="{0D108BD9-81ED-4DB2-BD59-A6C34878D82A}">
                    <a16:rowId xmlns:a16="http://schemas.microsoft.com/office/drawing/2014/main" val="10001"/>
                  </a:ext>
                </a:extLst>
              </a:tr>
              <a:tr h="1062415">
                <a:tc>
                  <a:txBody>
                    <a:bodyPr/>
                    <a:lstStyle>
                      <a:lvl1pPr eaLnBrk="0" hangingPunct="0">
                        <a:spcBef>
                          <a:spcPct val="20000"/>
                        </a:spcBef>
                        <a:buFont typeface="Arial" pitchFamily="34" charset="0"/>
                        <a:defRPr sz="2800">
                          <a:solidFill>
                            <a:schemeClr val="tx1"/>
                          </a:solidFill>
                          <a:latin typeface="Calibri" pitchFamily="34" charset="0"/>
                          <a:ea typeface="新細明體" pitchFamily="18" charset="-120"/>
                        </a:defRPr>
                      </a:lvl1pPr>
                      <a:lvl2pPr marL="742950" indent="-285750" eaLnBrk="0" hangingPunct="0">
                        <a:spcBef>
                          <a:spcPct val="20000"/>
                        </a:spcBef>
                        <a:buFont typeface="Arial" pitchFamily="34" charset="0"/>
                        <a:defRPr sz="2400">
                          <a:solidFill>
                            <a:schemeClr val="tx1"/>
                          </a:solidFill>
                          <a:latin typeface="Calibri" pitchFamily="34" charset="0"/>
                          <a:ea typeface="新細明體" pitchFamily="18" charset="-120"/>
                        </a:defRPr>
                      </a:lvl2pPr>
                      <a:lvl3pPr marL="1143000" indent="-228600" eaLnBrk="0" hangingPunct="0">
                        <a:spcBef>
                          <a:spcPct val="20000"/>
                        </a:spcBef>
                        <a:buFont typeface="Arial" pitchFamily="34" charset="0"/>
                        <a:defRPr sz="2000">
                          <a:solidFill>
                            <a:schemeClr val="tx1"/>
                          </a:solidFill>
                          <a:latin typeface="Calibri" pitchFamily="34" charset="0"/>
                          <a:ea typeface="新細明體" pitchFamily="18" charset="-120"/>
                        </a:defRPr>
                      </a:lvl3pPr>
                      <a:lvl4pPr marL="1600200" indent="-228600" eaLnBrk="0" hangingPunct="0">
                        <a:spcBef>
                          <a:spcPct val="20000"/>
                        </a:spcBef>
                        <a:buFont typeface="Arial" pitchFamily="34" charset="0"/>
                        <a:defRPr>
                          <a:solidFill>
                            <a:schemeClr val="tx1"/>
                          </a:solidFill>
                          <a:latin typeface="Calibri" pitchFamily="34" charset="0"/>
                          <a:ea typeface="新細明體" pitchFamily="18" charset="-120"/>
                        </a:defRPr>
                      </a:lvl4pPr>
                      <a:lvl5pPr marL="2057400" indent="-228600" eaLnBrk="0" hangingPunct="0">
                        <a:spcBef>
                          <a:spcPct val="20000"/>
                        </a:spcBef>
                        <a:buFont typeface="Arial" pitchFamily="34" charset="0"/>
                        <a:defRPr>
                          <a:solidFill>
                            <a:schemeClr val="tx1"/>
                          </a:solidFill>
                          <a:latin typeface="Calibri" pitchFamily="34" charset="0"/>
                          <a:ea typeface="新細明體" pitchFamily="18" charset="-120"/>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9pPr>
                    </a:lstStyle>
                    <a:p>
                      <a:pPr marL="0" marR="0" lvl="0" indent="0" algn="ctr" defTabSz="914400" rtl="0" eaLnBrk="0" fontAlgn="ctr" latinLnBrk="0" hangingPunct="0">
                        <a:lnSpc>
                          <a:spcPct val="100000"/>
                        </a:lnSpc>
                        <a:spcBef>
                          <a:spcPct val="0"/>
                        </a:spcBef>
                        <a:spcAft>
                          <a:spcPct val="0"/>
                        </a:spcAft>
                        <a:buClrTx/>
                        <a:buSzTx/>
                        <a:buFont typeface="Arial" pitchFamily="34" charset="0"/>
                        <a:buNone/>
                        <a:tabLst/>
                      </a:pPr>
                      <a:r>
                        <a:rPr kumimoji="1" lang="zh-TW" altLang="en-US" sz="3600" b="1" i="0" u="none" strike="noStrike" cap="none" normalizeH="0" baseline="0" dirty="0">
                          <a:ln>
                            <a:noFill/>
                          </a:ln>
                          <a:solidFill>
                            <a:srgbClr val="000099"/>
                          </a:solidFill>
                          <a:effectLst/>
                          <a:latin typeface="標楷體" pitchFamily="65" charset="-120"/>
                          <a:ea typeface="標楷體" pitchFamily="65" charset="-120"/>
                        </a:rPr>
                        <a:t>公立</a:t>
                      </a:r>
                    </a:p>
                  </a:txBody>
                  <a:tcPr marT="45723" marB="4572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buFont typeface="Arial" pitchFamily="34" charset="0"/>
                        <a:defRPr sz="2800">
                          <a:solidFill>
                            <a:schemeClr val="tx1"/>
                          </a:solidFill>
                          <a:latin typeface="Calibri" pitchFamily="34" charset="0"/>
                          <a:ea typeface="新細明體" pitchFamily="18" charset="-120"/>
                        </a:defRPr>
                      </a:lvl1pPr>
                      <a:lvl2pPr marL="742950" indent="-285750" eaLnBrk="0" hangingPunct="0">
                        <a:spcBef>
                          <a:spcPct val="20000"/>
                        </a:spcBef>
                        <a:buFont typeface="Arial" pitchFamily="34" charset="0"/>
                        <a:defRPr sz="2400">
                          <a:solidFill>
                            <a:schemeClr val="tx1"/>
                          </a:solidFill>
                          <a:latin typeface="Calibri" pitchFamily="34" charset="0"/>
                          <a:ea typeface="新細明體" pitchFamily="18" charset="-120"/>
                        </a:defRPr>
                      </a:lvl2pPr>
                      <a:lvl3pPr marL="1143000" indent="-228600" eaLnBrk="0" hangingPunct="0">
                        <a:spcBef>
                          <a:spcPct val="20000"/>
                        </a:spcBef>
                        <a:buFont typeface="Arial" pitchFamily="34" charset="0"/>
                        <a:defRPr sz="2000">
                          <a:solidFill>
                            <a:schemeClr val="tx1"/>
                          </a:solidFill>
                          <a:latin typeface="Calibri" pitchFamily="34" charset="0"/>
                          <a:ea typeface="新細明體" pitchFamily="18" charset="-120"/>
                        </a:defRPr>
                      </a:lvl3pPr>
                      <a:lvl4pPr marL="1600200" indent="-228600" eaLnBrk="0" hangingPunct="0">
                        <a:spcBef>
                          <a:spcPct val="20000"/>
                        </a:spcBef>
                        <a:buFont typeface="Arial" pitchFamily="34" charset="0"/>
                        <a:defRPr>
                          <a:solidFill>
                            <a:schemeClr val="tx1"/>
                          </a:solidFill>
                          <a:latin typeface="Calibri" pitchFamily="34" charset="0"/>
                          <a:ea typeface="新細明體" pitchFamily="18" charset="-120"/>
                        </a:defRPr>
                      </a:lvl4pPr>
                      <a:lvl5pPr marL="2057400" indent="-228600" eaLnBrk="0" hangingPunct="0">
                        <a:spcBef>
                          <a:spcPct val="20000"/>
                        </a:spcBef>
                        <a:buFont typeface="Arial" pitchFamily="34" charset="0"/>
                        <a:defRPr>
                          <a:solidFill>
                            <a:schemeClr val="tx1"/>
                          </a:solidFill>
                          <a:latin typeface="Calibri" pitchFamily="34" charset="0"/>
                          <a:ea typeface="新細明體" pitchFamily="18" charset="-120"/>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9pPr>
                    </a:lstStyle>
                    <a:p>
                      <a:pPr marL="0" marR="0" lvl="0" indent="0" algn="ctr" defTabSz="914400" rtl="0" eaLnBrk="0" fontAlgn="ctr" latinLnBrk="0" hangingPunct="0">
                        <a:lnSpc>
                          <a:spcPct val="100000"/>
                        </a:lnSpc>
                        <a:spcBef>
                          <a:spcPct val="0"/>
                        </a:spcBef>
                        <a:spcAft>
                          <a:spcPct val="0"/>
                        </a:spcAft>
                        <a:buClrTx/>
                        <a:buSzTx/>
                        <a:buFont typeface="Arial" pitchFamily="34" charset="0"/>
                        <a:buNone/>
                        <a:tabLst/>
                      </a:pPr>
                      <a:r>
                        <a:rPr kumimoji="1" lang="zh-TW" altLang="en-US" sz="3600" b="1" i="0" u="none" strike="noStrike" cap="none" normalizeH="0" baseline="0" dirty="0">
                          <a:ln>
                            <a:noFill/>
                          </a:ln>
                          <a:solidFill>
                            <a:srgbClr val="000099"/>
                          </a:solidFill>
                          <a:effectLst/>
                          <a:latin typeface="標楷體" pitchFamily="65" charset="-120"/>
                          <a:ea typeface="標楷體" pitchFamily="65" charset="-120"/>
                        </a:rPr>
                        <a:t>私立</a:t>
                      </a:r>
                    </a:p>
                  </a:txBody>
                  <a:tcPr marT="45723" marB="4572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buFont typeface="Arial" pitchFamily="34" charset="0"/>
                        <a:defRPr sz="2800">
                          <a:solidFill>
                            <a:schemeClr val="tx1"/>
                          </a:solidFill>
                          <a:latin typeface="Calibri" pitchFamily="34" charset="0"/>
                          <a:ea typeface="新細明體" pitchFamily="18" charset="-120"/>
                        </a:defRPr>
                      </a:lvl1pPr>
                      <a:lvl2pPr marL="742950" indent="-285750" eaLnBrk="0" hangingPunct="0">
                        <a:spcBef>
                          <a:spcPct val="20000"/>
                        </a:spcBef>
                        <a:buFont typeface="Arial" pitchFamily="34" charset="0"/>
                        <a:defRPr sz="2400">
                          <a:solidFill>
                            <a:schemeClr val="tx1"/>
                          </a:solidFill>
                          <a:latin typeface="Calibri" pitchFamily="34" charset="0"/>
                          <a:ea typeface="新細明體" pitchFamily="18" charset="-120"/>
                        </a:defRPr>
                      </a:lvl2pPr>
                      <a:lvl3pPr marL="1143000" indent="-228600" eaLnBrk="0" hangingPunct="0">
                        <a:spcBef>
                          <a:spcPct val="20000"/>
                        </a:spcBef>
                        <a:buFont typeface="Arial" pitchFamily="34" charset="0"/>
                        <a:defRPr sz="2000">
                          <a:solidFill>
                            <a:schemeClr val="tx1"/>
                          </a:solidFill>
                          <a:latin typeface="Calibri" pitchFamily="34" charset="0"/>
                          <a:ea typeface="新細明體" pitchFamily="18" charset="-120"/>
                        </a:defRPr>
                      </a:lvl3pPr>
                      <a:lvl4pPr marL="1600200" indent="-228600" eaLnBrk="0" hangingPunct="0">
                        <a:spcBef>
                          <a:spcPct val="20000"/>
                        </a:spcBef>
                        <a:buFont typeface="Arial" pitchFamily="34" charset="0"/>
                        <a:defRPr>
                          <a:solidFill>
                            <a:schemeClr val="tx1"/>
                          </a:solidFill>
                          <a:latin typeface="Calibri" pitchFamily="34" charset="0"/>
                          <a:ea typeface="新細明體" pitchFamily="18" charset="-120"/>
                        </a:defRPr>
                      </a:lvl4pPr>
                      <a:lvl5pPr marL="2057400" indent="-228600" eaLnBrk="0" hangingPunct="0">
                        <a:spcBef>
                          <a:spcPct val="20000"/>
                        </a:spcBef>
                        <a:buFont typeface="Arial" pitchFamily="34" charset="0"/>
                        <a:defRPr>
                          <a:solidFill>
                            <a:schemeClr val="tx1"/>
                          </a:solidFill>
                          <a:latin typeface="Calibri" pitchFamily="34" charset="0"/>
                          <a:ea typeface="新細明體" pitchFamily="18" charset="-120"/>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9pPr>
                    </a:lstStyle>
                    <a:p>
                      <a:pPr marL="0" marR="0" lvl="0" indent="0" algn="ctr" defTabSz="914400" rtl="0" eaLnBrk="0" fontAlgn="ctr" latinLnBrk="0" hangingPunct="0">
                        <a:lnSpc>
                          <a:spcPct val="100000"/>
                        </a:lnSpc>
                        <a:spcBef>
                          <a:spcPct val="0"/>
                        </a:spcBef>
                        <a:spcAft>
                          <a:spcPct val="0"/>
                        </a:spcAft>
                        <a:buClrTx/>
                        <a:buSzTx/>
                        <a:buFont typeface="Arial" pitchFamily="34" charset="0"/>
                        <a:buNone/>
                        <a:tabLst/>
                      </a:pPr>
                      <a:r>
                        <a:rPr kumimoji="1" lang="zh-TW" altLang="en-US" sz="3600" b="1" i="0" u="none" strike="noStrike" cap="none" normalizeH="0" baseline="0" dirty="0">
                          <a:ln>
                            <a:noFill/>
                          </a:ln>
                          <a:solidFill>
                            <a:schemeClr val="tx1"/>
                          </a:solidFill>
                          <a:effectLst/>
                          <a:latin typeface="標楷體" pitchFamily="65" charset="-120"/>
                          <a:ea typeface="標楷體" pitchFamily="65" charset="-120"/>
                        </a:rPr>
                        <a:t>公立</a:t>
                      </a:r>
                    </a:p>
                  </a:txBody>
                  <a:tcPr marT="45723" marB="4572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buFont typeface="Arial" pitchFamily="34" charset="0"/>
                        <a:defRPr sz="2800">
                          <a:solidFill>
                            <a:schemeClr val="tx1"/>
                          </a:solidFill>
                          <a:latin typeface="Calibri" pitchFamily="34" charset="0"/>
                          <a:ea typeface="新細明體" pitchFamily="18" charset="-120"/>
                        </a:defRPr>
                      </a:lvl1pPr>
                      <a:lvl2pPr marL="742950" indent="-285750" eaLnBrk="0" hangingPunct="0">
                        <a:spcBef>
                          <a:spcPct val="20000"/>
                        </a:spcBef>
                        <a:buFont typeface="Arial" pitchFamily="34" charset="0"/>
                        <a:defRPr sz="2400">
                          <a:solidFill>
                            <a:schemeClr val="tx1"/>
                          </a:solidFill>
                          <a:latin typeface="Calibri" pitchFamily="34" charset="0"/>
                          <a:ea typeface="新細明體" pitchFamily="18" charset="-120"/>
                        </a:defRPr>
                      </a:lvl2pPr>
                      <a:lvl3pPr marL="1143000" indent="-228600" eaLnBrk="0" hangingPunct="0">
                        <a:spcBef>
                          <a:spcPct val="20000"/>
                        </a:spcBef>
                        <a:buFont typeface="Arial" pitchFamily="34" charset="0"/>
                        <a:defRPr sz="2000">
                          <a:solidFill>
                            <a:schemeClr val="tx1"/>
                          </a:solidFill>
                          <a:latin typeface="Calibri" pitchFamily="34" charset="0"/>
                          <a:ea typeface="新細明體" pitchFamily="18" charset="-120"/>
                        </a:defRPr>
                      </a:lvl3pPr>
                      <a:lvl4pPr marL="1600200" indent="-228600" eaLnBrk="0" hangingPunct="0">
                        <a:spcBef>
                          <a:spcPct val="20000"/>
                        </a:spcBef>
                        <a:buFont typeface="Arial" pitchFamily="34" charset="0"/>
                        <a:defRPr>
                          <a:solidFill>
                            <a:schemeClr val="tx1"/>
                          </a:solidFill>
                          <a:latin typeface="Calibri" pitchFamily="34" charset="0"/>
                          <a:ea typeface="新細明體" pitchFamily="18" charset="-120"/>
                        </a:defRPr>
                      </a:lvl4pPr>
                      <a:lvl5pPr marL="2057400" indent="-228600" eaLnBrk="0" hangingPunct="0">
                        <a:spcBef>
                          <a:spcPct val="20000"/>
                        </a:spcBef>
                        <a:buFont typeface="Arial" pitchFamily="34" charset="0"/>
                        <a:defRPr>
                          <a:solidFill>
                            <a:schemeClr val="tx1"/>
                          </a:solidFill>
                          <a:latin typeface="Calibri" pitchFamily="34" charset="0"/>
                          <a:ea typeface="新細明體" pitchFamily="18" charset="-120"/>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9pPr>
                    </a:lstStyle>
                    <a:p>
                      <a:pPr marL="0" marR="0" lvl="0" indent="0" algn="ctr" defTabSz="914400" rtl="0" eaLnBrk="0" fontAlgn="ctr" latinLnBrk="0" hangingPunct="0">
                        <a:lnSpc>
                          <a:spcPct val="100000"/>
                        </a:lnSpc>
                        <a:spcBef>
                          <a:spcPct val="0"/>
                        </a:spcBef>
                        <a:spcAft>
                          <a:spcPct val="0"/>
                        </a:spcAft>
                        <a:buClrTx/>
                        <a:buSzTx/>
                        <a:buFont typeface="Arial" pitchFamily="34" charset="0"/>
                        <a:buNone/>
                        <a:tabLst/>
                      </a:pPr>
                      <a:r>
                        <a:rPr kumimoji="1" lang="zh-TW" altLang="en-US" sz="3600" b="1" i="0" u="none" strike="noStrike" cap="none" normalizeH="0" baseline="0">
                          <a:ln>
                            <a:noFill/>
                          </a:ln>
                          <a:solidFill>
                            <a:schemeClr val="tx1"/>
                          </a:solidFill>
                          <a:effectLst/>
                          <a:latin typeface="標楷體" pitchFamily="65" charset="-120"/>
                          <a:ea typeface="標楷體" pitchFamily="65" charset="-120"/>
                        </a:rPr>
                        <a:t>私立</a:t>
                      </a:r>
                    </a:p>
                  </a:txBody>
                  <a:tcPr marT="45723" marB="4572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1512706">
                <a:tc>
                  <a:txBody>
                    <a:bodyPr/>
                    <a:lstStyle>
                      <a:lvl1pPr eaLnBrk="0" hangingPunct="0">
                        <a:spcBef>
                          <a:spcPct val="20000"/>
                        </a:spcBef>
                        <a:buFont typeface="Arial" pitchFamily="34" charset="0"/>
                        <a:defRPr sz="2800">
                          <a:solidFill>
                            <a:schemeClr val="tx1"/>
                          </a:solidFill>
                          <a:latin typeface="Calibri" pitchFamily="34" charset="0"/>
                          <a:ea typeface="新細明體" pitchFamily="18" charset="-120"/>
                        </a:defRPr>
                      </a:lvl1pPr>
                      <a:lvl2pPr marL="742950" indent="-285750" eaLnBrk="0" hangingPunct="0">
                        <a:spcBef>
                          <a:spcPct val="20000"/>
                        </a:spcBef>
                        <a:buFont typeface="Arial" pitchFamily="34" charset="0"/>
                        <a:defRPr sz="2400">
                          <a:solidFill>
                            <a:schemeClr val="tx1"/>
                          </a:solidFill>
                          <a:latin typeface="Calibri" pitchFamily="34" charset="0"/>
                          <a:ea typeface="新細明體" pitchFamily="18" charset="-120"/>
                        </a:defRPr>
                      </a:lvl2pPr>
                      <a:lvl3pPr marL="1143000" indent="-228600" eaLnBrk="0" hangingPunct="0">
                        <a:spcBef>
                          <a:spcPct val="20000"/>
                        </a:spcBef>
                        <a:buFont typeface="Arial" pitchFamily="34" charset="0"/>
                        <a:defRPr sz="2000">
                          <a:solidFill>
                            <a:schemeClr val="tx1"/>
                          </a:solidFill>
                          <a:latin typeface="Calibri" pitchFamily="34" charset="0"/>
                          <a:ea typeface="新細明體" pitchFamily="18" charset="-120"/>
                        </a:defRPr>
                      </a:lvl3pPr>
                      <a:lvl4pPr marL="1600200" indent="-228600" eaLnBrk="0" hangingPunct="0">
                        <a:spcBef>
                          <a:spcPct val="20000"/>
                        </a:spcBef>
                        <a:buFont typeface="Arial" pitchFamily="34" charset="0"/>
                        <a:defRPr>
                          <a:solidFill>
                            <a:schemeClr val="tx1"/>
                          </a:solidFill>
                          <a:latin typeface="Calibri" pitchFamily="34" charset="0"/>
                          <a:ea typeface="新細明體" pitchFamily="18" charset="-120"/>
                        </a:defRPr>
                      </a:lvl4pPr>
                      <a:lvl5pPr marL="2057400" indent="-228600" eaLnBrk="0" hangingPunct="0">
                        <a:spcBef>
                          <a:spcPct val="20000"/>
                        </a:spcBef>
                        <a:buFont typeface="Arial" pitchFamily="34" charset="0"/>
                        <a:defRPr>
                          <a:solidFill>
                            <a:schemeClr val="tx1"/>
                          </a:solidFill>
                          <a:latin typeface="Calibri" pitchFamily="34" charset="0"/>
                          <a:ea typeface="新細明體" pitchFamily="18" charset="-120"/>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9pPr>
                    </a:lstStyle>
                    <a:p>
                      <a:pPr marL="0" marR="0" lvl="0" indent="0" algn="ctr" defTabSz="914400" rtl="0" eaLnBrk="0" fontAlgn="ctr" latinLnBrk="0" hangingPunct="0">
                        <a:lnSpc>
                          <a:spcPct val="100000"/>
                        </a:lnSpc>
                        <a:spcBef>
                          <a:spcPct val="0"/>
                        </a:spcBef>
                        <a:spcAft>
                          <a:spcPct val="0"/>
                        </a:spcAft>
                        <a:buClrTx/>
                        <a:buSzTx/>
                        <a:buFont typeface="Arial" pitchFamily="34" charset="0"/>
                        <a:buNone/>
                        <a:tabLst/>
                      </a:pPr>
                      <a:r>
                        <a:rPr kumimoji="1" lang="en-US" altLang="zh-TW" sz="3600" b="1"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rPr>
                        <a:t>6240</a:t>
                      </a:r>
                    </a:p>
                  </a:txBody>
                  <a:tcPr marT="45723" marB="4572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lvl1pPr eaLnBrk="0" hangingPunct="0">
                        <a:spcBef>
                          <a:spcPct val="20000"/>
                        </a:spcBef>
                        <a:buFont typeface="Arial" pitchFamily="34" charset="0"/>
                        <a:defRPr sz="2800">
                          <a:solidFill>
                            <a:schemeClr val="tx1"/>
                          </a:solidFill>
                          <a:latin typeface="Calibri" pitchFamily="34" charset="0"/>
                          <a:ea typeface="新細明體" pitchFamily="18" charset="-120"/>
                        </a:defRPr>
                      </a:lvl1pPr>
                      <a:lvl2pPr marL="742950" indent="-285750" eaLnBrk="0" hangingPunct="0">
                        <a:spcBef>
                          <a:spcPct val="20000"/>
                        </a:spcBef>
                        <a:buFont typeface="Arial" pitchFamily="34" charset="0"/>
                        <a:defRPr sz="2400">
                          <a:solidFill>
                            <a:schemeClr val="tx1"/>
                          </a:solidFill>
                          <a:latin typeface="Calibri" pitchFamily="34" charset="0"/>
                          <a:ea typeface="新細明體" pitchFamily="18" charset="-120"/>
                        </a:defRPr>
                      </a:lvl2pPr>
                      <a:lvl3pPr marL="1143000" indent="-228600" eaLnBrk="0" hangingPunct="0">
                        <a:spcBef>
                          <a:spcPct val="20000"/>
                        </a:spcBef>
                        <a:buFont typeface="Arial" pitchFamily="34" charset="0"/>
                        <a:defRPr sz="2000">
                          <a:solidFill>
                            <a:schemeClr val="tx1"/>
                          </a:solidFill>
                          <a:latin typeface="Calibri" pitchFamily="34" charset="0"/>
                          <a:ea typeface="新細明體" pitchFamily="18" charset="-120"/>
                        </a:defRPr>
                      </a:lvl3pPr>
                      <a:lvl4pPr marL="1600200" indent="-228600" eaLnBrk="0" hangingPunct="0">
                        <a:spcBef>
                          <a:spcPct val="20000"/>
                        </a:spcBef>
                        <a:buFont typeface="Arial" pitchFamily="34" charset="0"/>
                        <a:defRPr>
                          <a:solidFill>
                            <a:schemeClr val="tx1"/>
                          </a:solidFill>
                          <a:latin typeface="Calibri" pitchFamily="34" charset="0"/>
                          <a:ea typeface="新細明體" pitchFamily="18" charset="-120"/>
                        </a:defRPr>
                      </a:lvl4pPr>
                      <a:lvl5pPr marL="2057400" indent="-228600" eaLnBrk="0" hangingPunct="0">
                        <a:spcBef>
                          <a:spcPct val="20000"/>
                        </a:spcBef>
                        <a:buFont typeface="Arial" pitchFamily="34" charset="0"/>
                        <a:defRPr>
                          <a:solidFill>
                            <a:schemeClr val="tx1"/>
                          </a:solidFill>
                          <a:latin typeface="Calibri" pitchFamily="34" charset="0"/>
                          <a:ea typeface="新細明體" pitchFamily="18" charset="-120"/>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9pPr>
                    </a:lstStyle>
                    <a:p>
                      <a:pPr marL="0" marR="0" lvl="0" indent="0" algn="ctr" defTabSz="914400" rtl="0" eaLnBrk="0" fontAlgn="ctr" latinLnBrk="0" hangingPunct="0">
                        <a:lnSpc>
                          <a:spcPct val="100000"/>
                        </a:lnSpc>
                        <a:spcBef>
                          <a:spcPct val="0"/>
                        </a:spcBef>
                        <a:spcAft>
                          <a:spcPct val="0"/>
                        </a:spcAft>
                        <a:buClrTx/>
                        <a:buSzTx/>
                        <a:buFont typeface="Arial" pitchFamily="34" charset="0"/>
                        <a:buNone/>
                        <a:tabLst/>
                      </a:pPr>
                      <a:r>
                        <a:rPr kumimoji="1" lang="en-US" altLang="zh-TW" sz="3600" b="1" i="0" u="none" strike="noStrike" cap="none" normalizeH="0" baseline="0" dirty="0">
                          <a:ln>
                            <a:noFill/>
                          </a:ln>
                          <a:solidFill>
                            <a:srgbClr val="FF0000"/>
                          </a:solidFill>
                          <a:effectLst/>
                          <a:latin typeface="Times New Roman" panose="02020603050405020304" pitchFamily="18" charset="0"/>
                          <a:ea typeface="標楷體" pitchFamily="65" charset="-120"/>
                          <a:cs typeface="Times New Roman" panose="02020603050405020304" pitchFamily="18" charset="0"/>
                        </a:rPr>
                        <a:t>25400</a:t>
                      </a:r>
                    </a:p>
                  </a:txBody>
                  <a:tcPr marT="45723" marB="4572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lvl1pPr eaLnBrk="0" hangingPunct="0">
                        <a:spcBef>
                          <a:spcPct val="20000"/>
                        </a:spcBef>
                        <a:buFont typeface="Arial" pitchFamily="34" charset="0"/>
                        <a:defRPr sz="2800">
                          <a:solidFill>
                            <a:schemeClr val="tx1"/>
                          </a:solidFill>
                          <a:latin typeface="Calibri" pitchFamily="34" charset="0"/>
                          <a:ea typeface="新細明體" pitchFamily="18" charset="-120"/>
                        </a:defRPr>
                      </a:lvl1pPr>
                      <a:lvl2pPr marL="742950" indent="-285750" eaLnBrk="0" hangingPunct="0">
                        <a:spcBef>
                          <a:spcPct val="20000"/>
                        </a:spcBef>
                        <a:buFont typeface="Arial" pitchFamily="34" charset="0"/>
                        <a:defRPr sz="2400">
                          <a:solidFill>
                            <a:schemeClr val="tx1"/>
                          </a:solidFill>
                          <a:latin typeface="Calibri" pitchFamily="34" charset="0"/>
                          <a:ea typeface="新細明體" pitchFamily="18" charset="-120"/>
                        </a:defRPr>
                      </a:lvl2pPr>
                      <a:lvl3pPr marL="1143000" indent="-228600" eaLnBrk="0" hangingPunct="0">
                        <a:spcBef>
                          <a:spcPct val="20000"/>
                        </a:spcBef>
                        <a:buFont typeface="Arial" pitchFamily="34" charset="0"/>
                        <a:defRPr sz="2000">
                          <a:solidFill>
                            <a:schemeClr val="tx1"/>
                          </a:solidFill>
                          <a:latin typeface="Calibri" pitchFamily="34" charset="0"/>
                          <a:ea typeface="新細明體" pitchFamily="18" charset="-120"/>
                        </a:defRPr>
                      </a:lvl3pPr>
                      <a:lvl4pPr marL="1600200" indent="-228600" eaLnBrk="0" hangingPunct="0">
                        <a:spcBef>
                          <a:spcPct val="20000"/>
                        </a:spcBef>
                        <a:buFont typeface="Arial" pitchFamily="34" charset="0"/>
                        <a:defRPr>
                          <a:solidFill>
                            <a:schemeClr val="tx1"/>
                          </a:solidFill>
                          <a:latin typeface="Calibri" pitchFamily="34" charset="0"/>
                          <a:ea typeface="新細明體" pitchFamily="18" charset="-120"/>
                        </a:defRPr>
                      </a:lvl4pPr>
                      <a:lvl5pPr marL="2057400" indent="-228600" eaLnBrk="0" hangingPunct="0">
                        <a:spcBef>
                          <a:spcPct val="20000"/>
                        </a:spcBef>
                        <a:buFont typeface="Arial" pitchFamily="34" charset="0"/>
                        <a:defRPr>
                          <a:solidFill>
                            <a:schemeClr val="tx1"/>
                          </a:solidFill>
                          <a:latin typeface="Calibri" pitchFamily="34" charset="0"/>
                          <a:ea typeface="新細明體" pitchFamily="18" charset="-120"/>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9pPr>
                    </a:lstStyle>
                    <a:p>
                      <a:pPr marL="0" marR="0" lvl="0" indent="0" algn="ctr" defTabSz="914400" rtl="0" eaLnBrk="0" fontAlgn="ctr" latinLnBrk="0" hangingPunct="0">
                        <a:lnSpc>
                          <a:spcPct val="100000"/>
                        </a:lnSpc>
                        <a:spcBef>
                          <a:spcPct val="0"/>
                        </a:spcBef>
                        <a:spcAft>
                          <a:spcPct val="0"/>
                        </a:spcAft>
                        <a:buClrTx/>
                        <a:buSzTx/>
                        <a:buFont typeface="Arial" pitchFamily="34" charset="0"/>
                        <a:buNone/>
                        <a:tabLst/>
                      </a:pPr>
                      <a:r>
                        <a:rPr kumimoji="1" lang="en-US" altLang="zh-TW" sz="3600" b="1"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rPr>
                        <a:t>6240</a:t>
                      </a:r>
                    </a:p>
                  </a:txBody>
                  <a:tcPr marT="45723" marB="4572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lvl1pPr eaLnBrk="0" hangingPunct="0">
                        <a:spcBef>
                          <a:spcPct val="20000"/>
                        </a:spcBef>
                        <a:buFont typeface="Arial" pitchFamily="34" charset="0"/>
                        <a:defRPr sz="2800">
                          <a:solidFill>
                            <a:schemeClr val="tx1"/>
                          </a:solidFill>
                          <a:latin typeface="Calibri" pitchFamily="34" charset="0"/>
                          <a:ea typeface="新細明體" pitchFamily="18" charset="-120"/>
                        </a:defRPr>
                      </a:lvl1pPr>
                      <a:lvl2pPr marL="742950" indent="-285750" eaLnBrk="0" hangingPunct="0">
                        <a:spcBef>
                          <a:spcPct val="20000"/>
                        </a:spcBef>
                        <a:buFont typeface="Arial" pitchFamily="34" charset="0"/>
                        <a:defRPr sz="2400">
                          <a:solidFill>
                            <a:schemeClr val="tx1"/>
                          </a:solidFill>
                          <a:latin typeface="Calibri" pitchFamily="34" charset="0"/>
                          <a:ea typeface="新細明體" pitchFamily="18" charset="-120"/>
                        </a:defRPr>
                      </a:lvl2pPr>
                      <a:lvl3pPr marL="1143000" indent="-228600" eaLnBrk="0" hangingPunct="0">
                        <a:spcBef>
                          <a:spcPct val="20000"/>
                        </a:spcBef>
                        <a:buFont typeface="Arial" pitchFamily="34" charset="0"/>
                        <a:defRPr sz="2000">
                          <a:solidFill>
                            <a:schemeClr val="tx1"/>
                          </a:solidFill>
                          <a:latin typeface="Calibri" pitchFamily="34" charset="0"/>
                          <a:ea typeface="新細明體" pitchFamily="18" charset="-120"/>
                        </a:defRPr>
                      </a:lvl3pPr>
                      <a:lvl4pPr marL="1600200" indent="-228600" eaLnBrk="0" hangingPunct="0">
                        <a:spcBef>
                          <a:spcPct val="20000"/>
                        </a:spcBef>
                        <a:buFont typeface="Arial" pitchFamily="34" charset="0"/>
                        <a:defRPr>
                          <a:solidFill>
                            <a:schemeClr val="tx1"/>
                          </a:solidFill>
                          <a:latin typeface="Calibri" pitchFamily="34" charset="0"/>
                          <a:ea typeface="新細明體" pitchFamily="18" charset="-120"/>
                        </a:defRPr>
                      </a:lvl4pPr>
                      <a:lvl5pPr marL="2057400" indent="-228600" eaLnBrk="0" hangingPunct="0">
                        <a:spcBef>
                          <a:spcPct val="20000"/>
                        </a:spcBef>
                        <a:buFont typeface="Arial" pitchFamily="34" charset="0"/>
                        <a:defRPr>
                          <a:solidFill>
                            <a:schemeClr val="tx1"/>
                          </a:solidFill>
                          <a:latin typeface="Calibri" pitchFamily="34" charset="0"/>
                          <a:ea typeface="新細明體" pitchFamily="18" charset="-120"/>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9pPr>
                    </a:lstStyle>
                    <a:p>
                      <a:pPr marL="0" marR="0" lvl="0" indent="0" algn="ctr" defTabSz="914400" rtl="0" eaLnBrk="0" fontAlgn="ctr" latinLnBrk="0" hangingPunct="0">
                        <a:lnSpc>
                          <a:spcPct val="100000"/>
                        </a:lnSpc>
                        <a:spcBef>
                          <a:spcPct val="0"/>
                        </a:spcBef>
                        <a:spcAft>
                          <a:spcPct val="0"/>
                        </a:spcAft>
                        <a:buClrTx/>
                        <a:buSzTx/>
                        <a:buFont typeface="Arial" pitchFamily="34" charset="0"/>
                        <a:buNone/>
                        <a:tabLst/>
                      </a:pPr>
                      <a:r>
                        <a:rPr kumimoji="1" lang="en-US" altLang="zh-TW" sz="3600" b="1" i="0" u="none" strike="noStrike" cap="none" normalizeH="0" baseline="0" dirty="0">
                          <a:ln>
                            <a:noFill/>
                          </a:ln>
                          <a:solidFill>
                            <a:srgbClr val="FF0000"/>
                          </a:solidFill>
                          <a:effectLst/>
                          <a:latin typeface="Times New Roman" panose="02020603050405020304" pitchFamily="18" charset="0"/>
                          <a:ea typeface="標楷體" pitchFamily="65" charset="-120"/>
                          <a:cs typeface="Times New Roman" panose="02020603050405020304" pitchFamily="18" charset="0"/>
                        </a:rPr>
                        <a:t>25400</a:t>
                      </a:r>
                    </a:p>
                  </a:txBody>
                  <a:tcPr marT="45723" marB="4572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extLst>
                  <a:ext uri="{0D108BD9-81ED-4DB2-BD59-A6C34878D82A}">
                    <a16:rowId xmlns:a16="http://schemas.microsoft.com/office/drawing/2014/main" val="10003"/>
                  </a:ext>
                </a:extLst>
              </a:tr>
            </a:tbl>
          </a:graphicData>
        </a:graphic>
      </p:graphicFrame>
      <p:sp>
        <p:nvSpPr>
          <p:cNvPr id="3" name="標題 1"/>
          <p:cNvSpPr txBox="1">
            <a:spLocks/>
          </p:cNvSpPr>
          <p:nvPr/>
        </p:nvSpPr>
        <p:spPr>
          <a:xfrm>
            <a:off x="1631950" y="714375"/>
            <a:ext cx="9288586" cy="769938"/>
          </a:xfrm>
          <a:prstGeom prst="rect">
            <a:avLst/>
          </a:prstGeom>
          <a:effectLst>
            <a:outerShdw blurRad="50800" dist="38100" dir="2700000" algn="tl" rotWithShape="0">
              <a:prstClr val="black">
                <a:alpha val="40000"/>
              </a:prstClr>
            </a:outerShdw>
          </a:effectLst>
        </p:spPr>
        <p:txBody>
          <a:bodyPr>
            <a:noAutofit/>
          </a:bodyPr>
          <a:lstStyle>
            <a:lvl1pPr eaLnBrk="0" hangingPunct="0">
              <a:spcBef>
                <a:spcPct val="20000"/>
              </a:spcBef>
              <a:buFont typeface="Arial" pitchFamily="34" charset="0"/>
              <a:buChar char="•"/>
              <a:defRPr sz="3200">
                <a:solidFill>
                  <a:schemeClr val="tx1"/>
                </a:solidFill>
                <a:latin typeface="Calibri" pitchFamily="34" charset="0"/>
                <a:ea typeface="新細明體" pitchFamily="18" charset="-120"/>
              </a:defRPr>
            </a:lvl1pPr>
            <a:lvl2pPr marL="742950" indent="-285750" eaLnBrk="0" hangingPunct="0">
              <a:spcBef>
                <a:spcPct val="20000"/>
              </a:spcBef>
              <a:buFont typeface="Arial" pitchFamily="34" charset="0"/>
              <a:buChar char="–"/>
              <a:defRPr sz="2800">
                <a:solidFill>
                  <a:schemeClr val="tx1"/>
                </a:solidFill>
                <a:latin typeface="Calibri" pitchFamily="34" charset="0"/>
                <a:ea typeface="新細明體" pitchFamily="18" charset="-120"/>
              </a:defRPr>
            </a:lvl2pPr>
            <a:lvl3pPr marL="1143000" indent="-228600" eaLnBrk="0" hangingPunct="0">
              <a:spcBef>
                <a:spcPct val="20000"/>
              </a:spcBef>
              <a:buFont typeface="Arial" pitchFamily="34" charset="0"/>
              <a:buChar char="•"/>
              <a:defRPr sz="2400">
                <a:solidFill>
                  <a:schemeClr val="tx1"/>
                </a:solidFill>
                <a:latin typeface="Calibri" pitchFamily="34" charset="0"/>
                <a:ea typeface="新細明體" pitchFamily="18" charset="-120"/>
              </a:defRPr>
            </a:lvl3pPr>
            <a:lvl4pPr marL="1600200" indent="-228600" eaLnBrk="0" hangingPunct="0">
              <a:spcBef>
                <a:spcPct val="20000"/>
              </a:spcBef>
              <a:buFont typeface="Arial" pitchFamily="34" charset="0"/>
              <a:buChar char="–"/>
              <a:defRPr sz="2000">
                <a:solidFill>
                  <a:schemeClr val="tx1"/>
                </a:solidFill>
                <a:latin typeface="Calibri" pitchFamily="34" charset="0"/>
                <a:ea typeface="新細明體" pitchFamily="18" charset="-120"/>
              </a:defRPr>
            </a:lvl4pPr>
            <a:lvl5pPr marL="2057400" indent="-228600" eaLnBrk="0" hangingPunct="0">
              <a:spcBef>
                <a:spcPct val="20000"/>
              </a:spcBef>
              <a:buFont typeface="Arial" pitchFamily="34" charset="0"/>
              <a:buChar char="»"/>
              <a:defRPr sz="2000">
                <a:solidFill>
                  <a:schemeClr val="tx1"/>
                </a:solidFill>
                <a:latin typeface="Calibri" pitchFamily="34" charset="0"/>
                <a:ea typeface="新細明體" pitchFamily="18" charset="-12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新細明體" pitchFamily="18" charset="-12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新細明體" pitchFamily="18" charset="-12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新細明體" pitchFamily="18" charset="-12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新細明體" pitchFamily="18" charset="-120"/>
              </a:defRPr>
            </a:lvl9pPr>
          </a:lstStyle>
          <a:p>
            <a:pPr eaLnBrk="1" hangingPunct="1">
              <a:spcBef>
                <a:spcPct val="0"/>
              </a:spcBef>
              <a:buFont typeface="Arial" pitchFamily="34" charset="0"/>
              <a:buNone/>
              <a:defRPr/>
            </a:pPr>
            <a:r>
              <a:rPr kumimoji="0" lang="zh-TW" altLang="en-US" sz="4800" b="1" dirty="0">
                <a:solidFill>
                  <a:srgbClr val="3D25F6"/>
                </a:solidFill>
                <a:latin typeface="標楷體" pitchFamily="65" charset="-120"/>
                <a:ea typeface="標楷體" pitchFamily="65" charset="-120"/>
              </a:rPr>
              <a:t>二、學費補助</a:t>
            </a:r>
            <a:r>
              <a:rPr kumimoji="0" lang="en-US" altLang="zh-TW" b="1" dirty="0">
                <a:solidFill>
                  <a:srgbClr val="FF0000"/>
                </a:solidFill>
                <a:latin typeface="標楷體" pitchFamily="65" charset="-120"/>
                <a:ea typeface="標楷體" pitchFamily="65" charset="-120"/>
              </a:rPr>
              <a:t>(</a:t>
            </a:r>
            <a:r>
              <a:rPr kumimoji="0" lang="zh-TW" altLang="en-US" b="1" dirty="0">
                <a:solidFill>
                  <a:srgbClr val="FF0000"/>
                </a:solidFill>
                <a:latin typeface="標楷體" pitchFamily="65" charset="-120"/>
                <a:ea typeface="標楷體" pitchFamily="65" charset="-120"/>
              </a:rPr>
              <a:t>教育部全面免學費補助</a:t>
            </a:r>
            <a:r>
              <a:rPr kumimoji="0" lang="en-US" altLang="zh-TW" b="1" dirty="0">
                <a:solidFill>
                  <a:srgbClr val="FF0000"/>
                </a:solidFill>
                <a:latin typeface="標楷體" pitchFamily="65" charset="-120"/>
                <a:ea typeface="標楷體" pitchFamily="65" charset="-120"/>
              </a:rPr>
              <a:t>)</a:t>
            </a:r>
            <a:endParaRPr kumimoji="0" lang="zh-TW" altLang="en-US" b="1" dirty="0">
              <a:solidFill>
                <a:srgbClr val="FF0000"/>
              </a:solidFill>
              <a:latin typeface="標楷體" pitchFamily="65" charset="-120"/>
              <a:ea typeface="標楷體" pitchFamily="65" charset="-120"/>
            </a:endParaRPr>
          </a:p>
        </p:txBody>
      </p:sp>
    </p:spTree>
    <p:custDataLst>
      <p:tags r:id="rId1"/>
    </p:custDataLst>
    <p:extLst>
      <p:ext uri="{BB962C8B-B14F-4D97-AF65-F5344CB8AC3E}">
        <p14:creationId xmlns:p14="http://schemas.microsoft.com/office/powerpoint/2010/main" val="40014008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字版面配置區 5"/>
          <p:cNvSpPr>
            <a:spLocks noGrp="1"/>
          </p:cNvSpPr>
          <p:nvPr>
            <p:ph type="body" idx="4294967295"/>
          </p:nvPr>
        </p:nvSpPr>
        <p:spPr>
          <a:xfrm>
            <a:off x="1487488" y="2348881"/>
            <a:ext cx="8636496" cy="1500187"/>
          </a:xfrm>
        </p:spPr>
        <p:txBody>
          <a:bodyPr anchor="b"/>
          <a:lstStyle/>
          <a:p>
            <a:pPr marL="0" indent="0" algn="ctr">
              <a:buNone/>
              <a:defRPr/>
            </a:pPr>
            <a:r>
              <a:rPr lang="zh-TW" altLang="en-US" sz="6600" b="1" dirty="0">
                <a:solidFill>
                  <a:srgbClr val="0000FF"/>
                </a:solidFill>
                <a:effectLst>
                  <a:outerShdw blurRad="38100" dist="38100" dir="2700000" algn="tl">
                    <a:srgbClr val="C0C0C0"/>
                  </a:outerShdw>
                </a:effectLst>
                <a:latin typeface="標楷體" pitchFamily="65" charset="-120"/>
                <a:ea typeface="標楷體" pitchFamily="65" charset="-120"/>
              </a:rPr>
              <a:t>三、適性輔導</a:t>
            </a:r>
            <a:endParaRPr lang="zh-TW" altLang="en-US" sz="6600" dirty="0">
              <a:ea typeface="微軟正黑體" pitchFamily="34" charset="-120"/>
            </a:endParaRPr>
          </a:p>
        </p:txBody>
      </p:sp>
      <p:sp>
        <p:nvSpPr>
          <p:cNvPr id="94211" name="投影片編號版面配置區 3"/>
          <p:cNvSpPr txBox="1">
            <a:spLocks noGrp="1"/>
          </p:cNvSpPr>
          <p:nvPr/>
        </p:nvSpPr>
        <p:spPr bwMode="auto">
          <a:xfrm>
            <a:off x="8077200" y="6356351"/>
            <a:ext cx="2133600" cy="365125"/>
          </a:xfrm>
          <a:prstGeom prst="rect">
            <a:avLst/>
          </a:prstGeom>
          <a:noFill/>
          <a:ln w="9525">
            <a:noFill/>
            <a:miter lim="800000"/>
            <a:headEnd/>
            <a:tailEnd/>
          </a:ln>
        </p:spPr>
        <p:txBody>
          <a:bodyPr anchor="ctr"/>
          <a:lstStyle/>
          <a:p>
            <a:pPr algn="r" eaLnBrk="1" hangingPunct="1">
              <a:buFont typeface="Arial" pitchFamily="34" charset="0"/>
              <a:buNone/>
            </a:pPr>
            <a:fld id="{73D9CB42-2F99-46B2-966D-961D946719C8}" type="slidenum">
              <a:rPr kumimoji="0" lang="en-US" altLang="zh-TW" sz="1200">
                <a:solidFill>
                  <a:srgbClr val="0C3226"/>
                </a:solidFill>
              </a:rPr>
              <a:pPr algn="r" eaLnBrk="1" hangingPunct="1">
                <a:buFont typeface="Arial" pitchFamily="34" charset="0"/>
                <a:buNone/>
              </a:pPr>
              <a:t>11</a:t>
            </a:fld>
            <a:endParaRPr kumimoji="0" lang="en-US" altLang="zh-TW" sz="1200">
              <a:solidFill>
                <a:srgbClr val="0C3226"/>
              </a:solidFill>
            </a:endParaRPr>
          </a:p>
        </p:txBody>
      </p:sp>
    </p:spTree>
    <p:custDataLst>
      <p:tags r:id="rId1"/>
    </p:custDataLst>
    <p:extLst>
      <p:ext uri="{BB962C8B-B14F-4D97-AF65-F5344CB8AC3E}">
        <p14:creationId xmlns:p14="http://schemas.microsoft.com/office/powerpoint/2010/main" val="22677765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Rectangle 2"/>
          <p:cNvSpPr>
            <a:spLocks noChangeArrowheads="1"/>
          </p:cNvSpPr>
          <p:nvPr/>
        </p:nvSpPr>
        <p:spPr bwMode="auto">
          <a:xfrm>
            <a:off x="1735138" y="1255923"/>
            <a:ext cx="181822" cy="586957"/>
          </a:xfrm>
          <a:prstGeom prst="rect">
            <a:avLst/>
          </a:prstGeom>
          <a:noFill/>
          <a:ln w="9525">
            <a:noFill/>
            <a:miter lim="800000"/>
            <a:headEnd/>
            <a:tailEnd/>
          </a:ln>
        </p:spPr>
        <p:txBody>
          <a:bodyPr wrap="none" lIns="90000" tIns="46800" rIns="90000" bIns="46800" anchor="ctr">
            <a:spAutoFit/>
          </a:bodyPr>
          <a:lstStyle/>
          <a:p>
            <a:pPr eaLnBrk="1" hangingPunct="1"/>
            <a:endParaRPr lang="zh-TW" altLang="en-US"/>
          </a:p>
        </p:txBody>
      </p:sp>
      <p:sp>
        <p:nvSpPr>
          <p:cNvPr id="21508" name="Rectangle 3"/>
          <p:cNvSpPr>
            <a:spLocks noChangeArrowheads="1"/>
          </p:cNvSpPr>
          <p:nvPr/>
        </p:nvSpPr>
        <p:spPr bwMode="auto">
          <a:xfrm>
            <a:off x="1199456" y="1280986"/>
            <a:ext cx="10657183" cy="956288"/>
          </a:xfrm>
          <a:prstGeom prst="rect">
            <a:avLst/>
          </a:prstGeom>
          <a:noFill/>
          <a:ln w="9525">
            <a:noFill/>
            <a:miter lim="800000"/>
            <a:headEnd/>
            <a:tailEnd/>
          </a:ln>
        </p:spPr>
        <p:txBody>
          <a:bodyPr wrap="square" lIns="90000" tIns="46800" rIns="90000" bIns="46800" anchor="ctr">
            <a:spAutoFit/>
          </a:bodyPr>
          <a:lstStyle/>
          <a:p>
            <a:pPr eaLnBrk="1" hangingPunct="1"/>
            <a:r>
              <a:rPr lang="en-US" altLang="zh-TW" sz="2800" dirty="0">
                <a:solidFill>
                  <a:srgbClr val="000099"/>
                </a:solidFill>
                <a:latin typeface="標楷體" pitchFamily="65" charset="-120"/>
              </a:rPr>
              <a:t>103</a:t>
            </a:r>
            <a:r>
              <a:rPr lang="zh-TW" altLang="en-US" sz="2800" dirty="0">
                <a:solidFill>
                  <a:srgbClr val="000099"/>
                </a:solidFill>
                <a:latin typeface="標楷體" pitchFamily="65" charset="-120"/>
              </a:rPr>
              <a:t>學年度至</a:t>
            </a:r>
            <a:r>
              <a:rPr lang="en-US" altLang="zh-TW" sz="2800" dirty="0">
                <a:solidFill>
                  <a:srgbClr val="000099"/>
                </a:solidFill>
                <a:latin typeface="標楷體" pitchFamily="65" charset="-120"/>
              </a:rPr>
              <a:t>115</a:t>
            </a:r>
            <a:r>
              <a:rPr lang="zh-TW" altLang="en-US" sz="2800" dirty="0">
                <a:solidFill>
                  <a:srgbClr val="000099"/>
                </a:solidFill>
                <a:latin typeface="標楷體" pitchFamily="65" charset="-120"/>
              </a:rPr>
              <a:t>學年度桃園市國中畢業生將由每年</a:t>
            </a:r>
            <a:r>
              <a:rPr lang="en-US" altLang="zh-TW" sz="2800" dirty="0">
                <a:solidFill>
                  <a:srgbClr val="000099"/>
                </a:solidFill>
                <a:latin typeface="標楷體" pitchFamily="65" charset="-120"/>
              </a:rPr>
              <a:t>2</a:t>
            </a:r>
            <a:r>
              <a:rPr lang="zh-TW" altLang="en-US" sz="2800" dirty="0">
                <a:solidFill>
                  <a:srgbClr val="000099"/>
                </a:solidFill>
                <a:latin typeface="標楷體" pitchFamily="65" charset="-120"/>
              </a:rPr>
              <a:t>萬</a:t>
            </a:r>
            <a:r>
              <a:rPr lang="en-US" altLang="zh-TW" sz="2800" dirty="0">
                <a:solidFill>
                  <a:srgbClr val="000099"/>
                </a:solidFill>
                <a:latin typeface="標楷體" pitchFamily="65" charset="-120"/>
              </a:rPr>
              <a:t>8,554</a:t>
            </a:r>
            <a:r>
              <a:rPr lang="zh-TW" altLang="en-US" sz="2800" dirty="0">
                <a:solidFill>
                  <a:srgbClr val="000099"/>
                </a:solidFill>
                <a:latin typeface="標楷體" pitchFamily="65" charset="-120"/>
              </a:rPr>
              <a:t>人降至</a:t>
            </a:r>
            <a:r>
              <a:rPr lang="en-US" altLang="zh-TW" sz="2800" dirty="0">
                <a:solidFill>
                  <a:srgbClr val="000099"/>
                </a:solidFill>
                <a:latin typeface="標楷體" pitchFamily="65" charset="-120"/>
              </a:rPr>
              <a:t>2</a:t>
            </a:r>
            <a:r>
              <a:rPr lang="zh-TW" altLang="en-US" sz="2800" dirty="0">
                <a:solidFill>
                  <a:srgbClr val="000099"/>
                </a:solidFill>
                <a:latin typeface="標楷體" pitchFamily="65" charset="-120"/>
              </a:rPr>
              <a:t>萬</a:t>
            </a:r>
            <a:r>
              <a:rPr lang="en-US" altLang="zh-TW" sz="2800" dirty="0">
                <a:solidFill>
                  <a:srgbClr val="000099"/>
                </a:solidFill>
                <a:latin typeface="標楷體" pitchFamily="65" charset="-120"/>
              </a:rPr>
              <a:t>3,231</a:t>
            </a:r>
            <a:r>
              <a:rPr lang="zh-TW" altLang="en-US" sz="2800" dirty="0">
                <a:solidFill>
                  <a:srgbClr val="000099"/>
                </a:solidFill>
                <a:latin typeface="標楷體" pitchFamily="65" charset="-120"/>
              </a:rPr>
              <a:t>人。 </a:t>
            </a:r>
          </a:p>
        </p:txBody>
      </p:sp>
      <p:sp>
        <p:nvSpPr>
          <p:cNvPr id="185348" name="Rectangle 4"/>
          <p:cNvSpPr>
            <a:spLocks noChangeArrowheads="1"/>
          </p:cNvSpPr>
          <p:nvPr/>
        </p:nvSpPr>
        <p:spPr bwMode="auto">
          <a:xfrm>
            <a:off x="2309269" y="424926"/>
            <a:ext cx="7573462" cy="830997"/>
          </a:xfrm>
          <a:prstGeom prst="rect">
            <a:avLst/>
          </a:prstGeom>
          <a:noFill/>
          <a:ln>
            <a:noFill/>
          </a:ln>
          <a:effectLst/>
        </p:spPr>
        <p:txBody>
          <a:bodyPr wrap="square">
            <a:spAutoFit/>
          </a:bodyPr>
          <a:lstStyle/>
          <a:p>
            <a:pPr algn="ctr" eaLnBrk="1" hangingPunct="1">
              <a:defRPr/>
            </a:pPr>
            <a:r>
              <a:rPr lang="zh-TW" altLang="en-US" sz="4800" dirty="0">
                <a:effectLst>
                  <a:outerShdw blurRad="38100" dist="38100" dir="2700000" algn="tl">
                    <a:srgbClr val="FFFFFF"/>
                  </a:outerShdw>
                </a:effectLst>
                <a:latin typeface="標楷體" pitchFamily="65" charset="-120"/>
                <a:ea typeface="標楷體" pitchFamily="65" charset="-120"/>
              </a:rPr>
              <a:t>本市國中畢業生數趨勢圖</a:t>
            </a:r>
          </a:p>
        </p:txBody>
      </p:sp>
      <p:graphicFrame>
        <p:nvGraphicFramePr>
          <p:cNvPr id="6" name="圖表 5"/>
          <p:cNvGraphicFramePr>
            <a:graphicFrameLocks/>
          </p:cNvGraphicFramePr>
          <p:nvPr>
            <p:extLst>
              <p:ext uri="{D42A27DB-BD31-4B8C-83A1-F6EECF244321}">
                <p14:modId xmlns:p14="http://schemas.microsoft.com/office/powerpoint/2010/main" val="2331571802"/>
              </p:ext>
            </p:extLst>
          </p:nvPr>
        </p:nvGraphicFramePr>
        <p:xfrm>
          <a:off x="1569174" y="2229456"/>
          <a:ext cx="9001000" cy="4684049"/>
        </p:xfrm>
        <a:graphic>
          <a:graphicData uri="http://schemas.openxmlformats.org/drawingml/2006/chart">
            <c:chart xmlns:c="http://schemas.openxmlformats.org/drawingml/2006/chart" xmlns:r="http://schemas.openxmlformats.org/officeDocument/2006/relationships" r:id="rId2"/>
          </a:graphicData>
        </a:graphic>
      </p:graphicFrame>
      <p:sp>
        <p:nvSpPr>
          <p:cNvPr id="2" name="文字方塊 1">
            <a:extLst>
              <a:ext uri="{FF2B5EF4-FFF2-40B4-BE49-F238E27FC236}">
                <a16:creationId xmlns:a16="http://schemas.microsoft.com/office/drawing/2014/main" id="{C3AEFDC6-0599-42B7-B623-2A45BA39B6ED}"/>
              </a:ext>
            </a:extLst>
          </p:cNvPr>
          <p:cNvSpPr txBox="1"/>
          <p:nvPr/>
        </p:nvSpPr>
        <p:spPr>
          <a:xfrm>
            <a:off x="9120336" y="3301651"/>
            <a:ext cx="648072" cy="584775"/>
          </a:xfrm>
          <a:prstGeom prst="rect">
            <a:avLst/>
          </a:prstGeom>
          <a:noFill/>
          <a:ln w="38100">
            <a:solidFill>
              <a:srgbClr val="FF0000"/>
            </a:solidFill>
          </a:ln>
        </p:spPr>
        <p:txBody>
          <a:bodyPr wrap="square" rtlCol="0">
            <a:spAutoFit/>
          </a:bodyPr>
          <a:lstStyle/>
          <a:p>
            <a:endParaRPr lang="zh-TW" altLang="en-US" dirty="0">
              <a:ln w="38100">
                <a:solidFill>
                  <a:srgbClr val="FF0000"/>
                </a:solidFill>
              </a:ln>
            </a:endParaRPr>
          </a:p>
        </p:txBody>
      </p:sp>
    </p:spTree>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圓角矩形 9"/>
          <p:cNvSpPr/>
          <p:nvPr/>
        </p:nvSpPr>
        <p:spPr bwMode="auto">
          <a:xfrm>
            <a:off x="1487488" y="1624418"/>
            <a:ext cx="8988227" cy="4612871"/>
          </a:xfrm>
          <a:prstGeom prst="roundRect">
            <a:avLst/>
          </a:prstGeom>
          <a:solidFill>
            <a:srgbClr val="CCFF99"/>
          </a:solidFill>
          <a:ln w="9525" cap="flat" cmpd="sng" algn="ctr">
            <a:noFill/>
            <a:prstDash val="solid"/>
            <a:round/>
            <a:headEnd type="none" w="med" len="med"/>
            <a:tailEnd type="none" w="med" len="med"/>
          </a:ln>
          <a:effectLst>
            <a:innerShdw blurRad="114300">
              <a:prstClr val="black"/>
            </a:innerShdw>
          </a:effectLst>
        </p:spPr>
        <p:txBody>
          <a:bodyPr/>
          <a:lstStyle/>
          <a:p>
            <a:pPr eaLnBrk="1" hangingPunct="1">
              <a:buFont typeface="Wingdings" pitchFamily="2" charset="2"/>
              <a:buChar char="Ø"/>
              <a:defRPr/>
            </a:pPr>
            <a:r>
              <a:rPr lang="zh-TW" altLang="en-US" sz="2400" dirty="0">
                <a:latin typeface="標楷體" pitchFamily="65" charset="-120"/>
                <a:ea typeface="標楷體" pitchFamily="65" charset="-120"/>
              </a:rPr>
              <a:t>念完醫學院發現自己不想當醫生，想開咖啡館；出國拿法律碩士學位後，改學烘焙甜點；藥學研究所畢業的研究助理，立志報考清潔隊員；博士學分修完後，回故鄉創業賣雞排</a:t>
            </a:r>
            <a:r>
              <a:rPr lang="en-US" altLang="zh-TW" sz="2400" dirty="0">
                <a:latin typeface="標楷體" pitchFamily="65" charset="-120"/>
                <a:ea typeface="標楷體" pitchFamily="65" charset="-120"/>
              </a:rPr>
              <a:t>.. </a:t>
            </a:r>
            <a:r>
              <a:rPr lang="zh-TW" altLang="en-US" sz="2400" dirty="0">
                <a:latin typeface="標楷體" pitchFamily="65" charset="-120"/>
                <a:ea typeface="標楷體" pitchFamily="65" charset="-120"/>
              </a:rPr>
              <a:t>。</a:t>
            </a:r>
          </a:p>
          <a:p>
            <a:pPr eaLnBrk="1" hangingPunct="1">
              <a:buFont typeface="Wingdings" pitchFamily="2" charset="2"/>
              <a:buChar char="Ø"/>
              <a:defRPr/>
            </a:pPr>
            <a:r>
              <a:rPr lang="zh-TW" altLang="en-US" sz="2400" dirty="0">
                <a:latin typeface="標楷體" pitchFamily="65" charset="-120"/>
                <a:ea typeface="標楷體" pitchFamily="65" charset="-120"/>
              </a:rPr>
              <a:t>這些年輕人在所學和職業選擇路上跌跌撞撞的摸索故事，每一天，我們不但在媒體上讀到</a:t>
            </a:r>
            <a:r>
              <a:rPr lang="zh-TW" altLang="en-US" sz="2400" dirty="0">
                <a:ea typeface="標楷體" pitchFamily="65" charset="-120"/>
              </a:rPr>
              <a:t>，更在生活中遇到。而年輕的家長們，也許您就是徬徨其中的人。</a:t>
            </a:r>
          </a:p>
          <a:p>
            <a:pPr eaLnBrk="1" hangingPunct="1">
              <a:buFont typeface="Wingdings" pitchFamily="2" charset="2"/>
              <a:buChar char="Ø"/>
              <a:defRPr/>
            </a:pPr>
            <a:r>
              <a:rPr lang="zh-TW" altLang="en-US" sz="2400" dirty="0">
                <a:ea typeface="標楷體" pitchFamily="65" charset="-120"/>
              </a:rPr>
              <a:t>「不知道自己想做甚麼？」不是新鮮問題。每個世代要進入社會的年輕人，遲早都要自問：「我的能力和興趣是甚麼？我想要做甚麼工作？」</a:t>
            </a:r>
          </a:p>
          <a:p>
            <a:pPr eaLnBrk="1" hangingPunct="1">
              <a:buFont typeface="Wingdings" pitchFamily="2" charset="2"/>
              <a:buChar char="Ø"/>
              <a:defRPr/>
            </a:pPr>
            <a:r>
              <a:rPr lang="zh-TW" altLang="en-US" sz="2400" dirty="0">
                <a:ea typeface="標楷體" pitchFamily="65" charset="-120"/>
              </a:rPr>
              <a:t>最應該探索自我的時間就是在</a:t>
            </a:r>
            <a:r>
              <a:rPr lang="en-US" altLang="zh-TW" sz="2400" dirty="0">
                <a:ea typeface="標楷體" pitchFamily="65" charset="-120"/>
              </a:rPr>
              <a:t>『</a:t>
            </a:r>
            <a:r>
              <a:rPr lang="zh-TW" altLang="en-US" sz="2400" dirty="0">
                <a:solidFill>
                  <a:srgbClr val="FF0000"/>
                </a:solidFill>
                <a:ea typeface="標楷體" pitchFamily="65" charset="-120"/>
              </a:rPr>
              <a:t>國、高中階段</a:t>
            </a:r>
            <a:r>
              <a:rPr lang="en-US" altLang="zh-TW" sz="2400" dirty="0">
                <a:ea typeface="標楷體" pitchFamily="65" charset="-120"/>
              </a:rPr>
              <a:t>』</a:t>
            </a:r>
            <a:r>
              <a:rPr lang="zh-TW" altLang="en-US" sz="2400" dirty="0">
                <a:ea typeface="標楷體" pitchFamily="65" charset="-120"/>
              </a:rPr>
              <a:t>。</a:t>
            </a:r>
          </a:p>
          <a:p>
            <a:pPr eaLnBrk="1" hangingPunct="1">
              <a:buFont typeface="Wingdings" pitchFamily="2" charset="2"/>
              <a:buChar char="Ø"/>
              <a:defRPr/>
            </a:pPr>
            <a:endParaRPr lang="zh-TW" altLang="en-US" sz="2200" dirty="0">
              <a:ea typeface="標楷體" pitchFamily="65" charset="-120"/>
            </a:endParaRPr>
          </a:p>
        </p:txBody>
      </p:sp>
      <p:sp>
        <p:nvSpPr>
          <p:cNvPr id="23557" name="文字方塊 1"/>
          <p:cNvSpPr txBox="1">
            <a:spLocks noChangeArrowheads="1"/>
          </p:cNvSpPr>
          <p:nvPr/>
        </p:nvSpPr>
        <p:spPr bwMode="auto">
          <a:xfrm>
            <a:off x="1919288" y="6237289"/>
            <a:ext cx="8418512" cy="396875"/>
          </a:xfrm>
          <a:prstGeom prst="rect">
            <a:avLst/>
          </a:prstGeom>
          <a:noFill/>
          <a:ln w="9525">
            <a:noFill/>
            <a:miter lim="800000"/>
            <a:headEnd/>
            <a:tailEnd/>
          </a:ln>
        </p:spPr>
        <p:txBody>
          <a:bodyPr>
            <a:spAutoFit/>
          </a:bodyPr>
          <a:lstStyle/>
          <a:p>
            <a:pPr eaLnBrk="1" hangingPunct="1"/>
            <a:r>
              <a:rPr lang="zh-TW" altLang="en-US" sz="2000" dirty="0">
                <a:latin typeface="標楷體" pitchFamily="65" charset="-120"/>
                <a:ea typeface="標楷體" pitchFamily="65" charset="-120"/>
                <a:cs typeface="Times New Roman" pitchFamily="18" charset="0"/>
              </a:rPr>
              <a:t>資料來源：你就是改變的起點</a:t>
            </a:r>
            <a:r>
              <a:rPr lang="en-US" altLang="zh-TW" sz="2000" dirty="0">
                <a:latin typeface="標楷體" pitchFamily="65" charset="-120"/>
                <a:ea typeface="標楷體" pitchFamily="65" charset="-120"/>
                <a:cs typeface="Times New Roman" pitchFamily="18" charset="0"/>
              </a:rPr>
              <a:t>(</a:t>
            </a:r>
            <a:r>
              <a:rPr lang="zh-TW" altLang="en-US" sz="2000" dirty="0">
                <a:latin typeface="標楷體" pitchFamily="65" charset="-120"/>
                <a:ea typeface="標楷體" pitchFamily="65" charset="-120"/>
                <a:cs typeface="Times New Roman" pitchFamily="18" charset="0"/>
              </a:rPr>
              <a:t>嚴長壽</a:t>
            </a:r>
            <a:r>
              <a:rPr lang="en-US" altLang="zh-TW" sz="2000" dirty="0">
                <a:latin typeface="標楷體" pitchFamily="65" charset="-120"/>
                <a:ea typeface="標楷體" pitchFamily="65" charset="-120"/>
                <a:cs typeface="Times New Roman" pitchFamily="18" charset="0"/>
              </a:rPr>
              <a:t>2014)</a:t>
            </a:r>
            <a:endParaRPr lang="zh-TW" altLang="en-US" sz="2000" dirty="0">
              <a:latin typeface="標楷體" pitchFamily="65" charset="-120"/>
              <a:ea typeface="標楷體" pitchFamily="65" charset="-120"/>
              <a:cs typeface="Times New Roman" pitchFamily="18" charset="0"/>
            </a:endParaRPr>
          </a:p>
        </p:txBody>
      </p:sp>
      <p:grpSp>
        <p:nvGrpSpPr>
          <p:cNvPr id="23558" name="AutoShape 10"/>
          <p:cNvGrpSpPr>
            <a:grpSpLocks/>
          </p:cNvGrpSpPr>
          <p:nvPr/>
        </p:nvGrpSpPr>
        <p:grpSpPr bwMode="auto">
          <a:xfrm>
            <a:off x="2999656" y="476672"/>
            <a:ext cx="6696075" cy="982663"/>
            <a:chOff x="1144" y="614"/>
            <a:chExt cx="3518" cy="619"/>
          </a:xfrm>
        </p:grpSpPr>
        <p:pic>
          <p:nvPicPr>
            <p:cNvPr id="23559" name="AutoShape 10"/>
            <p:cNvPicPr>
              <a:picLocks noChangeArrowheads="1"/>
            </p:cNvPicPr>
            <p:nvPr/>
          </p:nvPicPr>
          <p:blipFill>
            <a:blip r:embed="rId3"/>
            <a:srcRect/>
            <a:stretch>
              <a:fillRect/>
            </a:stretch>
          </p:blipFill>
          <p:spPr bwMode="gray">
            <a:xfrm>
              <a:off x="1144" y="614"/>
              <a:ext cx="3518" cy="619"/>
            </a:xfrm>
            <a:prstGeom prst="rect">
              <a:avLst/>
            </a:prstGeom>
            <a:noFill/>
            <a:ln w="9525">
              <a:noFill/>
              <a:miter lim="800000"/>
              <a:headEnd/>
              <a:tailEnd/>
            </a:ln>
          </p:spPr>
        </p:pic>
        <p:sp>
          <p:nvSpPr>
            <p:cNvPr id="23560" name="Text Box 8"/>
            <p:cNvSpPr txBox="1">
              <a:spLocks noChangeArrowheads="1"/>
            </p:cNvSpPr>
            <p:nvPr/>
          </p:nvSpPr>
          <p:spPr bwMode="auto">
            <a:xfrm>
              <a:off x="1237" y="689"/>
              <a:ext cx="3295" cy="344"/>
            </a:xfrm>
            <a:prstGeom prst="rect">
              <a:avLst/>
            </a:prstGeom>
            <a:noFill/>
            <a:ln w="9525">
              <a:noFill/>
              <a:miter lim="800000"/>
              <a:headEnd/>
              <a:tailEnd/>
            </a:ln>
          </p:spPr>
          <p:txBody>
            <a:bodyPr wrap="none" anchor="ctr"/>
            <a:lstStyle/>
            <a:p>
              <a:pPr eaLnBrk="1" hangingPunct="1"/>
              <a:r>
                <a:rPr lang="zh-TW" altLang="en-US" b="1" dirty="0">
                  <a:solidFill>
                    <a:srgbClr val="000000"/>
                  </a:solidFill>
                  <a:latin typeface="微軟正黑體" pitchFamily="34" charset="-120"/>
                  <a:ea typeface="標楷體" pitchFamily="65" charset="-120"/>
                </a:rPr>
                <a:t>培養就業生存力</a:t>
              </a:r>
              <a:r>
                <a:rPr lang="zh-TW" altLang="en-US" b="1" dirty="0">
                  <a:ea typeface="標楷體" pitchFamily="65" charset="-120"/>
                </a:rPr>
                <a:t>，探索自我不嫌早</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6" presetClass="entr" presetSubtype="16"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circle(in)">
                                      <p:cBhvr>
                                        <p:cTn id="7"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投影片編號版面配置區 3"/>
          <p:cNvSpPr>
            <a:spLocks noGrp="1"/>
          </p:cNvSpPr>
          <p:nvPr>
            <p:ph type="sldNum" sz="quarter" idx="12"/>
          </p:nvPr>
        </p:nvSpPr>
        <p:spPr bwMode="auto">
          <a:noFill/>
          <a:ln>
            <a:miter lim="800000"/>
            <a:headEnd/>
            <a:tailEnd/>
          </a:ln>
        </p:spPr>
        <p:txBody>
          <a:bodyPr/>
          <a:lstStyle/>
          <a:p>
            <a:fld id="{744F9B34-0AB6-4E66-896F-9FA74E9A5D9F}" type="slidenum">
              <a:rPr lang="en-US" altLang="zh-TW" smtClean="0">
                <a:ea typeface="新細明體" charset="-120"/>
              </a:rPr>
              <a:pPr/>
              <a:t>14</a:t>
            </a:fld>
            <a:endParaRPr lang="en-US" altLang="zh-TW">
              <a:ea typeface="新細明體" charset="-120"/>
            </a:endParaRPr>
          </a:p>
        </p:txBody>
      </p:sp>
      <p:pic>
        <p:nvPicPr>
          <p:cNvPr id="3" name="圖片 2">
            <a:extLst>
              <a:ext uri="{FF2B5EF4-FFF2-40B4-BE49-F238E27FC236}">
                <a16:creationId xmlns:a16="http://schemas.microsoft.com/office/drawing/2014/main" id="{A38E2E40-32F3-4BBF-A9BC-BC6412A7E4D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86" y="548680"/>
            <a:ext cx="12188113" cy="6309320"/>
          </a:xfrm>
          <a:prstGeom prst="rect">
            <a:avLst/>
          </a:prstGeom>
        </p:spPr>
      </p:pic>
    </p:spTree>
    <p:custDataLst>
      <p:tags r:id="rId1"/>
    </p:custDataLst>
    <p:extLst>
      <p:ext uri="{BB962C8B-B14F-4D97-AF65-F5344CB8AC3E}">
        <p14:creationId xmlns:p14="http://schemas.microsoft.com/office/powerpoint/2010/main" val="167453045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投影片編號版面配置區 3"/>
          <p:cNvSpPr>
            <a:spLocks noGrp="1"/>
          </p:cNvSpPr>
          <p:nvPr>
            <p:ph type="sldNum" sz="quarter" idx="12"/>
          </p:nvPr>
        </p:nvSpPr>
        <p:spPr bwMode="auto">
          <a:noFill/>
          <a:ln>
            <a:miter lim="800000"/>
            <a:headEnd/>
            <a:tailEnd/>
          </a:ln>
        </p:spPr>
        <p:txBody>
          <a:bodyPr/>
          <a:lstStyle/>
          <a:p>
            <a:fld id="{744F9B34-0AB6-4E66-896F-9FA74E9A5D9F}" type="slidenum">
              <a:rPr lang="en-US" altLang="zh-TW" smtClean="0">
                <a:ea typeface="新細明體" charset="-120"/>
              </a:rPr>
              <a:pPr/>
              <a:t>15</a:t>
            </a:fld>
            <a:endParaRPr lang="en-US" altLang="zh-TW">
              <a:ea typeface="新細明體" charset="-120"/>
            </a:endParaRPr>
          </a:p>
        </p:txBody>
      </p:sp>
      <p:pic>
        <p:nvPicPr>
          <p:cNvPr id="3" name="圖片 2">
            <a:extLst>
              <a:ext uri="{FF2B5EF4-FFF2-40B4-BE49-F238E27FC236}">
                <a16:creationId xmlns:a16="http://schemas.microsoft.com/office/drawing/2014/main" id="{9D9E1994-06F7-4CE7-8AC6-7D69A857B26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42068"/>
            <a:ext cx="12192000" cy="6336510"/>
          </a:xfrm>
          <a:prstGeom prst="rect">
            <a:avLst/>
          </a:prstGeom>
        </p:spPr>
      </p:pic>
    </p:spTree>
    <p:custDataLst>
      <p:tags r:id="rId1"/>
    </p:custDataLst>
    <p:extLst>
      <p:ext uri="{BB962C8B-B14F-4D97-AF65-F5344CB8AC3E}">
        <p14:creationId xmlns:p14="http://schemas.microsoft.com/office/powerpoint/2010/main" val="243801276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投影片編號版面配置區 3"/>
          <p:cNvSpPr>
            <a:spLocks noGrp="1"/>
          </p:cNvSpPr>
          <p:nvPr>
            <p:ph type="sldNum" sz="quarter" idx="12"/>
          </p:nvPr>
        </p:nvSpPr>
        <p:spPr bwMode="auto">
          <a:noFill/>
          <a:ln>
            <a:miter lim="800000"/>
            <a:headEnd/>
            <a:tailEnd/>
          </a:ln>
        </p:spPr>
        <p:txBody>
          <a:bodyPr/>
          <a:lstStyle/>
          <a:p>
            <a:fld id="{744F9B34-0AB6-4E66-896F-9FA74E9A5D9F}" type="slidenum">
              <a:rPr lang="en-US" altLang="zh-TW" smtClean="0">
                <a:ea typeface="新細明體" charset="-120"/>
              </a:rPr>
              <a:pPr/>
              <a:t>16</a:t>
            </a:fld>
            <a:endParaRPr lang="en-US" altLang="zh-TW">
              <a:ea typeface="新細明體" charset="-120"/>
            </a:endParaRPr>
          </a:p>
        </p:txBody>
      </p:sp>
      <p:pic>
        <p:nvPicPr>
          <p:cNvPr id="3" name="圖片 2">
            <a:extLst>
              <a:ext uri="{FF2B5EF4-FFF2-40B4-BE49-F238E27FC236}">
                <a16:creationId xmlns:a16="http://schemas.microsoft.com/office/drawing/2014/main" id="{213881C4-512D-4420-BE67-25D8BB644A5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32792"/>
            <a:ext cx="12192000" cy="6425208"/>
          </a:xfrm>
          <a:prstGeom prst="rect">
            <a:avLst/>
          </a:prstGeom>
        </p:spPr>
      </p:pic>
    </p:spTree>
    <p:custDataLst>
      <p:tags r:id="rId1"/>
    </p:custDataLst>
    <p:extLst>
      <p:ext uri="{BB962C8B-B14F-4D97-AF65-F5344CB8AC3E}">
        <p14:creationId xmlns:p14="http://schemas.microsoft.com/office/powerpoint/2010/main" val="360900758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904B5586-0253-4402-9898-E29FF4AD6DF5}"/>
              </a:ext>
            </a:extLst>
          </p:cNvPr>
          <p:cNvSpPr>
            <a:spLocks noGrp="1"/>
          </p:cNvSpPr>
          <p:nvPr>
            <p:ph type="title"/>
          </p:nvPr>
        </p:nvSpPr>
        <p:spPr/>
        <p:txBody>
          <a:bodyPr/>
          <a:lstStyle/>
          <a:p>
            <a:endParaRPr lang="zh-TW" altLang="en-US"/>
          </a:p>
        </p:txBody>
      </p:sp>
      <p:pic>
        <p:nvPicPr>
          <p:cNvPr id="5" name="內容版面配置區 4">
            <a:extLst>
              <a:ext uri="{FF2B5EF4-FFF2-40B4-BE49-F238E27FC236}">
                <a16:creationId xmlns:a16="http://schemas.microsoft.com/office/drawing/2014/main" id="{CB87B28D-5688-42AC-BC06-3A3A81C08B9C}"/>
              </a:ext>
            </a:extLst>
          </p:cNvPr>
          <p:cNvPicPr>
            <a:picLocks noGrp="1" noChangeAspect="1"/>
          </p:cNvPicPr>
          <p:nvPr>
            <p:ph idx="1"/>
          </p:nvPr>
        </p:nvPicPr>
        <p:blipFill rotWithShape="1">
          <a:blip r:embed="rId3"/>
          <a:srcRect l="12413" t="14951" r="32996" b="7090"/>
          <a:stretch/>
        </p:blipFill>
        <p:spPr>
          <a:xfrm>
            <a:off x="1592117" y="44624"/>
            <a:ext cx="8392315" cy="6741368"/>
          </a:xfrm>
          <a:prstGeom prst="rect">
            <a:avLst/>
          </a:prstGeom>
        </p:spPr>
      </p:pic>
      <p:sp>
        <p:nvSpPr>
          <p:cNvPr id="4" name="投影片編號版面配置區 3">
            <a:extLst>
              <a:ext uri="{FF2B5EF4-FFF2-40B4-BE49-F238E27FC236}">
                <a16:creationId xmlns:a16="http://schemas.microsoft.com/office/drawing/2014/main" id="{CB56424E-DC95-4F11-8ECF-8D0788A18032}"/>
              </a:ext>
            </a:extLst>
          </p:cNvPr>
          <p:cNvSpPr>
            <a:spLocks noGrp="1"/>
          </p:cNvSpPr>
          <p:nvPr>
            <p:ph type="sldNum" sz="quarter" idx="12"/>
          </p:nvPr>
        </p:nvSpPr>
        <p:spPr/>
        <p:txBody>
          <a:bodyPr/>
          <a:lstStyle/>
          <a:p>
            <a:pPr>
              <a:defRPr/>
            </a:pPr>
            <a:endParaRPr lang="zh-TW" altLang="en-US"/>
          </a:p>
        </p:txBody>
      </p:sp>
    </p:spTree>
    <p:custDataLst>
      <p:tags r:id="rId1"/>
    </p:custDataLst>
    <p:extLst>
      <p:ext uri="{BB962C8B-B14F-4D97-AF65-F5344CB8AC3E}">
        <p14:creationId xmlns:p14="http://schemas.microsoft.com/office/powerpoint/2010/main" val="177444447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9DB87676-1871-4596-8714-4BD7A7FC9237}"/>
              </a:ext>
            </a:extLst>
          </p:cNvPr>
          <p:cNvSpPr>
            <a:spLocks noGrp="1"/>
          </p:cNvSpPr>
          <p:nvPr>
            <p:ph type="title"/>
          </p:nvPr>
        </p:nvSpPr>
        <p:spPr/>
        <p:txBody>
          <a:bodyPr/>
          <a:lstStyle/>
          <a:p>
            <a:endParaRPr lang="zh-TW" altLang="en-US"/>
          </a:p>
        </p:txBody>
      </p:sp>
      <p:pic>
        <p:nvPicPr>
          <p:cNvPr id="5" name="內容版面配置區 4">
            <a:extLst>
              <a:ext uri="{FF2B5EF4-FFF2-40B4-BE49-F238E27FC236}">
                <a16:creationId xmlns:a16="http://schemas.microsoft.com/office/drawing/2014/main" id="{6C7CA7D5-D7EA-44B8-926B-431F22ED43B8}"/>
              </a:ext>
            </a:extLst>
          </p:cNvPr>
          <p:cNvPicPr>
            <a:picLocks noGrp="1" noChangeAspect="1"/>
          </p:cNvPicPr>
          <p:nvPr>
            <p:ph idx="1"/>
          </p:nvPr>
        </p:nvPicPr>
        <p:blipFill rotWithShape="1">
          <a:blip r:embed="rId3"/>
          <a:srcRect l="15992" t="14950" r="34787" b="11863"/>
          <a:stretch/>
        </p:blipFill>
        <p:spPr>
          <a:xfrm>
            <a:off x="1703512" y="44624"/>
            <a:ext cx="8132339" cy="6801594"/>
          </a:xfrm>
          <a:prstGeom prst="rect">
            <a:avLst/>
          </a:prstGeom>
        </p:spPr>
      </p:pic>
    </p:spTree>
    <p:custDataLst>
      <p:tags r:id="rId1"/>
    </p:custDataLst>
    <p:extLst>
      <p:ext uri="{BB962C8B-B14F-4D97-AF65-F5344CB8AC3E}">
        <p14:creationId xmlns:p14="http://schemas.microsoft.com/office/powerpoint/2010/main" val="163178024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投影片編號版面配置區 1"/>
          <p:cNvSpPr txBox="1">
            <a:spLocks noGrp="1"/>
          </p:cNvSpPr>
          <p:nvPr/>
        </p:nvSpPr>
        <p:spPr bwMode="auto">
          <a:xfrm>
            <a:off x="7581900" y="6356351"/>
            <a:ext cx="1600200" cy="366713"/>
          </a:xfrm>
          <a:prstGeom prst="rect">
            <a:avLst/>
          </a:prstGeom>
          <a:noFill/>
          <a:ln w="9525">
            <a:noFill/>
            <a:miter lim="800000"/>
            <a:headEnd/>
            <a:tailEnd/>
          </a:ln>
        </p:spPr>
        <p:txBody>
          <a:bodyPr anchor="ctr"/>
          <a:lstStyle/>
          <a:p>
            <a:pPr algn="r" eaLnBrk="1" latinLnBrk="1" hangingPunct="1"/>
            <a:fld id="{764565C2-CD6E-42DE-A641-537CED277773}" type="slidenum">
              <a:rPr kumimoji="0" lang="ko-KR" altLang="en-US" sz="900">
                <a:solidFill>
                  <a:srgbClr val="898989"/>
                </a:solidFill>
                <a:latin typeface="Verdana" pitchFamily="34" charset="0"/>
                <a:ea typeface="Gulim" pitchFamily="34" charset="-127"/>
              </a:rPr>
              <a:pPr algn="r" eaLnBrk="1" latinLnBrk="1" hangingPunct="1"/>
              <a:t>19</a:t>
            </a:fld>
            <a:endParaRPr kumimoji="0" lang="en-US" altLang="ko-KR" sz="900">
              <a:solidFill>
                <a:srgbClr val="898989"/>
              </a:solidFill>
              <a:latin typeface="Verdana" pitchFamily="34" charset="0"/>
              <a:ea typeface="Gulim" pitchFamily="34" charset="-127"/>
            </a:endParaRPr>
          </a:p>
        </p:txBody>
      </p:sp>
      <p:pic>
        <p:nvPicPr>
          <p:cNvPr id="2" name="圖片 1">
            <a:extLst>
              <a:ext uri="{FF2B5EF4-FFF2-40B4-BE49-F238E27FC236}">
                <a16:creationId xmlns:a16="http://schemas.microsoft.com/office/drawing/2014/main" id="{ED5B200B-3675-4106-AAB7-73A999341690}"/>
              </a:ext>
            </a:extLst>
          </p:cNvPr>
          <p:cNvPicPr>
            <a:picLocks noChangeAspect="1"/>
          </p:cNvPicPr>
          <p:nvPr/>
        </p:nvPicPr>
        <p:blipFill>
          <a:blip r:embed="rId3"/>
          <a:stretch>
            <a:fillRect/>
          </a:stretch>
        </p:blipFill>
        <p:spPr>
          <a:xfrm>
            <a:off x="551384" y="643299"/>
            <a:ext cx="5310445" cy="6079765"/>
          </a:xfrm>
          <a:prstGeom prst="rect">
            <a:avLst/>
          </a:prstGeom>
        </p:spPr>
      </p:pic>
      <p:pic>
        <p:nvPicPr>
          <p:cNvPr id="3" name="圖片 2">
            <a:extLst>
              <a:ext uri="{FF2B5EF4-FFF2-40B4-BE49-F238E27FC236}">
                <a16:creationId xmlns:a16="http://schemas.microsoft.com/office/drawing/2014/main" id="{E65211F9-6F85-4309-9CF3-3376A69A86F1}"/>
              </a:ext>
            </a:extLst>
          </p:cNvPr>
          <p:cNvPicPr>
            <a:picLocks noChangeAspect="1"/>
          </p:cNvPicPr>
          <p:nvPr/>
        </p:nvPicPr>
        <p:blipFill>
          <a:blip r:embed="rId4"/>
          <a:stretch>
            <a:fillRect/>
          </a:stretch>
        </p:blipFill>
        <p:spPr>
          <a:xfrm>
            <a:off x="6130676" y="2060848"/>
            <a:ext cx="6003752" cy="3733619"/>
          </a:xfrm>
          <a:prstGeom prst="rect">
            <a:avLst/>
          </a:prstGeom>
        </p:spPr>
      </p:pic>
      <p:sp>
        <p:nvSpPr>
          <p:cNvPr id="4" name="矩形: 圓角 3">
            <a:extLst>
              <a:ext uri="{FF2B5EF4-FFF2-40B4-BE49-F238E27FC236}">
                <a16:creationId xmlns:a16="http://schemas.microsoft.com/office/drawing/2014/main" id="{6461E2F4-AD35-4D7A-B72E-F0C7445254EB}"/>
              </a:ext>
            </a:extLst>
          </p:cNvPr>
          <p:cNvSpPr/>
          <p:nvPr/>
        </p:nvSpPr>
        <p:spPr bwMode="auto">
          <a:xfrm>
            <a:off x="10416480" y="2636912"/>
            <a:ext cx="1440160" cy="936104"/>
          </a:xfrm>
          <a:prstGeom prst="roundRect">
            <a:avLst/>
          </a:prstGeom>
          <a:noFill/>
          <a:ln w="57150" cap="flat" cmpd="sng" algn="ctr">
            <a:solidFill>
              <a:srgbClr val="FF0000"/>
            </a:solidFill>
            <a:prstDash val="solid"/>
            <a:round/>
            <a:headEnd type="none" w="med" len="med"/>
            <a:tailEnd type="none" w="med" len="med"/>
          </a:ln>
          <a:effectLst>
            <a:prstShdw prst="shdw17" dist="17961" dir="2700000">
              <a:schemeClr val="tx1">
                <a:gamma/>
                <a:shade val="60000"/>
                <a:invGamma/>
              </a:schemeClr>
            </a:prstShdw>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zh-TW" altLang="en-US" sz="3200" b="0" i="0" u="none" strike="noStrike" cap="none" normalizeH="0" baseline="0" dirty="0">
              <a:ln>
                <a:noFill/>
              </a:ln>
              <a:solidFill>
                <a:schemeClr val="tx1"/>
              </a:solidFill>
              <a:effectLst/>
              <a:latin typeface="Calibri" pitchFamily="34" charset="0"/>
              <a:ea typeface="新細明體" pitchFamily="18" charset="-120"/>
            </a:endParaRPr>
          </a:p>
        </p:txBody>
      </p:sp>
    </p:spTree>
    <p:custDataLst>
      <p:tags r:id="rId1"/>
    </p:custDataLst>
    <p:extLst>
      <p:ext uri="{BB962C8B-B14F-4D97-AF65-F5344CB8AC3E}">
        <p14:creationId xmlns:p14="http://schemas.microsoft.com/office/powerpoint/2010/main" val="3370963526"/>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文字方塊 1"/>
          <p:cNvSpPr txBox="1">
            <a:spLocks noChangeArrowheads="1"/>
          </p:cNvSpPr>
          <p:nvPr/>
        </p:nvSpPr>
        <p:spPr bwMode="auto">
          <a:xfrm>
            <a:off x="191344" y="6381328"/>
            <a:ext cx="8418513" cy="336550"/>
          </a:xfrm>
          <a:prstGeom prst="rect">
            <a:avLst/>
          </a:prstGeom>
          <a:noFill/>
          <a:ln w="9525">
            <a:noFill/>
            <a:miter lim="800000"/>
            <a:headEnd/>
            <a:tailEnd/>
          </a:ln>
        </p:spPr>
        <p:txBody>
          <a:bodyPr>
            <a:spAutoFit/>
          </a:bodyPr>
          <a:lstStyle/>
          <a:p>
            <a:pPr eaLnBrk="1" hangingPunct="1"/>
            <a:r>
              <a:rPr lang="zh-TW" altLang="en-US" sz="1600" dirty="0">
                <a:latin typeface="微軟正黑體" pitchFamily="34" charset="-120"/>
                <a:ea typeface="微軟正黑體" pitchFamily="34" charset="-120"/>
                <a:cs typeface="Times New Roman" pitchFamily="18" charset="0"/>
              </a:rPr>
              <a:t>資料來源：聯合新聞網。</a:t>
            </a:r>
            <a:r>
              <a:rPr lang="en-US" altLang="en-US" sz="1600" dirty="0">
                <a:ea typeface="微軟正黑體" pitchFamily="34" charset="-120"/>
                <a:cs typeface="Times New Roman" pitchFamily="18" charset="0"/>
              </a:rPr>
              <a:t>http://udn.com/news/story/7314/1175233</a:t>
            </a:r>
            <a:endParaRPr lang="zh-TW" altLang="en-US" sz="1600" dirty="0">
              <a:ea typeface="微軟正黑體" pitchFamily="34" charset="-120"/>
              <a:cs typeface="Times New Roman" pitchFamily="18" charset="0"/>
            </a:endParaRPr>
          </a:p>
        </p:txBody>
      </p:sp>
      <p:pic>
        <p:nvPicPr>
          <p:cNvPr id="25603" name="Picture 10" descr="Capture_2015_09_13_20_41_38_218"/>
          <p:cNvPicPr>
            <a:picLocks noChangeAspect="1" noChangeArrowheads="1"/>
          </p:cNvPicPr>
          <p:nvPr/>
        </p:nvPicPr>
        <p:blipFill>
          <a:blip r:embed="rId3"/>
          <a:srcRect/>
          <a:stretch>
            <a:fillRect/>
          </a:stretch>
        </p:blipFill>
        <p:spPr bwMode="auto">
          <a:xfrm>
            <a:off x="3215680" y="50164"/>
            <a:ext cx="8418512" cy="6324281"/>
          </a:xfrm>
          <a:prstGeom prst="rect">
            <a:avLst/>
          </a:prstGeom>
          <a:noFill/>
          <a:ln w="9525">
            <a:noFill/>
            <a:miter lim="800000"/>
            <a:headEnd/>
            <a:tailEnd/>
          </a:ln>
        </p:spPr>
      </p:pic>
      <p:sp>
        <p:nvSpPr>
          <p:cNvPr id="25604" name="Rectangle 11"/>
          <p:cNvSpPr>
            <a:spLocks noChangeArrowheads="1"/>
          </p:cNvSpPr>
          <p:nvPr/>
        </p:nvSpPr>
        <p:spPr bwMode="auto">
          <a:xfrm>
            <a:off x="3392537" y="1484784"/>
            <a:ext cx="2919487" cy="1008112"/>
          </a:xfrm>
          <a:prstGeom prst="rect">
            <a:avLst/>
          </a:prstGeom>
          <a:noFill/>
          <a:ln w="38100">
            <a:solidFill>
              <a:srgbClr val="FF0000"/>
            </a:solidFill>
            <a:miter lim="800000"/>
            <a:headEnd/>
            <a:tailEnd/>
          </a:ln>
          <a:effectLst>
            <a:prstShdw prst="shdw17" dist="17961" dir="2700000">
              <a:srgbClr val="990000">
                <a:alpha val="50000"/>
              </a:srgbClr>
            </a:prstShdw>
          </a:effectLst>
        </p:spPr>
        <p:txBody>
          <a:bodyPr wrap="none" anchor="ctr"/>
          <a:lstStyle/>
          <a:p>
            <a:pPr eaLnBrk="1" hangingPunct="1"/>
            <a:endParaRPr lang="zh-TW" alt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文字方塊 1"/>
          <p:cNvSpPr txBox="1">
            <a:spLocks noChangeArrowheads="1"/>
          </p:cNvSpPr>
          <p:nvPr/>
        </p:nvSpPr>
        <p:spPr bwMode="auto">
          <a:xfrm>
            <a:off x="122237" y="6381328"/>
            <a:ext cx="8418513" cy="336550"/>
          </a:xfrm>
          <a:prstGeom prst="rect">
            <a:avLst/>
          </a:prstGeom>
          <a:noFill/>
          <a:ln w="9525">
            <a:noFill/>
            <a:miter lim="800000"/>
            <a:headEnd/>
            <a:tailEnd/>
          </a:ln>
        </p:spPr>
        <p:txBody>
          <a:bodyPr>
            <a:spAutoFit/>
          </a:bodyPr>
          <a:lstStyle/>
          <a:p>
            <a:pPr eaLnBrk="1" hangingPunct="1"/>
            <a:r>
              <a:rPr lang="zh-TW" altLang="en-US" sz="1600">
                <a:latin typeface="微軟正黑體" pitchFamily="34" charset="-120"/>
                <a:ea typeface="微軟正黑體" pitchFamily="34" charset="-120"/>
                <a:cs typeface="Times New Roman" pitchFamily="18" charset="0"/>
              </a:rPr>
              <a:t>資料來源：聯合新聞網。</a:t>
            </a:r>
            <a:r>
              <a:rPr lang="en-US" altLang="en-US" sz="1600">
                <a:ea typeface="微軟正黑體" pitchFamily="34" charset="-120"/>
                <a:cs typeface="Times New Roman" pitchFamily="18" charset="0"/>
              </a:rPr>
              <a:t>http://udn.com/news/story/7314/1175233</a:t>
            </a:r>
            <a:endParaRPr lang="zh-TW" altLang="en-US" sz="1600">
              <a:ea typeface="微軟正黑體" pitchFamily="34" charset="-120"/>
              <a:cs typeface="Times New Roman" pitchFamily="18" charset="0"/>
            </a:endParaRPr>
          </a:p>
        </p:txBody>
      </p:sp>
      <p:pic>
        <p:nvPicPr>
          <p:cNvPr id="27651" name="Picture 4" descr="Capture_2015_09_13_20_42_26_640"/>
          <p:cNvPicPr>
            <a:picLocks noChangeAspect="1" noChangeArrowheads="1"/>
          </p:cNvPicPr>
          <p:nvPr/>
        </p:nvPicPr>
        <p:blipFill>
          <a:blip r:embed="rId3"/>
          <a:srcRect/>
          <a:stretch>
            <a:fillRect/>
          </a:stretch>
        </p:blipFill>
        <p:spPr bwMode="auto">
          <a:xfrm>
            <a:off x="2711624" y="692696"/>
            <a:ext cx="8635074" cy="5904656"/>
          </a:xfrm>
          <a:prstGeom prst="rect">
            <a:avLst/>
          </a:prstGeom>
          <a:noFill/>
          <a:ln w="9525">
            <a:noFill/>
            <a:miter lim="800000"/>
            <a:headEnd/>
            <a:tailEnd/>
          </a:ln>
        </p:spPr>
      </p:pic>
      <p:sp>
        <p:nvSpPr>
          <p:cNvPr id="27652" name="Rectangle 5"/>
          <p:cNvSpPr>
            <a:spLocks noChangeArrowheads="1"/>
          </p:cNvSpPr>
          <p:nvPr/>
        </p:nvSpPr>
        <p:spPr bwMode="auto">
          <a:xfrm>
            <a:off x="2999656" y="644947"/>
            <a:ext cx="2735982" cy="1224136"/>
          </a:xfrm>
          <a:prstGeom prst="rect">
            <a:avLst/>
          </a:prstGeom>
          <a:noFill/>
          <a:ln w="38100">
            <a:solidFill>
              <a:srgbClr val="FF0000"/>
            </a:solidFill>
            <a:miter lim="800000"/>
            <a:headEnd/>
            <a:tailEnd/>
          </a:ln>
          <a:effectLst>
            <a:prstShdw prst="shdw17" dist="17961" dir="2700000">
              <a:srgbClr val="990000">
                <a:alpha val="50000"/>
              </a:srgbClr>
            </a:prstShdw>
          </a:effectLst>
        </p:spPr>
        <p:txBody>
          <a:bodyPr wrap="none" anchor="ctr"/>
          <a:lstStyle/>
          <a:p>
            <a:pPr eaLnBrk="1" hangingPunct="1"/>
            <a:endParaRPr lang="zh-TW" altLang="en-US"/>
          </a:p>
        </p:txBody>
      </p:sp>
      <p:sp>
        <p:nvSpPr>
          <p:cNvPr id="27653" name="Rectangle 6"/>
          <p:cNvSpPr>
            <a:spLocks noChangeArrowheads="1"/>
          </p:cNvSpPr>
          <p:nvPr/>
        </p:nvSpPr>
        <p:spPr bwMode="auto">
          <a:xfrm>
            <a:off x="3143672" y="4869160"/>
            <a:ext cx="3240360" cy="503238"/>
          </a:xfrm>
          <a:prstGeom prst="rect">
            <a:avLst/>
          </a:prstGeom>
          <a:noFill/>
          <a:ln w="38100">
            <a:solidFill>
              <a:srgbClr val="FF0000"/>
            </a:solidFill>
            <a:miter lim="800000"/>
            <a:headEnd/>
            <a:tailEnd/>
          </a:ln>
          <a:effectLst>
            <a:prstShdw prst="shdw17" dist="17961" dir="2700000">
              <a:srgbClr val="990000">
                <a:alpha val="50000"/>
              </a:srgbClr>
            </a:prstShdw>
          </a:effectLst>
        </p:spPr>
        <p:txBody>
          <a:bodyPr wrap="none" anchor="ctr"/>
          <a:lstStyle/>
          <a:p>
            <a:pPr eaLnBrk="1" hangingPunct="1"/>
            <a:endParaRPr lang="zh-TW" alt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0" name="Picture 3" descr="Capture_2015_12_04_18_27_11_968"/>
          <p:cNvPicPr>
            <a:picLocks noChangeAspect="1" noChangeArrowheads="1"/>
          </p:cNvPicPr>
          <p:nvPr/>
        </p:nvPicPr>
        <p:blipFill>
          <a:blip r:embed="rId3"/>
          <a:srcRect/>
          <a:stretch>
            <a:fillRect/>
          </a:stretch>
        </p:blipFill>
        <p:spPr bwMode="auto">
          <a:xfrm>
            <a:off x="695400" y="14064"/>
            <a:ext cx="10154843" cy="6799485"/>
          </a:xfrm>
          <a:prstGeom prst="rect">
            <a:avLst/>
          </a:prstGeom>
          <a:noFill/>
          <a:ln w="9525">
            <a:noFill/>
            <a:miter lim="800000"/>
            <a:headEnd/>
            <a:tailEnd/>
          </a:ln>
        </p:spPr>
      </p:pic>
      <p:sp>
        <p:nvSpPr>
          <p:cNvPr id="104449" name="文字方塊 1"/>
          <p:cNvSpPr txBox="1">
            <a:spLocks noChangeArrowheads="1"/>
          </p:cNvSpPr>
          <p:nvPr/>
        </p:nvSpPr>
        <p:spPr bwMode="auto">
          <a:xfrm>
            <a:off x="8616280" y="6476999"/>
            <a:ext cx="8418513" cy="336550"/>
          </a:xfrm>
          <a:prstGeom prst="rect">
            <a:avLst/>
          </a:prstGeom>
          <a:noFill/>
          <a:ln w="9525">
            <a:noFill/>
            <a:miter lim="800000"/>
            <a:headEnd/>
            <a:tailEnd/>
          </a:ln>
        </p:spPr>
        <p:txBody>
          <a:bodyPr>
            <a:spAutoFit/>
          </a:bodyPr>
          <a:lstStyle/>
          <a:p>
            <a:r>
              <a:rPr lang="zh-TW" altLang="en-US" sz="1600" dirty="0">
                <a:latin typeface="微軟正黑體" pitchFamily="34" charset="-120"/>
                <a:ea typeface="微軟正黑體" pitchFamily="34" charset="-120"/>
                <a:cs typeface="Times New Roman" pitchFamily="18" charset="0"/>
              </a:rPr>
              <a:t>資料來源：聯合報。</a:t>
            </a:r>
            <a:r>
              <a:rPr lang="en-US" altLang="zh-TW" sz="1600" dirty="0">
                <a:latin typeface="微軟正黑體" pitchFamily="34" charset="-120"/>
                <a:ea typeface="微軟正黑體" pitchFamily="34" charset="-120"/>
                <a:cs typeface="Times New Roman" pitchFamily="18" charset="0"/>
              </a:rPr>
              <a:t>104</a:t>
            </a:r>
            <a:r>
              <a:rPr lang="zh-TW" altLang="en-US" sz="1600" dirty="0">
                <a:latin typeface="微軟正黑體" pitchFamily="34" charset="-120"/>
                <a:ea typeface="微軟正黑體" pitchFamily="34" charset="-120"/>
                <a:cs typeface="Times New Roman" pitchFamily="18" charset="0"/>
              </a:rPr>
              <a:t>年</a:t>
            </a:r>
            <a:r>
              <a:rPr lang="en-US" altLang="zh-TW" sz="1600" dirty="0">
                <a:latin typeface="微軟正黑體" pitchFamily="34" charset="-120"/>
                <a:ea typeface="微軟正黑體" pitchFamily="34" charset="-120"/>
                <a:cs typeface="Times New Roman" pitchFamily="18" charset="0"/>
              </a:rPr>
              <a:t>12</a:t>
            </a:r>
            <a:r>
              <a:rPr lang="zh-TW" altLang="en-US" sz="1600" dirty="0">
                <a:latin typeface="微軟正黑體" pitchFamily="34" charset="-120"/>
                <a:ea typeface="微軟正黑體" pitchFamily="34" charset="-120"/>
                <a:cs typeface="Times New Roman" pitchFamily="18" charset="0"/>
              </a:rPr>
              <a:t>月</a:t>
            </a:r>
            <a:r>
              <a:rPr lang="en-US" altLang="zh-TW" sz="1600" dirty="0">
                <a:latin typeface="微軟正黑體" pitchFamily="34" charset="-120"/>
                <a:ea typeface="微軟正黑體" pitchFamily="34" charset="-120"/>
                <a:cs typeface="Times New Roman" pitchFamily="18" charset="0"/>
              </a:rPr>
              <a:t>02</a:t>
            </a:r>
            <a:r>
              <a:rPr lang="zh-TW" altLang="en-US" sz="1600" dirty="0">
                <a:latin typeface="微軟正黑體" pitchFamily="34" charset="-120"/>
                <a:ea typeface="微軟正黑體" pitchFamily="34" charset="-120"/>
                <a:cs typeface="Times New Roman" pitchFamily="18" charset="0"/>
              </a:rPr>
              <a:t>日</a:t>
            </a:r>
            <a:endParaRPr lang="zh-TW" altLang="en-US" sz="1600" dirty="0">
              <a:ea typeface="微軟正黑體" pitchFamily="34" charset="-120"/>
              <a:cs typeface="Times New Roman" pitchFamily="18"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49" name="文字方塊 1"/>
          <p:cNvSpPr txBox="1">
            <a:spLocks noChangeArrowheads="1"/>
          </p:cNvSpPr>
          <p:nvPr/>
        </p:nvSpPr>
        <p:spPr bwMode="auto">
          <a:xfrm>
            <a:off x="1703512" y="6501978"/>
            <a:ext cx="8418513" cy="336550"/>
          </a:xfrm>
          <a:prstGeom prst="rect">
            <a:avLst/>
          </a:prstGeom>
          <a:noFill/>
          <a:ln w="9525">
            <a:noFill/>
            <a:miter lim="800000"/>
            <a:headEnd/>
            <a:tailEnd/>
          </a:ln>
        </p:spPr>
        <p:txBody>
          <a:bodyPr>
            <a:spAutoFit/>
          </a:bodyPr>
          <a:lstStyle/>
          <a:p>
            <a:r>
              <a:rPr lang="zh-TW" altLang="en-US" sz="1600" dirty="0">
                <a:latin typeface="微軟正黑體" pitchFamily="34" charset="-120"/>
                <a:ea typeface="微軟正黑體" pitchFamily="34" charset="-120"/>
                <a:cs typeface="Times New Roman" pitchFamily="18" charset="0"/>
              </a:rPr>
              <a:t>資料來源：天下雜誌。</a:t>
            </a:r>
            <a:r>
              <a:rPr lang="en-US" altLang="zh-TW" sz="1600" dirty="0">
                <a:latin typeface="微軟正黑體" pitchFamily="34" charset="-120"/>
                <a:ea typeface="微軟正黑體" pitchFamily="34" charset="-120"/>
                <a:cs typeface="Times New Roman" pitchFamily="18" charset="0"/>
              </a:rPr>
              <a:t>2022</a:t>
            </a:r>
            <a:r>
              <a:rPr lang="zh-TW" altLang="en-US" sz="1600" dirty="0">
                <a:latin typeface="微軟正黑體" pitchFamily="34" charset="-120"/>
                <a:ea typeface="微軟正黑體" pitchFamily="34" charset="-120"/>
                <a:cs typeface="Times New Roman" pitchFamily="18" charset="0"/>
              </a:rPr>
              <a:t>年</a:t>
            </a:r>
            <a:r>
              <a:rPr lang="en-US" altLang="zh-TW" sz="1600" dirty="0">
                <a:latin typeface="微軟正黑體" pitchFamily="34" charset="-120"/>
                <a:ea typeface="微軟正黑體" pitchFamily="34" charset="-120"/>
                <a:cs typeface="Times New Roman" pitchFamily="18" charset="0"/>
              </a:rPr>
              <a:t>1</a:t>
            </a:r>
            <a:r>
              <a:rPr lang="zh-TW" altLang="en-US" sz="1600" dirty="0">
                <a:latin typeface="微軟正黑體" pitchFamily="34" charset="-120"/>
                <a:ea typeface="微軟正黑體" pitchFamily="34" charset="-120"/>
                <a:cs typeface="Times New Roman" pitchFamily="18" charset="0"/>
              </a:rPr>
              <a:t>月</a:t>
            </a:r>
            <a:r>
              <a:rPr lang="en-US" altLang="zh-TW" sz="1600" dirty="0">
                <a:latin typeface="微軟正黑體" pitchFamily="34" charset="-120"/>
                <a:ea typeface="微軟正黑體" pitchFamily="34" charset="-120"/>
                <a:cs typeface="Times New Roman" pitchFamily="18" charset="0"/>
              </a:rPr>
              <a:t>26</a:t>
            </a:r>
            <a:r>
              <a:rPr lang="zh-TW" altLang="en-US" sz="1600" dirty="0">
                <a:latin typeface="微軟正黑體" pitchFamily="34" charset="-120"/>
                <a:ea typeface="微軟正黑體" pitchFamily="34" charset="-120"/>
                <a:cs typeface="Times New Roman" pitchFamily="18" charset="0"/>
              </a:rPr>
              <a:t>日</a:t>
            </a:r>
            <a:endParaRPr lang="zh-TW" altLang="en-US" sz="1600" dirty="0">
              <a:latin typeface="Calibri" pitchFamily="34" charset="0"/>
              <a:ea typeface="微軟正黑體" pitchFamily="34" charset="-120"/>
              <a:cs typeface="Times New Roman" pitchFamily="18" charset="0"/>
            </a:endParaRPr>
          </a:p>
        </p:txBody>
      </p:sp>
      <p:pic>
        <p:nvPicPr>
          <p:cNvPr id="2" name="圖片 1">
            <a:hlinkClick r:id="rId4"/>
            <a:extLst>
              <a:ext uri="{FF2B5EF4-FFF2-40B4-BE49-F238E27FC236}">
                <a16:creationId xmlns:a16="http://schemas.microsoft.com/office/drawing/2014/main" id="{4DB1F077-FD2F-4511-8A64-AB430D1D9144}"/>
              </a:ext>
            </a:extLst>
          </p:cNvPr>
          <p:cNvPicPr>
            <a:picLocks noChangeAspect="1"/>
          </p:cNvPicPr>
          <p:nvPr/>
        </p:nvPicPr>
        <p:blipFill>
          <a:blip r:embed="rId5"/>
          <a:stretch>
            <a:fillRect/>
          </a:stretch>
        </p:blipFill>
        <p:spPr>
          <a:xfrm>
            <a:off x="1226398" y="669330"/>
            <a:ext cx="9739203" cy="5832648"/>
          </a:xfrm>
          <a:prstGeom prst="rect">
            <a:avLst/>
          </a:prstGeom>
        </p:spPr>
      </p:pic>
    </p:spTree>
    <p:custDataLst>
      <p:tags r:id="rId1"/>
    </p:custDataLst>
    <p:extLst>
      <p:ext uri="{BB962C8B-B14F-4D97-AF65-F5344CB8AC3E}">
        <p14:creationId xmlns:p14="http://schemas.microsoft.com/office/powerpoint/2010/main" val="77471679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文字方塊 1"/>
          <p:cNvSpPr txBox="1">
            <a:spLocks noChangeArrowheads="1"/>
          </p:cNvSpPr>
          <p:nvPr/>
        </p:nvSpPr>
        <p:spPr bwMode="auto">
          <a:xfrm>
            <a:off x="47328" y="6453411"/>
            <a:ext cx="8418512" cy="336550"/>
          </a:xfrm>
          <a:prstGeom prst="rect">
            <a:avLst/>
          </a:prstGeom>
          <a:noFill/>
          <a:ln w="9525">
            <a:noFill/>
            <a:miter lim="800000"/>
            <a:headEnd/>
            <a:tailEnd/>
          </a:ln>
        </p:spPr>
        <p:txBody>
          <a:bodyPr>
            <a:spAutoFit/>
          </a:bodyPr>
          <a:lstStyle/>
          <a:p>
            <a:pPr eaLnBrk="1" hangingPunct="1"/>
            <a:r>
              <a:rPr lang="zh-TW" altLang="en-US" sz="1600" dirty="0">
                <a:latin typeface="微軟正黑體" pitchFamily="34" charset="-120"/>
                <a:ea typeface="微軟正黑體" pitchFamily="34" charset="-120"/>
                <a:cs typeface="Times New Roman" pitchFamily="18" charset="0"/>
              </a:rPr>
              <a:t>資料來源：自由時報。</a:t>
            </a:r>
            <a:r>
              <a:rPr lang="en-US" altLang="zh-TW" sz="1600" dirty="0">
                <a:latin typeface="微軟正黑體" pitchFamily="34" charset="-120"/>
                <a:ea typeface="微軟正黑體" pitchFamily="34" charset="-120"/>
                <a:cs typeface="Times New Roman" pitchFamily="18" charset="0"/>
              </a:rPr>
              <a:t>105</a:t>
            </a:r>
            <a:r>
              <a:rPr lang="zh-TW" altLang="en-US" sz="1600" dirty="0">
                <a:latin typeface="微軟正黑體" pitchFamily="34" charset="-120"/>
                <a:ea typeface="微軟正黑體" pitchFamily="34" charset="-120"/>
                <a:cs typeface="Times New Roman" pitchFamily="18" charset="0"/>
              </a:rPr>
              <a:t>年</a:t>
            </a:r>
            <a:r>
              <a:rPr lang="en-US" altLang="zh-TW" sz="1600" dirty="0">
                <a:latin typeface="微軟正黑體" pitchFamily="34" charset="-120"/>
                <a:ea typeface="微軟正黑體" pitchFamily="34" charset="-120"/>
                <a:cs typeface="Times New Roman" pitchFamily="18" charset="0"/>
              </a:rPr>
              <a:t>7</a:t>
            </a:r>
            <a:r>
              <a:rPr lang="zh-TW" altLang="en-US" sz="1600" dirty="0">
                <a:latin typeface="微軟正黑體" pitchFamily="34" charset="-120"/>
                <a:ea typeface="微軟正黑體" pitchFamily="34" charset="-120"/>
                <a:cs typeface="Times New Roman" pitchFamily="18" charset="0"/>
              </a:rPr>
              <a:t>月</a:t>
            </a:r>
            <a:r>
              <a:rPr lang="en-US" altLang="zh-TW" sz="1600" dirty="0">
                <a:latin typeface="微軟正黑體" pitchFamily="34" charset="-120"/>
                <a:ea typeface="微軟正黑體" pitchFamily="34" charset="-120"/>
                <a:cs typeface="Times New Roman" pitchFamily="18" charset="0"/>
              </a:rPr>
              <a:t>5</a:t>
            </a:r>
            <a:r>
              <a:rPr lang="zh-TW" altLang="en-US" sz="1600" dirty="0">
                <a:latin typeface="微軟正黑體" pitchFamily="34" charset="-120"/>
                <a:ea typeface="微軟正黑體" pitchFamily="34" charset="-120"/>
                <a:cs typeface="Times New Roman" pitchFamily="18" charset="0"/>
              </a:rPr>
              <a:t>日</a:t>
            </a:r>
            <a:endParaRPr lang="zh-TW" altLang="en-US" sz="1600" dirty="0">
              <a:ea typeface="微軟正黑體" pitchFamily="34" charset="-120"/>
              <a:cs typeface="Times New Roman" pitchFamily="18" charset="0"/>
            </a:endParaRPr>
          </a:p>
        </p:txBody>
      </p:sp>
      <p:pic>
        <p:nvPicPr>
          <p:cNvPr id="29699" name="Picture 4" descr="Capture_2016_09_10_00_10_51_609">
            <a:hlinkClick r:id="rId3" action="ppaction://hlinkfile"/>
          </p:cNvPr>
          <p:cNvPicPr>
            <a:picLocks noChangeAspect="1" noChangeArrowheads="1"/>
          </p:cNvPicPr>
          <p:nvPr/>
        </p:nvPicPr>
        <p:blipFill>
          <a:blip r:embed="rId4"/>
          <a:srcRect/>
          <a:stretch>
            <a:fillRect/>
          </a:stretch>
        </p:blipFill>
        <p:spPr bwMode="auto">
          <a:xfrm>
            <a:off x="3719736" y="-32652"/>
            <a:ext cx="8064896" cy="6789960"/>
          </a:xfrm>
          <a:prstGeom prst="rect">
            <a:avLst/>
          </a:prstGeom>
          <a:noFill/>
          <a:ln w="9525">
            <a:noFill/>
            <a:miter lim="800000"/>
            <a:headEnd/>
            <a:tailEnd/>
          </a:ln>
        </p:spPr>
      </p:pic>
      <p:sp>
        <p:nvSpPr>
          <p:cNvPr id="459780" name="Text Box 4"/>
          <p:cNvSpPr txBox="1">
            <a:spLocks noChangeArrowheads="1"/>
          </p:cNvSpPr>
          <p:nvPr/>
        </p:nvSpPr>
        <p:spPr bwMode="auto">
          <a:xfrm>
            <a:off x="191344" y="3573016"/>
            <a:ext cx="3456384" cy="1569660"/>
          </a:xfrm>
          <a:prstGeom prst="rect">
            <a:avLst/>
          </a:prstGeom>
          <a:noFill/>
          <a:ln w="9525">
            <a:noFill/>
            <a:miter lim="800000"/>
            <a:headEnd/>
            <a:tailEnd/>
          </a:ln>
          <a:effectLst>
            <a:prstShdw prst="shdw17" dist="17961" dir="2700000">
              <a:schemeClr val="accent1">
                <a:gamma/>
                <a:shade val="60000"/>
                <a:invGamma/>
                <a:alpha val="50000"/>
              </a:schemeClr>
            </a:prstShdw>
          </a:effectLst>
        </p:spPr>
        <p:txBody>
          <a:bodyPr wrap="square">
            <a:spAutoFit/>
          </a:bodyPr>
          <a:lstStyle/>
          <a:p>
            <a:pPr eaLnBrk="1" hangingPunct="1">
              <a:spcBef>
                <a:spcPct val="50000"/>
              </a:spcBef>
              <a:defRPr/>
            </a:pPr>
            <a:r>
              <a:rPr lang="zh-TW" altLang="en-US" sz="2400" dirty="0">
                <a:ea typeface="標楷體" pitchFamily="65" charset="-120"/>
              </a:rPr>
              <a:t>不要害怕學習新的知識或能力，經過努力與克服，會有新發現與有趣之處</a:t>
            </a:r>
          </a:p>
        </p:txBody>
      </p:sp>
      <p:sp>
        <p:nvSpPr>
          <p:cNvPr id="2" name="矩形 1"/>
          <p:cNvSpPr/>
          <p:nvPr/>
        </p:nvSpPr>
        <p:spPr bwMode="auto">
          <a:xfrm>
            <a:off x="8112224" y="1125539"/>
            <a:ext cx="3528392" cy="503261"/>
          </a:xfrm>
          <a:prstGeom prst="rect">
            <a:avLst/>
          </a:prstGeom>
          <a:noFill/>
          <a:ln w="28575" cap="flat" cmpd="sng" algn="ctr">
            <a:solidFill>
              <a:srgbClr val="FF0000"/>
            </a:solidFill>
            <a:prstDash val="solid"/>
            <a:round/>
            <a:headEnd type="none" w="med" len="med"/>
            <a:tailEnd type="none" w="med" len="med"/>
          </a:ln>
          <a:effectLst>
            <a:prstShdw prst="shdw17" dist="17961" dir="2700000">
              <a:schemeClr val="tx1">
                <a:gamma/>
                <a:shade val="60000"/>
                <a:invGamma/>
              </a:schemeClr>
            </a:prstShdw>
          </a:effectLst>
        </p:spPr>
        <p:txBody>
          <a:bodyPr/>
          <a:lstStyle/>
          <a:p>
            <a:pPr eaLnBrk="1" hangingPunct="1">
              <a:defRPr/>
            </a:pPr>
            <a:endParaRPr lang="zh-TW" alt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4"/>
          <p:cNvSpPr txBox="1">
            <a:spLocks noChangeArrowheads="1"/>
          </p:cNvSpPr>
          <p:nvPr/>
        </p:nvSpPr>
        <p:spPr bwMode="auto">
          <a:xfrm>
            <a:off x="3598168" y="836646"/>
            <a:ext cx="5328592" cy="646331"/>
          </a:xfrm>
          <a:prstGeom prst="rect">
            <a:avLst/>
          </a:prstGeom>
          <a:noFill/>
          <a:ln w="9525">
            <a:noFill/>
            <a:miter lim="800000"/>
            <a:headEnd/>
            <a:tailEnd/>
          </a:ln>
          <a:effectLst>
            <a:prstShdw prst="shdw17" dist="17961" dir="2700000">
              <a:schemeClr val="accent1">
                <a:gamma/>
                <a:shade val="60000"/>
                <a:invGamma/>
                <a:alpha val="50000"/>
              </a:schemeClr>
            </a:prstShdw>
          </a:effectLst>
        </p:spPr>
        <p:txBody>
          <a:bodyPr wrap="square" lIns="91322" tIns="45661" rIns="91322" bIns="45661">
            <a:spAutoFit/>
          </a:bodyPr>
          <a:lstStyle/>
          <a:p>
            <a:pPr>
              <a:spcBef>
                <a:spcPct val="50000"/>
              </a:spcBef>
              <a:defRPr/>
            </a:pPr>
            <a:r>
              <a:rPr lang="en-US" altLang="zh-TW" sz="3600" b="1" dirty="0">
                <a:solidFill>
                  <a:srgbClr val="C00000"/>
                </a:solidFill>
                <a:latin typeface="微軟正黑體" panose="020B0604030504040204" pitchFamily="34" charset="-120"/>
                <a:ea typeface="微軟正黑體" panose="020B0604030504040204" pitchFamily="34" charset="-120"/>
              </a:rPr>
              <a:t>108</a:t>
            </a:r>
            <a:r>
              <a:rPr lang="zh-TW" altLang="en-US" sz="3600" b="1" dirty="0">
                <a:solidFill>
                  <a:srgbClr val="C00000"/>
                </a:solidFill>
                <a:latin typeface="微軟正黑體" panose="020B0604030504040204" pitchFamily="34" charset="-120"/>
                <a:ea typeface="微軟正黑體" panose="020B0604030504040204" pitchFamily="34" charset="-120"/>
              </a:rPr>
              <a:t>年度畢業生升學榜單 </a:t>
            </a:r>
          </a:p>
        </p:txBody>
      </p:sp>
      <p:graphicFrame>
        <p:nvGraphicFramePr>
          <p:cNvPr id="5" name="表格 4"/>
          <p:cNvGraphicFramePr>
            <a:graphicFrameLocks noGrp="1"/>
          </p:cNvGraphicFramePr>
          <p:nvPr/>
        </p:nvGraphicFramePr>
        <p:xfrm>
          <a:off x="1676400" y="1600197"/>
          <a:ext cx="9172128" cy="4648202"/>
        </p:xfrm>
        <a:graphic>
          <a:graphicData uri="http://schemas.openxmlformats.org/drawingml/2006/table">
            <a:tbl>
              <a:tblPr firstRow="1" bandRow="1">
                <a:tableStyleId>{5C22544A-7EE6-4342-B048-85BDC9FD1C3A}</a:tableStyleId>
              </a:tblPr>
              <a:tblGrid>
                <a:gridCol w="1392198">
                  <a:extLst>
                    <a:ext uri="{9D8B030D-6E8A-4147-A177-3AD203B41FA5}">
                      <a16:colId xmlns:a16="http://schemas.microsoft.com/office/drawing/2014/main" val="20000"/>
                    </a:ext>
                  </a:extLst>
                </a:gridCol>
                <a:gridCol w="1474092">
                  <a:extLst>
                    <a:ext uri="{9D8B030D-6E8A-4147-A177-3AD203B41FA5}">
                      <a16:colId xmlns:a16="http://schemas.microsoft.com/office/drawing/2014/main" val="20001"/>
                    </a:ext>
                  </a:extLst>
                </a:gridCol>
                <a:gridCol w="3193866">
                  <a:extLst>
                    <a:ext uri="{9D8B030D-6E8A-4147-A177-3AD203B41FA5}">
                      <a16:colId xmlns:a16="http://schemas.microsoft.com/office/drawing/2014/main" val="20002"/>
                    </a:ext>
                  </a:extLst>
                </a:gridCol>
                <a:gridCol w="1743820">
                  <a:extLst>
                    <a:ext uri="{9D8B030D-6E8A-4147-A177-3AD203B41FA5}">
                      <a16:colId xmlns:a16="http://schemas.microsoft.com/office/drawing/2014/main" val="20003"/>
                    </a:ext>
                  </a:extLst>
                </a:gridCol>
                <a:gridCol w="1368152">
                  <a:extLst>
                    <a:ext uri="{9D8B030D-6E8A-4147-A177-3AD203B41FA5}">
                      <a16:colId xmlns:a16="http://schemas.microsoft.com/office/drawing/2014/main" val="20004"/>
                    </a:ext>
                  </a:extLst>
                </a:gridCol>
              </a:tblGrid>
              <a:tr h="776724">
                <a:tc>
                  <a:txBody>
                    <a:bodyPr/>
                    <a:lstStyle/>
                    <a:p>
                      <a:pPr algn="ctr" fontAlgn="t"/>
                      <a:r>
                        <a:rPr lang="zh-TW" altLang="en-US" sz="2400" b="1" i="0" u="none" strike="noStrike" dirty="0">
                          <a:solidFill>
                            <a:srgbClr val="FFFF00"/>
                          </a:solidFill>
                          <a:effectLst/>
                          <a:latin typeface="文鼎中圓" panose="020B0609010101010101" pitchFamily="49" charset="-120"/>
                          <a:ea typeface="文鼎中圓" panose="020B0609010101010101" pitchFamily="49" charset="-120"/>
                        </a:rPr>
                        <a:t>班級</a:t>
                      </a:r>
                    </a:p>
                  </a:txBody>
                  <a:tcPr marL="285750" marR="6350" marT="6350" marB="0" anchor="ctr"/>
                </a:tc>
                <a:tc>
                  <a:txBody>
                    <a:bodyPr/>
                    <a:lstStyle/>
                    <a:p>
                      <a:pPr algn="ctr" fontAlgn="t"/>
                      <a:r>
                        <a:rPr lang="zh-TW" altLang="en-US" sz="2400" b="1" i="0" u="none" strike="noStrike" dirty="0">
                          <a:solidFill>
                            <a:srgbClr val="FFFF00"/>
                          </a:solidFill>
                          <a:effectLst/>
                          <a:latin typeface="文鼎中圓" panose="020B0609010101010101" pitchFamily="49" charset="-120"/>
                          <a:ea typeface="文鼎中圓" panose="020B0609010101010101" pitchFamily="49" charset="-120"/>
                        </a:rPr>
                        <a:t>考生</a:t>
                      </a:r>
                    </a:p>
                  </a:txBody>
                  <a:tcPr marL="6350" marR="6350" marT="6350" marB="0" anchor="ctr"/>
                </a:tc>
                <a:tc>
                  <a:txBody>
                    <a:bodyPr/>
                    <a:lstStyle/>
                    <a:p>
                      <a:pPr algn="ctr" fontAlgn="t"/>
                      <a:r>
                        <a:rPr lang="zh-TW" altLang="en-US" sz="2400" b="1" i="0" u="none" strike="noStrike" dirty="0">
                          <a:solidFill>
                            <a:srgbClr val="FFFF00"/>
                          </a:solidFill>
                          <a:effectLst/>
                          <a:latin typeface="文鼎中圓" panose="020B0609010101010101" pitchFamily="49" charset="-120"/>
                          <a:ea typeface="文鼎中圓" panose="020B0609010101010101" pitchFamily="49" charset="-120"/>
                        </a:rPr>
                        <a:t>錄取學校</a:t>
                      </a:r>
                    </a:p>
                  </a:txBody>
                  <a:tcPr marL="571500" marR="6350" marT="6350" marB="0" anchor="ctr"/>
                </a:tc>
                <a:tc>
                  <a:txBody>
                    <a:bodyPr/>
                    <a:lstStyle/>
                    <a:p>
                      <a:pPr algn="ctr" fontAlgn="t"/>
                      <a:r>
                        <a:rPr lang="zh-TW" altLang="en-US" sz="2400" b="1" i="0" u="none" strike="noStrike" dirty="0">
                          <a:solidFill>
                            <a:srgbClr val="FFFF00"/>
                          </a:solidFill>
                          <a:effectLst/>
                          <a:latin typeface="文鼎中圓" panose="020B0609010101010101" pitchFamily="49" charset="-120"/>
                          <a:ea typeface="文鼎中圓" panose="020B0609010101010101" pitchFamily="49" charset="-120"/>
                        </a:rPr>
                        <a:t>錄取系科</a:t>
                      </a:r>
                    </a:p>
                  </a:txBody>
                  <a:tcPr marL="476250" marR="6350" marT="6350" marB="0" anchor="ctr"/>
                </a:tc>
                <a:tc>
                  <a:txBody>
                    <a:bodyPr/>
                    <a:lstStyle/>
                    <a:p>
                      <a:pPr algn="ctr" fontAlgn="t"/>
                      <a:r>
                        <a:rPr lang="zh-TW" altLang="en-US" sz="2400" b="1" i="0" u="none" strike="noStrike" dirty="0">
                          <a:solidFill>
                            <a:srgbClr val="FFFF00"/>
                          </a:solidFill>
                          <a:effectLst/>
                          <a:latin typeface="文鼎中圓" panose="020B0609010101010101" pitchFamily="49" charset="-120"/>
                          <a:ea typeface="文鼎中圓" panose="020B0609010101010101" pitchFamily="49" charset="-120"/>
                        </a:rPr>
                        <a:t>入學管道</a:t>
                      </a:r>
                    </a:p>
                  </a:txBody>
                  <a:tcPr marL="6350" marR="6350" marT="6350" marB="0" anchor="ctr"/>
                </a:tc>
                <a:extLst>
                  <a:ext uri="{0D108BD9-81ED-4DB2-BD59-A6C34878D82A}">
                    <a16:rowId xmlns:a16="http://schemas.microsoft.com/office/drawing/2014/main" val="10000"/>
                  </a:ext>
                </a:extLst>
              </a:tr>
              <a:tr h="540206">
                <a:tc>
                  <a:txBody>
                    <a:bodyPr/>
                    <a:lstStyle/>
                    <a:p>
                      <a:pPr algn="ctr" fontAlgn="t"/>
                      <a:r>
                        <a:rPr lang="zh-TW" altLang="en-US" sz="2400" u="none" strike="noStrike" dirty="0">
                          <a:effectLst/>
                          <a:latin typeface="文鼎中圓" panose="020B0609010101010101" pitchFamily="49" charset="-120"/>
                          <a:ea typeface="文鼎中圓" panose="020B0609010101010101" pitchFamily="49" charset="-120"/>
                        </a:rPr>
                        <a:t>畜保三</a:t>
                      </a:r>
                      <a:endParaRPr lang="zh-TW" altLang="en-US" sz="2400" b="0" i="0" u="none" strike="noStrike" dirty="0">
                        <a:solidFill>
                          <a:srgbClr val="000000"/>
                        </a:solidFill>
                        <a:effectLst/>
                        <a:latin typeface="文鼎中圓" panose="020B0609010101010101" pitchFamily="49" charset="-120"/>
                        <a:ea typeface="文鼎中圓" panose="020B0609010101010101" pitchFamily="49" charset="-120"/>
                      </a:endParaRPr>
                    </a:p>
                  </a:txBody>
                  <a:tcPr marL="6350" marR="6350" marT="6350" marB="0" anchor="ctr"/>
                </a:tc>
                <a:tc>
                  <a:txBody>
                    <a:bodyPr/>
                    <a:lstStyle/>
                    <a:p>
                      <a:pPr algn="ctr" fontAlgn="t"/>
                      <a:r>
                        <a:rPr lang="zh-TW" altLang="en-US" sz="2400" u="none" strike="noStrike" dirty="0">
                          <a:effectLst/>
                          <a:latin typeface="文鼎中圓" panose="020B0609010101010101" pitchFamily="49" charset="-120"/>
                          <a:ea typeface="文鼎中圓" panose="020B0609010101010101" pitchFamily="49" charset="-120"/>
                        </a:rPr>
                        <a:t>廖筱君</a:t>
                      </a:r>
                      <a:endParaRPr lang="zh-TW" altLang="en-US" sz="2400" b="0" i="0" u="none" strike="noStrike" dirty="0">
                        <a:solidFill>
                          <a:srgbClr val="000000"/>
                        </a:solidFill>
                        <a:effectLst/>
                        <a:latin typeface="文鼎中圓" panose="020B0609010101010101" pitchFamily="49" charset="-120"/>
                        <a:ea typeface="文鼎中圓" panose="020B0609010101010101" pitchFamily="49" charset="-120"/>
                      </a:endParaRPr>
                    </a:p>
                  </a:txBody>
                  <a:tcPr marL="6350" marR="6350" marT="6350" marB="0" anchor="ctr"/>
                </a:tc>
                <a:tc>
                  <a:txBody>
                    <a:bodyPr/>
                    <a:lstStyle/>
                    <a:p>
                      <a:pPr algn="ctr" fontAlgn="t"/>
                      <a:r>
                        <a:rPr lang="zh-TW" altLang="en-US" sz="2400" u="none" strike="noStrike" dirty="0">
                          <a:effectLst/>
                          <a:latin typeface="文鼎中圓" panose="020B0609010101010101" pitchFamily="49" charset="-120"/>
                          <a:ea typeface="文鼎中圓" panose="020B0609010101010101" pitchFamily="49" charset="-120"/>
                        </a:rPr>
                        <a:t>國立屏東科技大學</a:t>
                      </a:r>
                      <a:endParaRPr lang="zh-TW" altLang="en-US" sz="2400" b="0" i="0" u="none" strike="noStrike" dirty="0">
                        <a:solidFill>
                          <a:srgbClr val="000000"/>
                        </a:solidFill>
                        <a:effectLst/>
                        <a:latin typeface="文鼎中圓" panose="020B0609010101010101" pitchFamily="49" charset="-120"/>
                        <a:ea typeface="文鼎中圓" panose="020B0609010101010101" pitchFamily="49" charset="-120"/>
                      </a:endParaRPr>
                    </a:p>
                  </a:txBody>
                  <a:tcPr marL="6350" marR="6350" marT="6350" marB="0" anchor="ctr"/>
                </a:tc>
                <a:tc>
                  <a:txBody>
                    <a:bodyPr/>
                    <a:lstStyle/>
                    <a:p>
                      <a:pPr algn="ctr" fontAlgn="t"/>
                      <a:r>
                        <a:rPr lang="zh-TW" altLang="en-US" sz="2400" u="none" strike="noStrike" dirty="0">
                          <a:effectLst/>
                          <a:latin typeface="文鼎中圓" panose="020B0609010101010101" pitchFamily="49" charset="-120"/>
                          <a:ea typeface="文鼎中圓" panose="020B0609010101010101" pitchFamily="49" charset="-120"/>
                        </a:rPr>
                        <a:t>獸醫學系</a:t>
                      </a:r>
                      <a:endParaRPr lang="zh-TW" altLang="en-US" sz="2400" b="0" i="0" u="none" strike="noStrike" dirty="0">
                        <a:solidFill>
                          <a:srgbClr val="000000"/>
                        </a:solidFill>
                        <a:effectLst/>
                        <a:latin typeface="文鼎中圓" panose="020B0609010101010101" pitchFamily="49" charset="-120"/>
                        <a:ea typeface="文鼎中圓" panose="020B0609010101010101" pitchFamily="49" charset="-120"/>
                      </a:endParaRPr>
                    </a:p>
                  </a:txBody>
                  <a:tcPr marL="6350" marR="6350" marT="6350" marB="0" anchor="ctr"/>
                </a:tc>
                <a:tc>
                  <a:txBody>
                    <a:bodyPr/>
                    <a:lstStyle/>
                    <a:p>
                      <a:pPr algn="ctr" fontAlgn="t"/>
                      <a:r>
                        <a:rPr lang="zh-TW" altLang="en-US" sz="2400" u="none" strike="noStrike">
                          <a:effectLst/>
                          <a:latin typeface="文鼎中圓" panose="020B0609010101010101" pitchFamily="49" charset="-120"/>
                          <a:ea typeface="文鼎中圓" panose="020B0609010101010101" pitchFamily="49" charset="-120"/>
                        </a:rPr>
                        <a:t>繁星</a:t>
                      </a:r>
                      <a:endParaRPr lang="zh-TW" altLang="en-US" sz="2400" b="0" i="0" u="none" strike="noStrike">
                        <a:solidFill>
                          <a:srgbClr val="000000"/>
                        </a:solidFill>
                        <a:effectLst/>
                        <a:latin typeface="文鼎中圓" panose="020B0609010101010101" pitchFamily="49" charset="-120"/>
                        <a:ea typeface="文鼎中圓" panose="020B0609010101010101" pitchFamily="49" charset="-120"/>
                      </a:endParaRPr>
                    </a:p>
                  </a:txBody>
                  <a:tcPr marL="6350" marR="6350" marT="6350" marB="0" anchor="ctr"/>
                </a:tc>
                <a:extLst>
                  <a:ext uri="{0D108BD9-81ED-4DB2-BD59-A6C34878D82A}">
                    <a16:rowId xmlns:a16="http://schemas.microsoft.com/office/drawing/2014/main" val="10001"/>
                  </a:ext>
                </a:extLst>
              </a:tr>
              <a:tr h="540206">
                <a:tc>
                  <a:txBody>
                    <a:bodyPr/>
                    <a:lstStyle/>
                    <a:p>
                      <a:pPr algn="ctr" fontAlgn="t"/>
                      <a:r>
                        <a:rPr lang="zh-TW" altLang="en-US" sz="2400" u="none" strike="noStrike">
                          <a:effectLst/>
                          <a:latin typeface="文鼎中圓" panose="020B0609010101010101" pitchFamily="49" charset="-120"/>
                          <a:ea typeface="文鼎中圓" panose="020B0609010101010101" pitchFamily="49" charset="-120"/>
                        </a:rPr>
                        <a:t>畜保三</a:t>
                      </a:r>
                      <a:endParaRPr lang="zh-TW" altLang="en-US" sz="2400" b="0" i="0" u="none" strike="noStrike">
                        <a:solidFill>
                          <a:srgbClr val="000000"/>
                        </a:solidFill>
                        <a:effectLst/>
                        <a:latin typeface="文鼎中圓" panose="020B0609010101010101" pitchFamily="49" charset="-120"/>
                        <a:ea typeface="文鼎中圓" panose="020B0609010101010101" pitchFamily="49" charset="-120"/>
                      </a:endParaRPr>
                    </a:p>
                  </a:txBody>
                  <a:tcPr marL="6350" marR="6350" marT="6350" marB="0" anchor="ctr"/>
                </a:tc>
                <a:tc>
                  <a:txBody>
                    <a:bodyPr/>
                    <a:lstStyle/>
                    <a:p>
                      <a:pPr algn="ctr" fontAlgn="t"/>
                      <a:r>
                        <a:rPr lang="zh-TW" altLang="en-US" sz="2400" u="none" strike="noStrike" dirty="0">
                          <a:effectLst/>
                          <a:latin typeface="文鼎中圓" panose="020B0609010101010101" pitchFamily="49" charset="-120"/>
                          <a:ea typeface="文鼎中圓" panose="020B0609010101010101" pitchFamily="49" charset="-120"/>
                        </a:rPr>
                        <a:t>康家瑜</a:t>
                      </a:r>
                      <a:endParaRPr lang="zh-TW" altLang="en-US" sz="2400" b="0" i="0" u="none" strike="noStrike" dirty="0">
                        <a:solidFill>
                          <a:srgbClr val="000000"/>
                        </a:solidFill>
                        <a:effectLst/>
                        <a:latin typeface="文鼎中圓" panose="020B0609010101010101" pitchFamily="49" charset="-120"/>
                        <a:ea typeface="文鼎中圓" panose="020B0609010101010101" pitchFamily="49" charset="-120"/>
                      </a:endParaRPr>
                    </a:p>
                  </a:txBody>
                  <a:tcPr marL="6350" marR="6350" marT="6350" marB="0" anchor="ctr"/>
                </a:tc>
                <a:tc>
                  <a:txBody>
                    <a:bodyPr/>
                    <a:lstStyle/>
                    <a:p>
                      <a:pPr algn="ctr" fontAlgn="t"/>
                      <a:r>
                        <a:rPr lang="zh-TW" altLang="en-US" sz="2400" u="none" strike="noStrike">
                          <a:effectLst/>
                          <a:latin typeface="文鼎中圓" panose="020B0609010101010101" pitchFamily="49" charset="-120"/>
                          <a:ea typeface="文鼎中圓" panose="020B0609010101010101" pitchFamily="49" charset="-120"/>
                        </a:rPr>
                        <a:t>國立屏東科技大學</a:t>
                      </a:r>
                      <a:endParaRPr lang="zh-TW" altLang="en-US" sz="2400" b="0" i="0" u="none" strike="noStrike">
                        <a:solidFill>
                          <a:srgbClr val="000000"/>
                        </a:solidFill>
                        <a:effectLst/>
                        <a:latin typeface="文鼎中圓" panose="020B0609010101010101" pitchFamily="49" charset="-120"/>
                        <a:ea typeface="文鼎中圓" panose="020B0609010101010101" pitchFamily="49" charset="-120"/>
                      </a:endParaRPr>
                    </a:p>
                  </a:txBody>
                  <a:tcPr marL="6350" marR="6350" marT="6350" marB="0" anchor="ctr"/>
                </a:tc>
                <a:tc>
                  <a:txBody>
                    <a:bodyPr/>
                    <a:lstStyle/>
                    <a:p>
                      <a:pPr algn="ctr" fontAlgn="t"/>
                      <a:r>
                        <a:rPr lang="zh-TW" altLang="en-US" sz="2400" u="none" strike="noStrike" dirty="0">
                          <a:effectLst/>
                          <a:latin typeface="文鼎中圓" panose="020B0609010101010101" pitchFamily="49" charset="-120"/>
                          <a:ea typeface="文鼎中圓" panose="020B0609010101010101" pitchFamily="49" charset="-120"/>
                        </a:rPr>
                        <a:t>獸醫學系</a:t>
                      </a:r>
                      <a:endParaRPr lang="zh-TW" altLang="en-US" sz="2400" b="0" i="0" u="none" strike="noStrike" dirty="0">
                        <a:solidFill>
                          <a:srgbClr val="000000"/>
                        </a:solidFill>
                        <a:effectLst/>
                        <a:latin typeface="文鼎中圓" panose="020B0609010101010101" pitchFamily="49" charset="-120"/>
                        <a:ea typeface="文鼎中圓" panose="020B0609010101010101" pitchFamily="49" charset="-120"/>
                      </a:endParaRPr>
                    </a:p>
                  </a:txBody>
                  <a:tcPr marL="6350" marR="6350" marT="6350" marB="0" anchor="ctr"/>
                </a:tc>
                <a:tc>
                  <a:txBody>
                    <a:bodyPr/>
                    <a:lstStyle/>
                    <a:p>
                      <a:pPr algn="ctr" fontAlgn="t"/>
                      <a:r>
                        <a:rPr lang="zh-TW" altLang="en-US" sz="2400" u="none" strike="noStrike" dirty="0">
                          <a:effectLst/>
                          <a:latin typeface="文鼎中圓" panose="020B0609010101010101" pitchFamily="49" charset="-120"/>
                          <a:ea typeface="文鼎中圓" panose="020B0609010101010101" pitchFamily="49" charset="-120"/>
                        </a:rPr>
                        <a:t>技優</a:t>
                      </a:r>
                      <a:endParaRPr lang="zh-TW" altLang="en-US" sz="2400" b="0" i="0" u="none" strike="noStrike" dirty="0">
                        <a:solidFill>
                          <a:srgbClr val="000000"/>
                        </a:solidFill>
                        <a:effectLst/>
                        <a:latin typeface="文鼎中圓" panose="020B0609010101010101" pitchFamily="49" charset="-120"/>
                        <a:ea typeface="文鼎中圓" panose="020B0609010101010101" pitchFamily="49" charset="-120"/>
                      </a:endParaRPr>
                    </a:p>
                  </a:txBody>
                  <a:tcPr marL="6350" marR="6350" marT="6350" marB="0" anchor="ctr"/>
                </a:tc>
                <a:extLst>
                  <a:ext uri="{0D108BD9-81ED-4DB2-BD59-A6C34878D82A}">
                    <a16:rowId xmlns:a16="http://schemas.microsoft.com/office/drawing/2014/main" val="10002"/>
                  </a:ext>
                </a:extLst>
              </a:tr>
              <a:tr h="540206">
                <a:tc>
                  <a:txBody>
                    <a:bodyPr/>
                    <a:lstStyle/>
                    <a:p>
                      <a:pPr algn="ctr" fontAlgn="t"/>
                      <a:r>
                        <a:rPr lang="zh-TW" altLang="en-US" sz="2400" u="none" strike="noStrike">
                          <a:effectLst/>
                          <a:latin typeface="文鼎中圓" panose="020B0609010101010101" pitchFamily="49" charset="-120"/>
                          <a:ea typeface="文鼎中圓" panose="020B0609010101010101" pitchFamily="49" charset="-120"/>
                        </a:rPr>
                        <a:t>畜保三</a:t>
                      </a:r>
                      <a:endParaRPr lang="zh-TW" altLang="en-US" sz="2400" b="0" i="0" u="none" strike="noStrike">
                        <a:solidFill>
                          <a:srgbClr val="000000"/>
                        </a:solidFill>
                        <a:effectLst/>
                        <a:latin typeface="文鼎中圓" panose="020B0609010101010101" pitchFamily="49" charset="-120"/>
                        <a:ea typeface="文鼎中圓" panose="020B0609010101010101" pitchFamily="49" charset="-120"/>
                      </a:endParaRPr>
                    </a:p>
                  </a:txBody>
                  <a:tcPr marL="6350" marR="6350" marT="6350" marB="0" anchor="ctr"/>
                </a:tc>
                <a:tc>
                  <a:txBody>
                    <a:bodyPr/>
                    <a:lstStyle/>
                    <a:p>
                      <a:pPr algn="ctr" fontAlgn="t"/>
                      <a:r>
                        <a:rPr lang="zh-TW" altLang="en-US" sz="2400" u="none" strike="noStrike">
                          <a:effectLst/>
                          <a:latin typeface="文鼎中圓" panose="020B0609010101010101" pitchFamily="49" charset="-120"/>
                          <a:ea typeface="文鼎中圓" panose="020B0609010101010101" pitchFamily="49" charset="-120"/>
                        </a:rPr>
                        <a:t>陳彥君</a:t>
                      </a:r>
                      <a:endParaRPr lang="zh-TW" altLang="en-US" sz="2400" b="0" i="0" u="none" strike="noStrike">
                        <a:solidFill>
                          <a:srgbClr val="000000"/>
                        </a:solidFill>
                        <a:effectLst/>
                        <a:latin typeface="文鼎中圓" panose="020B0609010101010101" pitchFamily="49" charset="-120"/>
                        <a:ea typeface="文鼎中圓" panose="020B0609010101010101" pitchFamily="49" charset="-120"/>
                      </a:endParaRPr>
                    </a:p>
                  </a:txBody>
                  <a:tcPr marL="6350" marR="6350" marT="6350" marB="0" anchor="ctr"/>
                </a:tc>
                <a:tc>
                  <a:txBody>
                    <a:bodyPr/>
                    <a:lstStyle/>
                    <a:p>
                      <a:pPr algn="ctr" fontAlgn="t"/>
                      <a:r>
                        <a:rPr lang="zh-TW" altLang="en-US" sz="2400" u="none" strike="noStrike" dirty="0">
                          <a:effectLst/>
                          <a:latin typeface="文鼎中圓" panose="020B0609010101010101" pitchFamily="49" charset="-120"/>
                          <a:ea typeface="文鼎中圓" panose="020B0609010101010101" pitchFamily="49" charset="-120"/>
                        </a:rPr>
                        <a:t>國立屏東科技大學</a:t>
                      </a:r>
                      <a:endParaRPr lang="zh-TW" altLang="en-US" sz="2400" b="0" i="0" u="none" strike="noStrike" dirty="0">
                        <a:solidFill>
                          <a:srgbClr val="000000"/>
                        </a:solidFill>
                        <a:effectLst/>
                        <a:latin typeface="文鼎中圓" panose="020B0609010101010101" pitchFamily="49" charset="-120"/>
                        <a:ea typeface="文鼎中圓" panose="020B0609010101010101" pitchFamily="49" charset="-120"/>
                      </a:endParaRPr>
                    </a:p>
                  </a:txBody>
                  <a:tcPr marL="6350" marR="6350" marT="6350" marB="0" anchor="ctr"/>
                </a:tc>
                <a:tc>
                  <a:txBody>
                    <a:bodyPr/>
                    <a:lstStyle/>
                    <a:p>
                      <a:pPr algn="ctr" fontAlgn="t"/>
                      <a:r>
                        <a:rPr lang="zh-TW" altLang="en-US" sz="2400" u="none" strike="noStrike" dirty="0">
                          <a:effectLst/>
                          <a:latin typeface="文鼎中圓" panose="020B0609010101010101" pitchFamily="49" charset="-120"/>
                          <a:ea typeface="文鼎中圓" panose="020B0609010101010101" pitchFamily="49" charset="-120"/>
                        </a:rPr>
                        <a:t>獸醫學系</a:t>
                      </a:r>
                      <a:endParaRPr lang="zh-TW" altLang="en-US" sz="2400" b="0" i="0" u="none" strike="noStrike" dirty="0">
                        <a:solidFill>
                          <a:srgbClr val="000000"/>
                        </a:solidFill>
                        <a:effectLst/>
                        <a:latin typeface="文鼎中圓" panose="020B0609010101010101" pitchFamily="49" charset="-120"/>
                        <a:ea typeface="文鼎中圓" panose="020B0609010101010101" pitchFamily="49" charset="-120"/>
                      </a:endParaRPr>
                    </a:p>
                  </a:txBody>
                  <a:tcPr marL="6350" marR="6350" marT="6350" marB="0" anchor="ctr"/>
                </a:tc>
                <a:tc>
                  <a:txBody>
                    <a:bodyPr/>
                    <a:lstStyle/>
                    <a:p>
                      <a:pPr algn="ctr" fontAlgn="t"/>
                      <a:r>
                        <a:rPr lang="zh-TW" altLang="en-US" sz="2400" u="none" strike="noStrike" dirty="0">
                          <a:effectLst/>
                          <a:latin typeface="文鼎中圓" panose="020B0609010101010101" pitchFamily="49" charset="-120"/>
                          <a:ea typeface="文鼎中圓" panose="020B0609010101010101" pitchFamily="49" charset="-120"/>
                        </a:rPr>
                        <a:t>推甄</a:t>
                      </a:r>
                      <a:endParaRPr lang="zh-TW" altLang="en-US" sz="2400" b="0" i="0" u="none" strike="noStrike" dirty="0">
                        <a:solidFill>
                          <a:srgbClr val="000000"/>
                        </a:solidFill>
                        <a:effectLst/>
                        <a:latin typeface="文鼎中圓" panose="020B0609010101010101" pitchFamily="49" charset="-120"/>
                        <a:ea typeface="文鼎中圓" panose="020B0609010101010101" pitchFamily="49" charset="-120"/>
                      </a:endParaRPr>
                    </a:p>
                  </a:txBody>
                  <a:tcPr marL="6350" marR="6350" marT="6350" marB="0" anchor="ctr"/>
                </a:tc>
                <a:extLst>
                  <a:ext uri="{0D108BD9-81ED-4DB2-BD59-A6C34878D82A}">
                    <a16:rowId xmlns:a16="http://schemas.microsoft.com/office/drawing/2014/main" val="10003"/>
                  </a:ext>
                </a:extLst>
              </a:tr>
              <a:tr h="540206">
                <a:tc>
                  <a:txBody>
                    <a:bodyPr/>
                    <a:lstStyle/>
                    <a:p>
                      <a:pPr algn="ctr" fontAlgn="t"/>
                      <a:r>
                        <a:rPr lang="zh-TW" altLang="en-US" sz="2400" u="none" strike="noStrike">
                          <a:effectLst/>
                          <a:latin typeface="文鼎中圓" panose="020B0609010101010101" pitchFamily="49" charset="-120"/>
                          <a:ea typeface="文鼎中圓" panose="020B0609010101010101" pitchFamily="49" charset="-120"/>
                        </a:rPr>
                        <a:t>畜保三</a:t>
                      </a:r>
                      <a:endParaRPr lang="zh-TW" altLang="en-US" sz="2400" b="0" i="0" u="none" strike="noStrike">
                        <a:solidFill>
                          <a:srgbClr val="000000"/>
                        </a:solidFill>
                        <a:effectLst/>
                        <a:latin typeface="文鼎中圓" panose="020B0609010101010101" pitchFamily="49" charset="-120"/>
                        <a:ea typeface="文鼎中圓" panose="020B0609010101010101" pitchFamily="49" charset="-120"/>
                      </a:endParaRPr>
                    </a:p>
                  </a:txBody>
                  <a:tcPr marL="6350" marR="6350" marT="6350" marB="0" anchor="ctr"/>
                </a:tc>
                <a:tc>
                  <a:txBody>
                    <a:bodyPr/>
                    <a:lstStyle/>
                    <a:p>
                      <a:pPr algn="ctr" fontAlgn="t"/>
                      <a:r>
                        <a:rPr lang="zh-TW" altLang="en-US" sz="2400" u="none" strike="noStrike">
                          <a:effectLst/>
                          <a:latin typeface="文鼎中圓" panose="020B0609010101010101" pitchFamily="49" charset="-120"/>
                          <a:ea typeface="文鼎中圓" panose="020B0609010101010101" pitchFamily="49" charset="-120"/>
                        </a:rPr>
                        <a:t>陳惠齡</a:t>
                      </a:r>
                      <a:endParaRPr lang="zh-TW" altLang="en-US" sz="2400" b="0" i="0" u="none" strike="noStrike">
                        <a:solidFill>
                          <a:srgbClr val="000000"/>
                        </a:solidFill>
                        <a:effectLst/>
                        <a:latin typeface="文鼎中圓" panose="020B0609010101010101" pitchFamily="49" charset="-120"/>
                        <a:ea typeface="文鼎中圓" panose="020B0609010101010101" pitchFamily="49" charset="-120"/>
                      </a:endParaRPr>
                    </a:p>
                  </a:txBody>
                  <a:tcPr marL="6350" marR="6350" marT="6350" marB="0" anchor="ctr"/>
                </a:tc>
                <a:tc>
                  <a:txBody>
                    <a:bodyPr/>
                    <a:lstStyle/>
                    <a:p>
                      <a:pPr algn="ctr" fontAlgn="t"/>
                      <a:r>
                        <a:rPr lang="zh-TW" altLang="en-US" sz="2400" u="none" strike="noStrike">
                          <a:effectLst/>
                          <a:latin typeface="文鼎中圓" panose="020B0609010101010101" pitchFamily="49" charset="-120"/>
                          <a:ea typeface="文鼎中圓" panose="020B0609010101010101" pitchFamily="49" charset="-120"/>
                        </a:rPr>
                        <a:t>國立屏東科技大學</a:t>
                      </a:r>
                      <a:endParaRPr lang="zh-TW" altLang="en-US" sz="2400" b="0" i="0" u="none" strike="noStrike">
                        <a:solidFill>
                          <a:srgbClr val="000000"/>
                        </a:solidFill>
                        <a:effectLst/>
                        <a:latin typeface="文鼎中圓" panose="020B0609010101010101" pitchFamily="49" charset="-120"/>
                        <a:ea typeface="文鼎中圓" panose="020B0609010101010101" pitchFamily="49" charset="-120"/>
                      </a:endParaRPr>
                    </a:p>
                  </a:txBody>
                  <a:tcPr marL="6350" marR="6350" marT="6350" marB="0" anchor="ctr"/>
                </a:tc>
                <a:tc>
                  <a:txBody>
                    <a:bodyPr/>
                    <a:lstStyle/>
                    <a:p>
                      <a:pPr algn="ctr" fontAlgn="t"/>
                      <a:r>
                        <a:rPr lang="zh-TW" altLang="en-US" sz="2400" u="none" strike="noStrike">
                          <a:effectLst/>
                          <a:latin typeface="文鼎中圓" panose="020B0609010101010101" pitchFamily="49" charset="-120"/>
                          <a:ea typeface="文鼎中圓" panose="020B0609010101010101" pitchFamily="49" charset="-120"/>
                        </a:rPr>
                        <a:t>獸醫學系</a:t>
                      </a:r>
                      <a:endParaRPr lang="zh-TW" altLang="en-US" sz="2400" b="0" i="0" u="none" strike="noStrike">
                        <a:solidFill>
                          <a:srgbClr val="000000"/>
                        </a:solidFill>
                        <a:effectLst/>
                        <a:latin typeface="文鼎中圓" panose="020B0609010101010101" pitchFamily="49" charset="-120"/>
                        <a:ea typeface="文鼎中圓" panose="020B0609010101010101" pitchFamily="49" charset="-120"/>
                      </a:endParaRPr>
                    </a:p>
                  </a:txBody>
                  <a:tcPr marL="6350" marR="6350" marT="6350" marB="0" anchor="ctr"/>
                </a:tc>
                <a:tc>
                  <a:txBody>
                    <a:bodyPr/>
                    <a:lstStyle/>
                    <a:p>
                      <a:pPr algn="ctr" fontAlgn="t"/>
                      <a:r>
                        <a:rPr lang="zh-TW" altLang="en-US" sz="2400" u="none" strike="noStrike">
                          <a:effectLst/>
                          <a:latin typeface="文鼎中圓" panose="020B0609010101010101" pitchFamily="49" charset="-120"/>
                          <a:ea typeface="文鼎中圓" panose="020B0609010101010101" pitchFamily="49" charset="-120"/>
                        </a:rPr>
                        <a:t>推甄</a:t>
                      </a:r>
                      <a:endParaRPr lang="zh-TW" altLang="en-US" sz="2400" b="0" i="0" u="none" strike="noStrike">
                        <a:solidFill>
                          <a:srgbClr val="000000"/>
                        </a:solidFill>
                        <a:effectLst/>
                        <a:latin typeface="文鼎中圓" panose="020B0609010101010101" pitchFamily="49" charset="-120"/>
                        <a:ea typeface="文鼎中圓" panose="020B0609010101010101" pitchFamily="49" charset="-120"/>
                      </a:endParaRPr>
                    </a:p>
                  </a:txBody>
                  <a:tcPr marL="6350" marR="6350" marT="6350" marB="0" anchor="ctr"/>
                </a:tc>
                <a:extLst>
                  <a:ext uri="{0D108BD9-81ED-4DB2-BD59-A6C34878D82A}">
                    <a16:rowId xmlns:a16="http://schemas.microsoft.com/office/drawing/2014/main" val="10004"/>
                  </a:ext>
                </a:extLst>
              </a:tr>
              <a:tr h="630242">
                <a:tc>
                  <a:txBody>
                    <a:bodyPr/>
                    <a:lstStyle/>
                    <a:p>
                      <a:pPr algn="ctr" fontAlgn="t"/>
                      <a:r>
                        <a:rPr lang="zh-TW" altLang="en-US" sz="2400" u="none" strike="noStrike">
                          <a:effectLst/>
                          <a:latin typeface="文鼎中圓" panose="020B0609010101010101" pitchFamily="49" charset="-120"/>
                          <a:ea typeface="文鼎中圓" panose="020B0609010101010101" pitchFamily="49" charset="-120"/>
                        </a:rPr>
                        <a:t>畜保三</a:t>
                      </a:r>
                      <a:endParaRPr lang="zh-TW" altLang="en-US" sz="2400" b="0" i="0" u="none" strike="noStrike">
                        <a:solidFill>
                          <a:srgbClr val="000000"/>
                        </a:solidFill>
                        <a:effectLst/>
                        <a:latin typeface="文鼎中圓" panose="020B0609010101010101" pitchFamily="49" charset="-120"/>
                        <a:ea typeface="文鼎中圓" panose="020B0609010101010101" pitchFamily="49" charset="-120"/>
                      </a:endParaRPr>
                    </a:p>
                  </a:txBody>
                  <a:tcPr marL="6350" marR="6350" marT="6350" marB="0" anchor="ctr"/>
                </a:tc>
                <a:tc>
                  <a:txBody>
                    <a:bodyPr/>
                    <a:lstStyle/>
                    <a:p>
                      <a:pPr algn="ctr" fontAlgn="t"/>
                      <a:r>
                        <a:rPr lang="zh-TW" altLang="en-US" sz="2400" u="none" strike="noStrike">
                          <a:effectLst/>
                          <a:latin typeface="文鼎中圓" panose="020B0609010101010101" pitchFamily="49" charset="-120"/>
                          <a:ea typeface="文鼎中圓" panose="020B0609010101010101" pitchFamily="49" charset="-120"/>
                        </a:rPr>
                        <a:t>詹榞峻</a:t>
                      </a:r>
                      <a:endParaRPr lang="zh-TW" altLang="en-US" sz="2400" b="0" i="0" u="none" strike="noStrike">
                        <a:solidFill>
                          <a:srgbClr val="000000"/>
                        </a:solidFill>
                        <a:effectLst/>
                        <a:latin typeface="文鼎中圓" panose="020B0609010101010101" pitchFamily="49" charset="-120"/>
                        <a:ea typeface="文鼎中圓" panose="020B0609010101010101" pitchFamily="49" charset="-120"/>
                      </a:endParaRPr>
                    </a:p>
                  </a:txBody>
                  <a:tcPr marL="6350" marR="6350" marT="6350" marB="0" anchor="ctr"/>
                </a:tc>
                <a:tc>
                  <a:txBody>
                    <a:bodyPr/>
                    <a:lstStyle/>
                    <a:p>
                      <a:pPr algn="ctr" fontAlgn="t"/>
                      <a:r>
                        <a:rPr lang="zh-TW" altLang="en-US" sz="2400" u="none" strike="noStrike">
                          <a:effectLst/>
                          <a:latin typeface="文鼎中圓" panose="020B0609010101010101" pitchFamily="49" charset="-120"/>
                          <a:ea typeface="文鼎中圓" panose="020B0609010101010101" pitchFamily="49" charset="-120"/>
                        </a:rPr>
                        <a:t>國立屏東科技大學</a:t>
                      </a:r>
                      <a:endParaRPr lang="zh-TW" altLang="en-US" sz="2400" b="0" i="0" u="none" strike="noStrike">
                        <a:solidFill>
                          <a:srgbClr val="000000"/>
                        </a:solidFill>
                        <a:effectLst/>
                        <a:latin typeface="文鼎中圓" panose="020B0609010101010101" pitchFamily="49" charset="-120"/>
                        <a:ea typeface="文鼎中圓" panose="020B0609010101010101" pitchFamily="49" charset="-120"/>
                      </a:endParaRPr>
                    </a:p>
                  </a:txBody>
                  <a:tcPr marL="6350" marR="6350" marT="6350" marB="0" anchor="ctr"/>
                </a:tc>
                <a:tc>
                  <a:txBody>
                    <a:bodyPr/>
                    <a:lstStyle/>
                    <a:p>
                      <a:pPr algn="ctr" fontAlgn="t"/>
                      <a:r>
                        <a:rPr lang="zh-TW" altLang="en-US" sz="2400" u="none" strike="noStrike" dirty="0">
                          <a:effectLst/>
                          <a:latin typeface="文鼎中圓" panose="020B0609010101010101" pitchFamily="49" charset="-120"/>
                          <a:ea typeface="文鼎中圓" panose="020B0609010101010101" pitchFamily="49" charset="-120"/>
                        </a:rPr>
                        <a:t>獸醫學系</a:t>
                      </a:r>
                      <a:endParaRPr lang="zh-TW" altLang="en-US" sz="2400" b="0" i="0" u="none" strike="noStrike" dirty="0">
                        <a:solidFill>
                          <a:srgbClr val="000000"/>
                        </a:solidFill>
                        <a:effectLst/>
                        <a:latin typeface="文鼎中圓" panose="020B0609010101010101" pitchFamily="49" charset="-120"/>
                        <a:ea typeface="文鼎中圓" panose="020B0609010101010101" pitchFamily="49" charset="-120"/>
                      </a:endParaRPr>
                    </a:p>
                  </a:txBody>
                  <a:tcPr marL="6350" marR="6350" marT="6350" marB="0" anchor="ctr"/>
                </a:tc>
                <a:tc>
                  <a:txBody>
                    <a:bodyPr/>
                    <a:lstStyle/>
                    <a:p>
                      <a:pPr algn="ctr" fontAlgn="t"/>
                      <a:r>
                        <a:rPr lang="zh-TW" altLang="en-US" sz="2400" u="none" strike="noStrike">
                          <a:effectLst/>
                          <a:latin typeface="文鼎中圓" panose="020B0609010101010101" pitchFamily="49" charset="-120"/>
                          <a:ea typeface="文鼎中圓" panose="020B0609010101010101" pitchFamily="49" charset="-120"/>
                        </a:rPr>
                        <a:t>推甄</a:t>
                      </a:r>
                      <a:endParaRPr lang="zh-TW" altLang="en-US" sz="2400" b="0" i="0" u="none" strike="noStrike">
                        <a:solidFill>
                          <a:srgbClr val="000000"/>
                        </a:solidFill>
                        <a:effectLst/>
                        <a:latin typeface="文鼎中圓" panose="020B0609010101010101" pitchFamily="49" charset="-120"/>
                        <a:ea typeface="文鼎中圓" panose="020B0609010101010101" pitchFamily="49" charset="-120"/>
                      </a:endParaRPr>
                    </a:p>
                  </a:txBody>
                  <a:tcPr marL="6350" marR="6350" marT="6350" marB="0" anchor="ctr"/>
                </a:tc>
                <a:extLst>
                  <a:ext uri="{0D108BD9-81ED-4DB2-BD59-A6C34878D82A}">
                    <a16:rowId xmlns:a16="http://schemas.microsoft.com/office/drawing/2014/main" val="10005"/>
                  </a:ext>
                </a:extLst>
              </a:tr>
              <a:tr h="540206">
                <a:tc>
                  <a:txBody>
                    <a:bodyPr/>
                    <a:lstStyle/>
                    <a:p>
                      <a:pPr algn="ctr" fontAlgn="t"/>
                      <a:r>
                        <a:rPr lang="zh-TW" altLang="en-US" sz="2400" u="none" strike="noStrike">
                          <a:effectLst/>
                          <a:latin typeface="文鼎中圓" panose="020B0609010101010101" pitchFamily="49" charset="-120"/>
                          <a:ea typeface="文鼎中圓" panose="020B0609010101010101" pitchFamily="49" charset="-120"/>
                        </a:rPr>
                        <a:t>個報生</a:t>
                      </a:r>
                      <a:endParaRPr lang="zh-TW" altLang="en-US" sz="2400" b="0" i="0" u="none" strike="noStrike">
                        <a:solidFill>
                          <a:srgbClr val="000000"/>
                        </a:solidFill>
                        <a:effectLst/>
                        <a:latin typeface="文鼎中圓" panose="020B0609010101010101" pitchFamily="49" charset="-120"/>
                        <a:ea typeface="文鼎中圓" panose="020B0609010101010101" pitchFamily="49" charset="-120"/>
                      </a:endParaRPr>
                    </a:p>
                  </a:txBody>
                  <a:tcPr marL="6350" marR="6350" marT="6350" marB="0" anchor="ctr"/>
                </a:tc>
                <a:tc>
                  <a:txBody>
                    <a:bodyPr/>
                    <a:lstStyle/>
                    <a:p>
                      <a:pPr algn="ctr" fontAlgn="t"/>
                      <a:r>
                        <a:rPr lang="zh-TW" altLang="en-US" sz="2400" u="none" strike="noStrike">
                          <a:effectLst/>
                          <a:latin typeface="文鼎中圓" panose="020B0609010101010101" pitchFamily="49" charset="-120"/>
                          <a:ea typeface="文鼎中圓" panose="020B0609010101010101" pitchFamily="49" charset="-120"/>
                        </a:rPr>
                        <a:t>陳易廷</a:t>
                      </a:r>
                      <a:endParaRPr lang="zh-TW" altLang="en-US" sz="2400" b="0" i="0" u="none" strike="noStrike">
                        <a:solidFill>
                          <a:srgbClr val="000000"/>
                        </a:solidFill>
                        <a:effectLst/>
                        <a:latin typeface="文鼎中圓" panose="020B0609010101010101" pitchFamily="49" charset="-120"/>
                        <a:ea typeface="文鼎中圓" panose="020B0609010101010101" pitchFamily="49" charset="-120"/>
                      </a:endParaRPr>
                    </a:p>
                  </a:txBody>
                  <a:tcPr marL="6350" marR="6350" marT="6350" marB="0" anchor="ctr"/>
                </a:tc>
                <a:tc>
                  <a:txBody>
                    <a:bodyPr/>
                    <a:lstStyle/>
                    <a:p>
                      <a:pPr algn="ctr" fontAlgn="t"/>
                      <a:r>
                        <a:rPr lang="zh-TW" altLang="en-US" sz="2400" u="none" strike="noStrike">
                          <a:effectLst/>
                          <a:latin typeface="文鼎中圓" panose="020B0609010101010101" pitchFamily="49" charset="-120"/>
                          <a:ea typeface="文鼎中圓" panose="020B0609010101010101" pitchFamily="49" charset="-120"/>
                        </a:rPr>
                        <a:t>國立屏東科技大學</a:t>
                      </a:r>
                      <a:endParaRPr lang="zh-TW" altLang="en-US" sz="2400" b="0" i="0" u="none" strike="noStrike">
                        <a:solidFill>
                          <a:srgbClr val="000000"/>
                        </a:solidFill>
                        <a:effectLst/>
                        <a:latin typeface="文鼎中圓" panose="020B0609010101010101" pitchFamily="49" charset="-120"/>
                        <a:ea typeface="文鼎中圓" panose="020B0609010101010101" pitchFamily="49" charset="-120"/>
                      </a:endParaRPr>
                    </a:p>
                  </a:txBody>
                  <a:tcPr marL="6350" marR="6350" marT="6350" marB="0" anchor="ctr"/>
                </a:tc>
                <a:tc>
                  <a:txBody>
                    <a:bodyPr/>
                    <a:lstStyle/>
                    <a:p>
                      <a:pPr algn="ctr" fontAlgn="t"/>
                      <a:r>
                        <a:rPr lang="zh-TW" altLang="en-US" sz="2400" u="none" strike="noStrike">
                          <a:effectLst/>
                          <a:latin typeface="文鼎中圓" panose="020B0609010101010101" pitchFamily="49" charset="-120"/>
                          <a:ea typeface="文鼎中圓" panose="020B0609010101010101" pitchFamily="49" charset="-120"/>
                        </a:rPr>
                        <a:t>獸醫學系</a:t>
                      </a:r>
                      <a:endParaRPr lang="zh-TW" altLang="en-US" sz="2400" b="0" i="0" u="none" strike="noStrike">
                        <a:solidFill>
                          <a:srgbClr val="000000"/>
                        </a:solidFill>
                        <a:effectLst/>
                        <a:latin typeface="文鼎中圓" panose="020B0609010101010101" pitchFamily="49" charset="-120"/>
                        <a:ea typeface="文鼎中圓" panose="020B0609010101010101" pitchFamily="49" charset="-120"/>
                      </a:endParaRPr>
                    </a:p>
                  </a:txBody>
                  <a:tcPr marL="6350" marR="6350" marT="6350" marB="0" anchor="ctr"/>
                </a:tc>
                <a:tc>
                  <a:txBody>
                    <a:bodyPr/>
                    <a:lstStyle/>
                    <a:p>
                      <a:pPr algn="ctr" fontAlgn="t"/>
                      <a:r>
                        <a:rPr lang="zh-TW" altLang="en-US" sz="2400" u="none" strike="noStrike">
                          <a:effectLst/>
                          <a:latin typeface="文鼎中圓" panose="020B0609010101010101" pitchFamily="49" charset="-120"/>
                          <a:ea typeface="文鼎中圓" panose="020B0609010101010101" pitchFamily="49" charset="-120"/>
                        </a:rPr>
                        <a:t>推甄</a:t>
                      </a:r>
                      <a:endParaRPr lang="zh-TW" altLang="en-US" sz="2400" b="0" i="0" u="none" strike="noStrike">
                        <a:solidFill>
                          <a:srgbClr val="000000"/>
                        </a:solidFill>
                        <a:effectLst/>
                        <a:latin typeface="文鼎中圓" panose="020B0609010101010101" pitchFamily="49" charset="-120"/>
                        <a:ea typeface="文鼎中圓" panose="020B0609010101010101" pitchFamily="49" charset="-120"/>
                      </a:endParaRPr>
                    </a:p>
                  </a:txBody>
                  <a:tcPr marL="6350" marR="6350" marT="6350" marB="0" anchor="ctr"/>
                </a:tc>
                <a:extLst>
                  <a:ext uri="{0D108BD9-81ED-4DB2-BD59-A6C34878D82A}">
                    <a16:rowId xmlns:a16="http://schemas.microsoft.com/office/drawing/2014/main" val="10006"/>
                  </a:ext>
                </a:extLst>
              </a:tr>
              <a:tr h="540206">
                <a:tc>
                  <a:txBody>
                    <a:bodyPr/>
                    <a:lstStyle/>
                    <a:p>
                      <a:pPr algn="ctr" fontAlgn="t"/>
                      <a:r>
                        <a:rPr lang="zh-TW" altLang="en-US" sz="2400" u="none" strike="noStrike">
                          <a:effectLst/>
                          <a:latin typeface="文鼎中圓" panose="020B0609010101010101" pitchFamily="49" charset="-120"/>
                          <a:ea typeface="文鼎中圓" panose="020B0609010101010101" pitchFamily="49" charset="-120"/>
                        </a:rPr>
                        <a:t>個報生</a:t>
                      </a:r>
                      <a:endParaRPr lang="zh-TW" altLang="en-US" sz="2400" b="0" i="0" u="none" strike="noStrike">
                        <a:solidFill>
                          <a:srgbClr val="000000"/>
                        </a:solidFill>
                        <a:effectLst/>
                        <a:latin typeface="文鼎中圓" panose="020B0609010101010101" pitchFamily="49" charset="-120"/>
                        <a:ea typeface="文鼎中圓" panose="020B0609010101010101" pitchFamily="49" charset="-120"/>
                      </a:endParaRPr>
                    </a:p>
                  </a:txBody>
                  <a:tcPr marL="6350" marR="6350" marT="6350" marB="0" anchor="ctr"/>
                </a:tc>
                <a:tc>
                  <a:txBody>
                    <a:bodyPr/>
                    <a:lstStyle/>
                    <a:p>
                      <a:pPr algn="ctr" fontAlgn="t"/>
                      <a:r>
                        <a:rPr lang="zh-TW" altLang="en-US" sz="2400" u="none" strike="noStrike">
                          <a:effectLst/>
                          <a:latin typeface="文鼎中圓" panose="020B0609010101010101" pitchFamily="49" charset="-120"/>
                          <a:ea typeface="文鼎中圓" panose="020B0609010101010101" pitchFamily="49" charset="-120"/>
                        </a:rPr>
                        <a:t>陳宣伯</a:t>
                      </a:r>
                      <a:endParaRPr lang="zh-TW" altLang="en-US" sz="2400" b="0" i="0" u="none" strike="noStrike">
                        <a:solidFill>
                          <a:srgbClr val="000000"/>
                        </a:solidFill>
                        <a:effectLst/>
                        <a:latin typeface="文鼎中圓" panose="020B0609010101010101" pitchFamily="49" charset="-120"/>
                        <a:ea typeface="文鼎中圓" panose="020B0609010101010101" pitchFamily="49" charset="-120"/>
                      </a:endParaRPr>
                    </a:p>
                  </a:txBody>
                  <a:tcPr marL="6350" marR="6350" marT="6350" marB="0" anchor="ctr"/>
                </a:tc>
                <a:tc>
                  <a:txBody>
                    <a:bodyPr/>
                    <a:lstStyle/>
                    <a:p>
                      <a:pPr algn="ctr" fontAlgn="t"/>
                      <a:r>
                        <a:rPr lang="zh-TW" altLang="en-US" sz="2400" u="none" strike="noStrike" dirty="0">
                          <a:effectLst/>
                          <a:latin typeface="文鼎中圓" panose="020B0609010101010101" pitchFamily="49" charset="-120"/>
                          <a:ea typeface="文鼎中圓" panose="020B0609010101010101" pitchFamily="49" charset="-120"/>
                        </a:rPr>
                        <a:t>國立屏東科技大學</a:t>
                      </a:r>
                      <a:endParaRPr lang="zh-TW" altLang="en-US" sz="2400" b="0" i="0" u="none" strike="noStrike" dirty="0">
                        <a:solidFill>
                          <a:srgbClr val="000000"/>
                        </a:solidFill>
                        <a:effectLst/>
                        <a:latin typeface="文鼎中圓" panose="020B0609010101010101" pitchFamily="49" charset="-120"/>
                        <a:ea typeface="文鼎中圓" panose="020B0609010101010101" pitchFamily="49" charset="-120"/>
                      </a:endParaRPr>
                    </a:p>
                  </a:txBody>
                  <a:tcPr marL="6350" marR="6350" marT="6350" marB="0" anchor="ctr"/>
                </a:tc>
                <a:tc>
                  <a:txBody>
                    <a:bodyPr/>
                    <a:lstStyle/>
                    <a:p>
                      <a:pPr algn="ctr" fontAlgn="t"/>
                      <a:r>
                        <a:rPr lang="zh-TW" altLang="en-US" sz="2400" u="none" strike="noStrike" dirty="0">
                          <a:effectLst/>
                          <a:latin typeface="文鼎中圓" panose="020B0609010101010101" pitchFamily="49" charset="-120"/>
                          <a:ea typeface="文鼎中圓" panose="020B0609010101010101" pitchFamily="49" charset="-120"/>
                        </a:rPr>
                        <a:t>獸醫學系</a:t>
                      </a:r>
                      <a:endParaRPr lang="zh-TW" altLang="en-US" sz="2400" b="0" i="0" u="none" strike="noStrike" dirty="0">
                        <a:solidFill>
                          <a:srgbClr val="000000"/>
                        </a:solidFill>
                        <a:effectLst/>
                        <a:latin typeface="文鼎中圓" panose="020B0609010101010101" pitchFamily="49" charset="-120"/>
                        <a:ea typeface="文鼎中圓" panose="020B0609010101010101" pitchFamily="49" charset="-120"/>
                      </a:endParaRPr>
                    </a:p>
                  </a:txBody>
                  <a:tcPr marL="6350" marR="6350" marT="6350" marB="0" anchor="ctr"/>
                </a:tc>
                <a:tc>
                  <a:txBody>
                    <a:bodyPr/>
                    <a:lstStyle/>
                    <a:p>
                      <a:pPr algn="ctr" fontAlgn="t"/>
                      <a:r>
                        <a:rPr lang="zh-TW" altLang="en-US" sz="2400" u="none" strike="noStrike" dirty="0">
                          <a:effectLst/>
                          <a:latin typeface="文鼎中圓" panose="020B0609010101010101" pitchFamily="49" charset="-120"/>
                          <a:ea typeface="文鼎中圓" panose="020B0609010101010101" pitchFamily="49" charset="-120"/>
                        </a:rPr>
                        <a:t>推甄</a:t>
                      </a:r>
                      <a:endParaRPr lang="zh-TW" altLang="en-US" sz="2400" b="0" i="0" u="none" strike="noStrike" dirty="0">
                        <a:solidFill>
                          <a:srgbClr val="000000"/>
                        </a:solidFill>
                        <a:effectLst/>
                        <a:latin typeface="文鼎中圓" panose="020B0609010101010101" pitchFamily="49" charset="-120"/>
                        <a:ea typeface="文鼎中圓" panose="020B0609010101010101" pitchFamily="49" charset="-120"/>
                      </a:endParaRPr>
                    </a:p>
                  </a:txBody>
                  <a:tcPr marL="6350" marR="6350" marT="6350" marB="0" anchor="ctr"/>
                </a:tc>
                <a:extLst>
                  <a:ext uri="{0D108BD9-81ED-4DB2-BD59-A6C34878D82A}">
                    <a16:rowId xmlns:a16="http://schemas.microsoft.com/office/drawing/2014/main" val="10007"/>
                  </a:ext>
                </a:extLst>
              </a:tr>
            </a:tbl>
          </a:graphicData>
        </a:graphic>
      </p:graphicFrame>
      <p:sp>
        <p:nvSpPr>
          <p:cNvPr id="6" name="矩形 5"/>
          <p:cNvSpPr/>
          <p:nvPr/>
        </p:nvSpPr>
        <p:spPr bwMode="auto">
          <a:xfrm>
            <a:off x="1722474" y="2895600"/>
            <a:ext cx="9054046" cy="609600"/>
          </a:xfrm>
          <a:prstGeom prst="rect">
            <a:avLst/>
          </a:prstGeom>
          <a:noFill/>
          <a:ln w="38100" cap="flat" cmpd="sng" algn="ctr">
            <a:solidFill>
              <a:srgbClr val="FF0000"/>
            </a:solidFill>
            <a:prstDash val="solid"/>
            <a:round/>
            <a:headEnd type="none" w="med" len="med"/>
            <a:tailEnd type="none" w="med" len="med"/>
          </a:ln>
          <a:effectLst>
            <a:prstShdw prst="shdw17" dist="17961" dir="2700000">
              <a:schemeClr val="tx1">
                <a:gamma/>
                <a:shade val="60000"/>
                <a:invGamma/>
              </a:schemeClr>
            </a:prstShdw>
          </a:effectLst>
        </p:spPr>
        <p:txBody>
          <a:bodyPr vert="horz" wrap="square" lIns="91322" tIns="45661" rIns="91322" bIns="45661" numCol="1" rtlCol="0" anchor="t" anchorCtr="0" compatLnSpc="1">
            <a:prstTxWarp prst="textNoShape">
              <a:avLst/>
            </a:prstTxWarp>
          </a:bodyPr>
          <a:lstStyle/>
          <a:p>
            <a:pPr defTabSz="913214"/>
            <a:endParaRPr lang="zh-TW" altLang="en-US" sz="3200">
              <a:latin typeface="Calibri" pitchFamily="34" charset="0"/>
            </a:endParaRPr>
          </a:p>
        </p:txBody>
      </p:sp>
    </p:spTree>
    <p:custDataLst>
      <p:tags r:id="rId1"/>
    </p:custDataLst>
    <p:extLst>
      <p:ext uri="{BB962C8B-B14F-4D97-AF65-F5344CB8AC3E}">
        <p14:creationId xmlns:p14="http://schemas.microsoft.com/office/powerpoint/2010/main" val="241668871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內容版面配置區 3"/>
          <p:cNvGraphicFramePr>
            <a:graphicFrameLocks/>
          </p:cNvGraphicFramePr>
          <p:nvPr/>
        </p:nvGraphicFramePr>
        <p:xfrm>
          <a:off x="1055440" y="1700808"/>
          <a:ext cx="5184576" cy="486916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1" name="橢圓形圖說文字 10"/>
          <p:cNvSpPr/>
          <p:nvPr/>
        </p:nvSpPr>
        <p:spPr bwMode="auto">
          <a:xfrm>
            <a:off x="5664200" y="912814"/>
            <a:ext cx="4641850" cy="3652837"/>
          </a:xfrm>
          <a:prstGeom prst="wedgeEllipseCallout">
            <a:avLst>
              <a:gd name="adj1" fmla="val 22854"/>
              <a:gd name="adj2" fmla="val 58240"/>
            </a:avLst>
          </a:prstGeom>
          <a:solidFill>
            <a:srgbClr val="FFFF99"/>
          </a:solidFill>
          <a:ln w="38100" cap="flat" cmpd="sng" algn="ctr">
            <a:solidFill>
              <a:srgbClr val="FF0000"/>
            </a:solidFill>
            <a:prstDash val="dash"/>
            <a:round/>
            <a:headEnd type="none" w="med" len="med"/>
            <a:tailEnd type="none" w="med" len="med"/>
          </a:ln>
          <a:effectLst>
            <a:prstShdw prst="shdw17" dist="17961" dir="2700000">
              <a:schemeClr val="tx1">
                <a:gamma/>
                <a:shade val="60000"/>
                <a:invGamma/>
              </a:schemeClr>
            </a:prstShdw>
          </a:effectLst>
        </p:spPr>
        <p:txBody>
          <a:bodyPr lIns="0" tIns="0" rIns="0" bIns="0">
            <a:spAutoFit/>
          </a:bodyPr>
          <a:lstStyle/>
          <a:p>
            <a:pPr eaLnBrk="1" hangingPunct="1">
              <a:defRPr/>
            </a:pPr>
            <a:r>
              <a:rPr lang="zh-TW" altLang="en-US" sz="2400">
                <a:latin typeface="微軟正黑體" pitchFamily="34" charset="-120"/>
                <a:ea typeface="微軟正黑體" pitchFamily="34" charset="-120"/>
              </a:rPr>
              <a:t>家長可以幫助孩子多元試探並瞭解自己的性向、興趣和能力，再參考學校老師的建議、收集相關資訊，並與孩子深入討論，較能規劃適合孩子的生涯進路。</a:t>
            </a:r>
          </a:p>
        </p:txBody>
      </p:sp>
      <p:pic>
        <p:nvPicPr>
          <p:cNvPr id="3" name="圖片 2"/>
          <p:cNvPicPr>
            <a:picLocks noChangeAspect="1"/>
          </p:cNvPicPr>
          <p:nvPr/>
        </p:nvPicPr>
        <p:blipFill>
          <a:blip r:embed="rId8"/>
          <a:srcRect/>
          <a:stretch>
            <a:fillRect/>
          </a:stretch>
        </p:blipFill>
        <p:spPr bwMode="auto">
          <a:xfrm>
            <a:off x="9145589" y="4556125"/>
            <a:ext cx="1508125" cy="2135188"/>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16"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nodeType="afterGroup">
                            <p:stCondLst>
                              <p:cond delay="500"/>
                            </p:stCondLst>
                            <p:childTnLst>
                              <p:par>
                                <p:cTn id="11" presetID="2" presetClass="entr" presetSubtype="2" fill="hold" grpId="0" nodeType="afterEffect">
                                  <p:stCondLst>
                                    <p:cond delay="0"/>
                                  </p:stCondLst>
                                  <p:childTnLst>
                                    <p:set>
                                      <p:cBhvr>
                                        <p:cTn id="12" dur="1" fill="hold">
                                          <p:stCondLst>
                                            <p:cond delay="0"/>
                                          </p:stCondLst>
                                        </p:cTn>
                                        <p:tgtEl>
                                          <p:spTgt spid="11"/>
                                        </p:tgtEl>
                                        <p:attrNameLst>
                                          <p:attrName>style.visibility</p:attrName>
                                        </p:attrNameLst>
                                      </p:cBhvr>
                                      <p:to>
                                        <p:strVal val="visible"/>
                                      </p:to>
                                    </p:set>
                                    <p:anim calcmode="lin" valueType="num">
                                      <p:cBhvr additive="base">
                                        <p:cTn id="13" dur="500" fill="hold"/>
                                        <p:tgtEl>
                                          <p:spTgt spid="11"/>
                                        </p:tgtEl>
                                        <p:attrNameLst>
                                          <p:attrName>ppt_x</p:attrName>
                                        </p:attrNameLst>
                                      </p:cBhvr>
                                      <p:tavLst>
                                        <p:tav tm="0">
                                          <p:val>
                                            <p:strVal val="1+#ppt_w/2"/>
                                          </p:val>
                                        </p:tav>
                                        <p:tav tm="100000">
                                          <p:val>
                                            <p:strVal val="#ppt_x"/>
                                          </p:val>
                                        </p:tav>
                                      </p:tavLst>
                                    </p:anim>
                                    <p:anim calcmode="lin" valueType="num">
                                      <p:cBhvr additive="base">
                                        <p:cTn id="14"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投影片編號版面配置區 1"/>
          <p:cNvSpPr txBox="1">
            <a:spLocks noGrp="1"/>
          </p:cNvSpPr>
          <p:nvPr/>
        </p:nvSpPr>
        <p:spPr bwMode="auto">
          <a:xfrm>
            <a:off x="7581900" y="6356351"/>
            <a:ext cx="1600200" cy="366713"/>
          </a:xfrm>
          <a:prstGeom prst="rect">
            <a:avLst/>
          </a:prstGeom>
          <a:noFill/>
          <a:ln w="9525">
            <a:noFill/>
            <a:miter lim="800000"/>
            <a:headEnd/>
            <a:tailEnd/>
          </a:ln>
        </p:spPr>
        <p:txBody>
          <a:bodyPr anchor="ctr"/>
          <a:lstStyle/>
          <a:p>
            <a:pPr algn="r" eaLnBrk="1" latinLnBrk="1" hangingPunct="1"/>
            <a:fld id="{764565C2-CD6E-42DE-A641-537CED277773}" type="slidenum">
              <a:rPr kumimoji="0" lang="ko-KR" altLang="en-US" sz="900">
                <a:solidFill>
                  <a:srgbClr val="898989"/>
                </a:solidFill>
                <a:latin typeface="Verdana" pitchFamily="34" charset="0"/>
                <a:ea typeface="Gulim" pitchFamily="34" charset="-127"/>
              </a:rPr>
              <a:pPr algn="r" eaLnBrk="1" latinLnBrk="1" hangingPunct="1"/>
              <a:t>27</a:t>
            </a:fld>
            <a:endParaRPr kumimoji="0" lang="en-US" altLang="ko-KR" sz="900">
              <a:solidFill>
                <a:srgbClr val="898989"/>
              </a:solidFill>
              <a:latin typeface="Verdana" pitchFamily="34" charset="0"/>
              <a:ea typeface="Gulim" pitchFamily="34" charset="-127"/>
            </a:endParaRPr>
          </a:p>
        </p:txBody>
      </p:sp>
      <p:pic>
        <p:nvPicPr>
          <p:cNvPr id="37891" name="圖片 2"/>
          <p:cNvPicPr>
            <a:picLocks noChangeAspect="1"/>
          </p:cNvPicPr>
          <p:nvPr/>
        </p:nvPicPr>
        <p:blipFill>
          <a:blip r:embed="rId2"/>
          <a:srcRect/>
          <a:stretch>
            <a:fillRect/>
          </a:stretch>
        </p:blipFill>
        <p:spPr bwMode="auto">
          <a:xfrm rot="-60000">
            <a:off x="3222135" y="-53004"/>
            <a:ext cx="6133950" cy="6858000"/>
          </a:xfrm>
          <a:prstGeom prst="rect">
            <a:avLst/>
          </a:prstGeom>
          <a:noFill/>
          <a:ln w="9525">
            <a:noFill/>
            <a:miter lim="800000"/>
            <a:headEnd/>
            <a:tailEnd/>
          </a:ln>
        </p:spPr>
      </p:pic>
      <p:sp>
        <p:nvSpPr>
          <p:cNvPr id="37892" name="投影片編號版面配置區 15"/>
          <p:cNvSpPr txBox="1">
            <a:spLocks noGrp="1"/>
          </p:cNvSpPr>
          <p:nvPr/>
        </p:nvSpPr>
        <p:spPr bwMode="auto">
          <a:xfrm>
            <a:off x="2776538" y="6210300"/>
            <a:ext cx="342900" cy="457200"/>
          </a:xfrm>
          <a:prstGeom prst="rect">
            <a:avLst/>
          </a:prstGeom>
          <a:noFill/>
          <a:ln w="9525">
            <a:noFill/>
            <a:miter lim="800000"/>
            <a:headEnd/>
            <a:tailEnd/>
          </a:ln>
        </p:spPr>
        <p:txBody>
          <a:bodyPr anchor="b"/>
          <a:lstStyle/>
          <a:p>
            <a:pPr algn="ctr" eaLnBrk="1" hangingPunct="1"/>
            <a:fld id="{D87EC73E-C9E9-4C51-AE6F-ADA63591261B}" type="slidenum">
              <a:rPr kumimoji="0" lang="zh-TW" altLang="en-US" sz="900">
                <a:solidFill>
                  <a:srgbClr val="0C3226"/>
                </a:solidFill>
                <a:latin typeface="Verdana" pitchFamily="34" charset="0"/>
                <a:ea typeface="微軟正黑體" pitchFamily="34" charset="-120"/>
              </a:rPr>
              <a:pPr algn="ctr" eaLnBrk="1" hangingPunct="1"/>
              <a:t>27</a:t>
            </a:fld>
            <a:endParaRPr kumimoji="0" lang="en-US" altLang="zh-TW" sz="900">
              <a:solidFill>
                <a:srgbClr val="0C3226"/>
              </a:solidFill>
              <a:latin typeface="Verdana" pitchFamily="34" charset="0"/>
              <a:ea typeface="微軟正黑體" pitchFamily="34" charset="-120"/>
            </a:endParaRPr>
          </a:p>
        </p:txBody>
      </p:sp>
    </p:spTree>
  </p:cSld>
  <p:clrMapOvr>
    <a:masterClrMapping/>
  </p:clrMapOvr>
  <p:transition spd="slow">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AutoShape 105"/>
          <p:cNvSpPr>
            <a:spLocks noChangeArrowheads="1"/>
          </p:cNvSpPr>
          <p:nvPr/>
        </p:nvSpPr>
        <p:spPr bwMode="gray">
          <a:xfrm>
            <a:off x="5519738" y="1053505"/>
            <a:ext cx="5148262" cy="5962938"/>
          </a:xfrm>
          <a:prstGeom prst="roundRect">
            <a:avLst>
              <a:gd name="adj" fmla="val 3037"/>
            </a:avLst>
          </a:prstGeom>
          <a:solidFill>
            <a:srgbClr val="FFFFCC"/>
          </a:solidFill>
          <a:ln w="9525">
            <a:noFill/>
            <a:round/>
            <a:headEnd/>
            <a:tailEnd/>
          </a:ln>
        </p:spPr>
        <p:txBody>
          <a:bodyPr lIns="46800" rIns="46800" anchor="ctr"/>
          <a:lstStyle/>
          <a:p>
            <a:pPr marL="342900" indent="-342900" eaLnBrk="1" hangingPunct="1">
              <a:buClr>
                <a:srgbClr val="C00000"/>
              </a:buClr>
              <a:buFont typeface="Wingdings" pitchFamily="2" charset="2"/>
              <a:buChar char="Ø"/>
            </a:pPr>
            <a:r>
              <a:rPr kumimoji="0" lang="en-US" altLang="zh-TW" dirty="0">
                <a:solidFill>
                  <a:srgbClr val="080808"/>
                </a:solidFill>
                <a:latin typeface="微軟正黑體" pitchFamily="34" charset="-120"/>
                <a:ea typeface="微軟正黑體" pitchFamily="34" charset="-120"/>
              </a:rPr>
              <a:t>100</a:t>
            </a:r>
            <a:r>
              <a:rPr kumimoji="0" lang="zh-TW" altLang="en-US" dirty="0">
                <a:solidFill>
                  <a:srgbClr val="080808"/>
                </a:solidFill>
                <a:latin typeface="微軟正黑體" pitchFamily="34" charset="-120"/>
                <a:ea typeface="微軟正黑體" pitchFamily="34" charset="-120"/>
              </a:rPr>
              <a:t>學年度起，新生每人一冊</a:t>
            </a:r>
            <a:endParaRPr kumimoji="0" lang="en-US" altLang="zh-TW" dirty="0">
              <a:solidFill>
                <a:srgbClr val="080808"/>
              </a:solidFill>
              <a:latin typeface="微軟正黑體" pitchFamily="34" charset="-120"/>
              <a:ea typeface="微軟正黑體" pitchFamily="34" charset="-120"/>
            </a:endParaRPr>
          </a:p>
          <a:p>
            <a:pPr marL="342900" indent="-342900" eaLnBrk="1" hangingPunct="1">
              <a:buClr>
                <a:srgbClr val="C00000"/>
              </a:buClr>
              <a:buFont typeface="Wingdings" pitchFamily="2" charset="2"/>
              <a:buChar char="Ø"/>
            </a:pPr>
            <a:r>
              <a:rPr kumimoji="0" lang="zh-TW" altLang="en-US" b="1" dirty="0">
                <a:solidFill>
                  <a:schemeClr val="hlink"/>
                </a:solidFill>
                <a:latin typeface="微軟正黑體" pitchFamily="34" charset="-120"/>
                <a:ea typeface="微軟正黑體" pitchFamily="34" charset="-120"/>
              </a:rPr>
              <a:t>手冊可幫助學生</a:t>
            </a:r>
            <a:r>
              <a:rPr kumimoji="0" lang="zh-TW" altLang="zh-TW" b="1" dirty="0">
                <a:solidFill>
                  <a:schemeClr val="hlink"/>
                </a:solidFill>
                <a:latin typeface="微軟正黑體" pitchFamily="34" charset="-120"/>
                <a:ea typeface="微軟正黑體" pitchFamily="34" charset="-120"/>
              </a:rPr>
              <a:t>澄清</a:t>
            </a:r>
            <a:r>
              <a:rPr kumimoji="0" lang="zh-TW" altLang="en-US" b="1" dirty="0">
                <a:solidFill>
                  <a:schemeClr val="hlink"/>
                </a:solidFill>
                <a:latin typeface="微軟正黑體" pitchFamily="34" charset="-120"/>
                <a:ea typeface="微軟正黑體" pitchFamily="34" charset="-120"/>
              </a:rPr>
              <a:t>個人</a:t>
            </a:r>
            <a:r>
              <a:rPr kumimoji="0" lang="zh-TW" altLang="zh-TW" b="1" dirty="0">
                <a:solidFill>
                  <a:schemeClr val="hlink"/>
                </a:solidFill>
                <a:latin typeface="微軟正黑體" pitchFamily="34" charset="-120"/>
                <a:ea typeface="微軟正黑體" pitchFamily="34" charset="-120"/>
              </a:rPr>
              <a:t>的</a:t>
            </a:r>
            <a:r>
              <a:rPr kumimoji="0" lang="zh-TW" altLang="en-US" b="1" dirty="0">
                <a:solidFill>
                  <a:schemeClr val="hlink"/>
                </a:solidFill>
                <a:latin typeface="微軟正黑體" pitchFamily="34" charset="-120"/>
                <a:ea typeface="微軟正黑體" pitchFamily="34" charset="-120"/>
              </a:rPr>
              <a:t>性向、興趣、價值觀，瞭</a:t>
            </a:r>
            <a:r>
              <a:rPr kumimoji="0" lang="zh-TW" altLang="zh-TW" b="1" dirty="0">
                <a:solidFill>
                  <a:schemeClr val="hlink"/>
                </a:solidFill>
                <a:latin typeface="微軟正黑體" pitchFamily="34" charset="-120"/>
                <a:ea typeface="微軟正黑體" pitchFamily="34" charset="-120"/>
              </a:rPr>
              <a:t>解</a:t>
            </a:r>
            <a:r>
              <a:rPr kumimoji="0" lang="zh-TW" altLang="en-US" b="1" dirty="0">
                <a:solidFill>
                  <a:schemeClr val="hlink"/>
                </a:solidFill>
                <a:latin typeface="微軟正黑體" pitchFamily="34" charset="-120"/>
                <a:ea typeface="微軟正黑體" pitchFamily="34" charset="-120"/>
              </a:rPr>
              <a:t>家人的期待，及自己的學習表現（會考、學習成就、社團幹部、獎懲、職業試探結果等）比較適合哪一類學校及科別，做為升學選校參考</a:t>
            </a:r>
            <a:endParaRPr kumimoji="0" lang="en-US" altLang="zh-TW" dirty="0">
              <a:solidFill>
                <a:schemeClr val="hlink"/>
              </a:solidFill>
              <a:latin typeface="微軟正黑體" pitchFamily="34" charset="-120"/>
              <a:ea typeface="微軟正黑體" pitchFamily="34" charset="-120"/>
            </a:endParaRPr>
          </a:p>
        </p:txBody>
      </p:sp>
      <p:sp>
        <p:nvSpPr>
          <p:cNvPr id="38915" name="矩形 5"/>
          <p:cNvSpPr>
            <a:spLocks noChangeArrowheads="1"/>
          </p:cNvSpPr>
          <p:nvPr/>
        </p:nvSpPr>
        <p:spPr bwMode="auto">
          <a:xfrm>
            <a:off x="1415480" y="548680"/>
            <a:ext cx="9144000" cy="504825"/>
          </a:xfrm>
          <a:prstGeom prst="rect">
            <a:avLst/>
          </a:prstGeom>
          <a:solidFill>
            <a:srgbClr val="FFCCFF"/>
          </a:solidFill>
          <a:ln w="25400" algn="ctr">
            <a:solidFill>
              <a:srgbClr val="FF33CC"/>
            </a:solidFill>
            <a:round/>
            <a:headEnd/>
            <a:tailEnd/>
          </a:ln>
        </p:spPr>
        <p:txBody>
          <a:bodyPr anchor="ctr"/>
          <a:lstStyle/>
          <a:p>
            <a:pPr marL="165100" indent="-165100" algn="just" eaLnBrk="1" hangingPunct="1"/>
            <a:r>
              <a:rPr lang="zh-TW" altLang="en-US" b="1" dirty="0">
                <a:solidFill>
                  <a:srgbClr val="C00000"/>
                </a:solidFill>
                <a:latin typeface="微軟正黑體" pitchFamily="34" charset="-120"/>
                <a:ea typeface="微軟正黑體" pitchFamily="34" charset="-120"/>
                <a:sym typeface="Wingdings" pitchFamily="2" charset="2"/>
              </a:rPr>
              <a:t></a:t>
            </a:r>
            <a:r>
              <a:rPr lang="zh-TW" altLang="en-US" b="1" dirty="0">
                <a:latin typeface="微軟正黑體" pitchFamily="34" charset="-120"/>
                <a:ea typeface="微軟正黑體" pitchFamily="34" charset="-120"/>
                <a:sym typeface="Wingdings" pitchFamily="2" charset="2"/>
              </a:rPr>
              <a:t>一、</a:t>
            </a:r>
            <a:r>
              <a:rPr lang="zh-TW" altLang="en-US" b="1" dirty="0">
                <a:solidFill>
                  <a:srgbClr val="990000"/>
                </a:solidFill>
                <a:latin typeface="微軟正黑體" pitchFamily="34" charset="-120"/>
                <a:ea typeface="微軟正黑體" pitchFamily="34" charset="-120"/>
                <a:sym typeface="Wingdings" pitchFamily="2" charset="2"/>
              </a:rPr>
              <a:t>國中學生生涯發展紀錄手冊</a:t>
            </a:r>
            <a:r>
              <a:rPr lang="en-US" altLang="zh-TW" b="1" dirty="0">
                <a:latin typeface="微軟正黑體" pitchFamily="34" charset="-120"/>
                <a:ea typeface="微軟正黑體" pitchFamily="34" charset="-120"/>
                <a:sym typeface="Wingdings" pitchFamily="2" charset="2"/>
              </a:rPr>
              <a:t>-1</a:t>
            </a:r>
            <a:endParaRPr lang="zh-TW" altLang="zh-TW" b="1" dirty="0">
              <a:latin typeface="微軟正黑體" pitchFamily="34" charset="-120"/>
              <a:ea typeface="微軟正黑體" pitchFamily="34" charset="-120"/>
            </a:endParaRPr>
          </a:p>
        </p:txBody>
      </p:sp>
      <p:pic>
        <p:nvPicPr>
          <p:cNvPr id="2" name="圖片 1">
            <a:extLst>
              <a:ext uri="{FF2B5EF4-FFF2-40B4-BE49-F238E27FC236}">
                <a16:creationId xmlns:a16="http://schemas.microsoft.com/office/drawing/2014/main" id="{27591CF1-B9FB-4463-AA74-3CD1C2DC91ED}"/>
              </a:ext>
            </a:extLst>
          </p:cNvPr>
          <p:cNvPicPr>
            <a:picLocks noChangeAspect="1"/>
          </p:cNvPicPr>
          <p:nvPr/>
        </p:nvPicPr>
        <p:blipFill>
          <a:blip r:embed="rId3"/>
          <a:stretch>
            <a:fillRect/>
          </a:stretch>
        </p:blipFill>
        <p:spPr>
          <a:xfrm>
            <a:off x="1271464" y="1086984"/>
            <a:ext cx="4248274" cy="5784719"/>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8188" name="Group 60"/>
          <p:cNvGraphicFramePr>
            <a:graphicFrameLocks noGrp="1"/>
          </p:cNvGraphicFramePr>
          <p:nvPr>
            <p:extLst>
              <p:ext uri="{D42A27DB-BD31-4B8C-83A1-F6EECF244321}">
                <p14:modId xmlns:p14="http://schemas.microsoft.com/office/powerpoint/2010/main" val="1300520138"/>
              </p:ext>
            </p:extLst>
          </p:nvPr>
        </p:nvGraphicFramePr>
        <p:xfrm>
          <a:off x="1307691" y="968375"/>
          <a:ext cx="9576618" cy="5818189"/>
        </p:xfrm>
        <a:graphic>
          <a:graphicData uri="http://schemas.openxmlformats.org/drawingml/2006/table">
            <a:tbl>
              <a:tblPr/>
              <a:tblGrid>
                <a:gridCol w="1621078">
                  <a:extLst>
                    <a:ext uri="{9D8B030D-6E8A-4147-A177-3AD203B41FA5}">
                      <a16:colId xmlns:a16="http://schemas.microsoft.com/office/drawing/2014/main" val="20000"/>
                    </a:ext>
                  </a:extLst>
                </a:gridCol>
                <a:gridCol w="3243859">
                  <a:extLst>
                    <a:ext uri="{9D8B030D-6E8A-4147-A177-3AD203B41FA5}">
                      <a16:colId xmlns:a16="http://schemas.microsoft.com/office/drawing/2014/main" val="20001"/>
                    </a:ext>
                  </a:extLst>
                </a:gridCol>
                <a:gridCol w="1004659">
                  <a:extLst>
                    <a:ext uri="{9D8B030D-6E8A-4147-A177-3AD203B41FA5}">
                      <a16:colId xmlns:a16="http://schemas.microsoft.com/office/drawing/2014/main" val="20002"/>
                    </a:ext>
                  </a:extLst>
                </a:gridCol>
                <a:gridCol w="3707022">
                  <a:extLst>
                    <a:ext uri="{9D8B030D-6E8A-4147-A177-3AD203B41FA5}">
                      <a16:colId xmlns:a16="http://schemas.microsoft.com/office/drawing/2014/main" val="20003"/>
                    </a:ext>
                  </a:extLst>
                </a:gridCol>
              </a:tblGrid>
              <a:tr h="430977">
                <a:tc>
                  <a:txBody>
                    <a:bodyPr/>
                    <a:lstStyle/>
                    <a:p>
                      <a:pPr marL="0" marR="0" lvl="0" indent="0" algn="ctr" defTabSz="914400" rtl="0" eaLnBrk="1" fontAlgn="base" latinLnBrk="0" hangingPunct="1">
                        <a:lnSpc>
                          <a:spcPts val="2000"/>
                        </a:lnSpc>
                        <a:spcBef>
                          <a:spcPct val="0"/>
                        </a:spcBef>
                        <a:spcAft>
                          <a:spcPct val="0"/>
                        </a:spcAft>
                        <a:buClr>
                          <a:schemeClr val="tx1"/>
                        </a:buClr>
                        <a:buSzTx/>
                        <a:buFont typeface="Wingdings" pitchFamily="2" charset="2"/>
                        <a:buNone/>
                        <a:tabLst/>
                      </a:pPr>
                      <a:r>
                        <a:rPr kumimoji="0" lang="zh-TW" altLang="en-US" sz="1800" b="1" i="0" u="none" strike="noStrike" cap="none" normalizeH="0" baseline="0">
                          <a:ln>
                            <a:noFill/>
                          </a:ln>
                          <a:solidFill>
                            <a:schemeClr val="tx1"/>
                          </a:solidFill>
                          <a:effectLst/>
                          <a:latin typeface="微軟正黑體" pitchFamily="34" charset="-120"/>
                          <a:ea typeface="微軟正黑體" pitchFamily="34" charset="-120"/>
                          <a:cs typeface="Arial" charset="0"/>
                        </a:rPr>
                        <a:t>項目</a:t>
                      </a:r>
                      <a:endParaRPr kumimoji="0" lang="zh-TW" altLang="en-US" sz="1800" b="1"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endParaRPr>
                    </a:p>
                  </a:txBody>
                  <a:tcPr marL="35808" marR="35808" marT="0" marB="0" anchor="ctr" horzOverflow="overflow">
                    <a:lnL w="571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571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CC"/>
                    </a:solidFill>
                  </a:tcPr>
                </a:tc>
                <a:tc>
                  <a:txBody>
                    <a:bodyPr/>
                    <a:lstStyle/>
                    <a:p>
                      <a:pPr marL="0" marR="0" lvl="0" indent="0" algn="ctr" defTabSz="914400" rtl="0" eaLnBrk="1" fontAlgn="base" latinLnBrk="0" hangingPunct="1">
                        <a:lnSpc>
                          <a:spcPts val="2000"/>
                        </a:lnSpc>
                        <a:spcBef>
                          <a:spcPct val="0"/>
                        </a:spcBef>
                        <a:spcAft>
                          <a:spcPct val="0"/>
                        </a:spcAft>
                        <a:buClr>
                          <a:schemeClr val="tx1"/>
                        </a:buClr>
                        <a:buSzTx/>
                        <a:buFont typeface="Wingdings" pitchFamily="2" charset="2"/>
                        <a:buNone/>
                        <a:tabLst/>
                      </a:pPr>
                      <a:r>
                        <a:rPr kumimoji="0" lang="zh-TW" altLang="en-US" sz="1800" b="1" i="0" u="none" strike="noStrike" cap="none" normalizeH="0" baseline="0">
                          <a:ln>
                            <a:noFill/>
                          </a:ln>
                          <a:solidFill>
                            <a:schemeClr val="tx1"/>
                          </a:solidFill>
                          <a:effectLst/>
                          <a:latin typeface="微軟正黑體" pitchFamily="34" charset="-120"/>
                          <a:ea typeface="微軟正黑體" pitchFamily="34" charset="-120"/>
                          <a:cs typeface="Arial" charset="0"/>
                        </a:rPr>
                        <a:t>分項目</a:t>
                      </a:r>
                      <a:endParaRPr kumimoji="0" lang="zh-TW" altLang="en-US" sz="1800" b="1"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endParaRPr>
                    </a:p>
                  </a:txBody>
                  <a:tcPr marL="35808" marR="3580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571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CC"/>
                    </a:solidFill>
                  </a:tcPr>
                </a:tc>
                <a:tc>
                  <a:txBody>
                    <a:bodyPr/>
                    <a:lstStyle/>
                    <a:p>
                      <a:pPr marL="0" marR="0" lvl="0" indent="0" algn="ctr" defTabSz="914400" rtl="0" eaLnBrk="1" fontAlgn="base" latinLnBrk="0" hangingPunct="1">
                        <a:lnSpc>
                          <a:spcPts val="2000"/>
                        </a:lnSpc>
                        <a:spcBef>
                          <a:spcPct val="0"/>
                        </a:spcBef>
                        <a:spcAft>
                          <a:spcPct val="0"/>
                        </a:spcAft>
                        <a:buClr>
                          <a:schemeClr val="tx1"/>
                        </a:buClr>
                        <a:buSzTx/>
                        <a:buFont typeface="Wingdings" pitchFamily="2" charset="2"/>
                        <a:buNone/>
                        <a:tabLst/>
                      </a:pPr>
                      <a:r>
                        <a:rPr kumimoji="0" lang="zh-TW" altLang="en-US" sz="1800" b="1" i="0" u="none" strike="noStrike" cap="none" normalizeH="0" baseline="0">
                          <a:ln>
                            <a:noFill/>
                          </a:ln>
                          <a:solidFill>
                            <a:schemeClr val="tx1"/>
                          </a:solidFill>
                          <a:effectLst/>
                          <a:latin typeface="微軟正黑體" pitchFamily="34" charset="-120"/>
                          <a:ea typeface="微軟正黑體" pitchFamily="34" charset="-120"/>
                          <a:cs typeface="Arial" charset="0"/>
                        </a:rPr>
                        <a:t>填寫人</a:t>
                      </a:r>
                      <a:endParaRPr kumimoji="0" lang="zh-TW" altLang="en-US" sz="1800" b="1"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endParaRPr>
                    </a:p>
                  </a:txBody>
                  <a:tcPr marL="35808" marR="3580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571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CC"/>
                    </a:solidFill>
                  </a:tcPr>
                </a:tc>
                <a:tc>
                  <a:txBody>
                    <a:bodyPr/>
                    <a:lstStyle/>
                    <a:p>
                      <a:pPr marL="0" marR="0" lvl="0" indent="0" algn="ctr" defTabSz="914400" rtl="0" eaLnBrk="1" fontAlgn="base" latinLnBrk="0" hangingPunct="1">
                        <a:lnSpc>
                          <a:spcPts val="2000"/>
                        </a:lnSpc>
                        <a:spcBef>
                          <a:spcPct val="0"/>
                        </a:spcBef>
                        <a:spcAft>
                          <a:spcPct val="0"/>
                        </a:spcAft>
                        <a:buClr>
                          <a:schemeClr val="tx1"/>
                        </a:buClr>
                        <a:buSzTx/>
                        <a:buFont typeface="Wingdings" pitchFamily="2" charset="2"/>
                        <a:buNone/>
                        <a:tabLst/>
                      </a:pPr>
                      <a:r>
                        <a:rPr kumimoji="0" lang="zh-TW" altLang="en-US" sz="1800" b="1" i="0" u="none" strike="noStrike" cap="none" normalizeH="0" baseline="0">
                          <a:ln>
                            <a:noFill/>
                          </a:ln>
                          <a:solidFill>
                            <a:schemeClr val="tx1"/>
                          </a:solidFill>
                          <a:effectLst/>
                          <a:latin typeface="微軟正黑體" pitchFamily="34" charset="-120"/>
                          <a:ea typeface="微軟正黑體" pitchFamily="34" charset="-120"/>
                          <a:cs typeface="Arial" charset="0"/>
                        </a:rPr>
                        <a:t>建議填寫時間</a:t>
                      </a:r>
                      <a:endParaRPr kumimoji="0" lang="zh-TW" altLang="en-US" sz="1800" b="1"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endParaRPr>
                    </a:p>
                  </a:txBody>
                  <a:tcPr marL="35808" marR="35808" marT="0" marB="0" anchor="ctr" horzOverflow="overflow">
                    <a:lnL w="12700" cap="flat" cmpd="sng"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571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CC"/>
                    </a:solidFill>
                  </a:tcPr>
                </a:tc>
                <a:extLst>
                  <a:ext uri="{0D108BD9-81ED-4DB2-BD59-A6C34878D82A}">
                    <a16:rowId xmlns:a16="http://schemas.microsoft.com/office/drawing/2014/main" val="10000"/>
                  </a:ext>
                </a:extLst>
              </a:tr>
              <a:tr h="332064">
                <a:tc rowSpan="2">
                  <a:txBody>
                    <a:bodyPr/>
                    <a:lstStyle/>
                    <a:p>
                      <a:pPr marL="247650" marR="0" lvl="0" indent="-247650" algn="l" defTabSz="914400" rtl="0" eaLnBrk="1" fontAlgn="base" latinLnBrk="0" hangingPunct="1">
                        <a:lnSpc>
                          <a:spcPts val="2000"/>
                        </a:lnSpc>
                        <a:spcBef>
                          <a:spcPct val="0"/>
                        </a:spcBef>
                        <a:spcAft>
                          <a:spcPct val="0"/>
                        </a:spcAft>
                        <a:buClr>
                          <a:schemeClr val="tx1"/>
                        </a:buClr>
                        <a:buSzTx/>
                        <a:buFont typeface="Wingdings" pitchFamily="2" charset="2"/>
                        <a:buNone/>
                        <a:tabLst/>
                      </a:pPr>
                      <a:r>
                        <a:rPr kumimoji="0" lang="zh-TW" altLang="en-US" sz="1800" b="1" i="0" u="none" strike="noStrike" cap="none" normalizeH="0" baseline="0">
                          <a:ln>
                            <a:noFill/>
                          </a:ln>
                          <a:solidFill>
                            <a:schemeClr val="tx1"/>
                          </a:solidFill>
                          <a:effectLst/>
                          <a:latin typeface="微軟正黑體" pitchFamily="34" charset="-120"/>
                          <a:ea typeface="微軟正黑體" pitchFamily="34" charset="-120"/>
                          <a:cs typeface="Arial" charset="0"/>
                        </a:rPr>
                        <a:t>一、我的成長</a:t>
                      </a:r>
                    </a:p>
                    <a:p>
                      <a:pPr marL="247650" marR="0" lvl="0" indent="-247650" algn="l" defTabSz="914400" rtl="0" eaLnBrk="1" fontAlgn="base" latinLnBrk="0" hangingPunct="1">
                        <a:lnSpc>
                          <a:spcPts val="2000"/>
                        </a:lnSpc>
                        <a:spcBef>
                          <a:spcPct val="0"/>
                        </a:spcBef>
                        <a:spcAft>
                          <a:spcPct val="0"/>
                        </a:spcAft>
                        <a:buClr>
                          <a:schemeClr val="tx1"/>
                        </a:buClr>
                        <a:buSzTx/>
                        <a:buFont typeface="Wingdings" pitchFamily="2" charset="2"/>
                        <a:buNone/>
                        <a:tabLst/>
                      </a:pPr>
                      <a:r>
                        <a:rPr kumimoji="0" lang="zh-TW" altLang="en-US" sz="1800" b="1" i="0" u="none" strike="noStrike" cap="none" normalizeH="0" baseline="0">
                          <a:ln>
                            <a:noFill/>
                          </a:ln>
                          <a:solidFill>
                            <a:schemeClr val="tx1"/>
                          </a:solidFill>
                          <a:effectLst/>
                          <a:latin typeface="微軟正黑體" pitchFamily="34" charset="-120"/>
                          <a:ea typeface="微軟正黑體" pitchFamily="34" charset="-120"/>
                          <a:cs typeface="Arial" charset="0"/>
                        </a:rPr>
                        <a:t>         故事</a:t>
                      </a:r>
                      <a:endParaRPr kumimoji="0" lang="zh-TW" altLang="en-US" sz="1800" b="1"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endParaRPr>
                    </a:p>
                  </a:txBody>
                  <a:tcPr marL="35808" marR="35808" marT="0" marB="0" anchor="ctr" horzOverflow="overflow">
                    <a:lnL w="571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（一）自我認識</a:t>
                      </a:r>
                      <a:endPar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endParaRPr>
                    </a:p>
                  </a:txBody>
                  <a:tcPr marL="35808" marR="3580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學生</a:t>
                      </a:r>
                      <a:endPar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endParaRPr>
                    </a:p>
                  </a:txBody>
                  <a:tcPr marL="35808" marR="3580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rowSpan="2">
                  <a:txBody>
                    <a:bodyPr/>
                    <a:lstStyle/>
                    <a:p>
                      <a:pPr marL="0" marR="0" lvl="0" indent="0" algn="l"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dirty="0">
                          <a:ln>
                            <a:noFill/>
                          </a:ln>
                          <a:solidFill>
                            <a:schemeClr val="tx1"/>
                          </a:solidFill>
                          <a:effectLst/>
                          <a:latin typeface="微軟正黑體" pitchFamily="34" charset="-120"/>
                          <a:ea typeface="微軟正黑體" pitchFamily="34" charset="-120"/>
                          <a:cs typeface="Arial" charset="0"/>
                        </a:rPr>
                        <a:t>每年</a:t>
                      </a:r>
                      <a:r>
                        <a:rPr kumimoji="0" lang="en-US" altLang="zh-TW" sz="1800" b="0" i="0" u="none" strike="noStrike" cap="none" normalizeH="0" baseline="0" dirty="0">
                          <a:ln>
                            <a:noFill/>
                          </a:ln>
                          <a:solidFill>
                            <a:schemeClr val="tx1"/>
                          </a:solidFill>
                          <a:effectLst/>
                          <a:latin typeface="微軟正黑體" pitchFamily="34" charset="-120"/>
                          <a:ea typeface="微軟正黑體" pitchFamily="34" charset="-120"/>
                          <a:cs typeface="Times New Roman" pitchFamily="18" charset="0"/>
                        </a:rPr>
                        <a:t>9</a:t>
                      </a:r>
                      <a:r>
                        <a:rPr kumimoji="0" lang="zh-TW" altLang="en-US" sz="1800" b="0" i="0" u="none" strike="noStrike" cap="none" normalizeH="0" baseline="0" dirty="0">
                          <a:ln>
                            <a:noFill/>
                          </a:ln>
                          <a:solidFill>
                            <a:schemeClr val="tx1"/>
                          </a:solidFill>
                          <a:effectLst/>
                          <a:latin typeface="微軟正黑體" pitchFamily="34" charset="-120"/>
                          <a:ea typeface="微軟正黑體" pitchFamily="34" charset="-120"/>
                          <a:cs typeface="Arial" charset="0"/>
                        </a:rPr>
                        <a:t>月，依年級別填寫</a:t>
                      </a:r>
                      <a:endParaRPr kumimoji="0" lang="zh-TW" altLang="en-US" sz="1800" b="0" i="0" u="none" strike="noStrike" cap="none" normalizeH="0" baseline="0" dirty="0">
                        <a:ln>
                          <a:noFill/>
                        </a:ln>
                        <a:solidFill>
                          <a:schemeClr val="tx1"/>
                        </a:solidFill>
                        <a:effectLst/>
                        <a:latin typeface="微軟正黑體" pitchFamily="34" charset="-120"/>
                        <a:ea typeface="微軟正黑體" pitchFamily="34" charset="-120"/>
                        <a:cs typeface="Times New Roman" pitchFamily="18" charset="0"/>
                      </a:endParaRPr>
                    </a:p>
                  </a:txBody>
                  <a:tcPr marL="35808" marR="35808" marT="0" marB="0" anchor="ctr" horzOverflow="overflow">
                    <a:lnL w="12700" cap="flat" cmpd="sng"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1"/>
                  </a:ext>
                </a:extLst>
              </a:tr>
              <a:tr h="305570">
                <a:tc vMerge="1">
                  <a:txBody>
                    <a:bodyPr/>
                    <a:lstStyle/>
                    <a:p>
                      <a:endParaRPr lang="zh-TW" altLang="en-US"/>
                    </a:p>
                  </a:txBody>
                  <a:tcPr/>
                </a:tc>
                <a:tc>
                  <a:txBody>
                    <a:bodyPr/>
                    <a:lstStyle/>
                    <a:p>
                      <a:pPr marL="0" marR="0" lvl="0" indent="0" algn="l"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（二）職業與我</a:t>
                      </a:r>
                    </a:p>
                  </a:txBody>
                  <a:tcPr marL="35808" marR="3580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學生</a:t>
                      </a:r>
                      <a:endPar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endParaRPr>
                    </a:p>
                  </a:txBody>
                  <a:tcPr marL="35808" marR="3580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vMerge="1">
                  <a:txBody>
                    <a:bodyPr/>
                    <a:lstStyle/>
                    <a:p>
                      <a:endParaRPr lang="zh-TW" altLang="en-US"/>
                    </a:p>
                  </a:txBody>
                  <a:tcPr/>
                </a:tc>
                <a:extLst>
                  <a:ext uri="{0D108BD9-81ED-4DB2-BD59-A6C34878D82A}">
                    <a16:rowId xmlns:a16="http://schemas.microsoft.com/office/drawing/2014/main" val="10002"/>
                  </a:ext>
                </a:extLst>
              </a:tr>
              <a:tr h="305570">
                <a:tc rowSpan="3">
                  <a:txBody>
                    <a:bodyPr/>
                    <a:lstStyle/>
                    <a:p>
                      <a:pPr marL="247650" marR="0" lvl="0" indent="-247650" algn="l" defTabSz="914400" rtl="0" eaLnBrk="1" fontAlgn="base" latinLnBrk="0" hangingPunct="1">
                        <a:lnSpc>
                          <a:spcPts val="2000"/>
                        </a:lnSpc>
                        <a:spcBef>
                          <a:spcPct val="0"/>
                        </a:spcBef>
                        <a:spcAft>
                          <a:spcPct val="0"/>
                        </a:spcAft>
                        <a:buClr>
                          <a:schemeClr val="tx1"/>
                        </a:buClr>
                        <a:buSzTx/>
                        <a:buFont typeface="Wingdings" pitchFamily="2" charset="2"/>
                        <a:buNone/>
                        <a:tabLst/>
                      </a:pPr>
                      <a:r>
                        <a:rPr kumimoji="0" lang="zh-TW" altLang="en-US" sz="1800" b="1" i="0" u="none" strike="noStrike" cap="none" normalizeH="0" baseline="0">
                          <a:ln>
                            <a:noFill/>
                          </a:ln>
                          <a:solidFill>
                            <a:schemeClr val="tx1"/>
                          </a:solidFill>
                          <a:effectLst/>
                          <a:latin typeface="微軟正黑體" pitchFamily="34" charset="-120"/>
                          <a:ea typeface="微軟正黑體" pitchFamily="34" charset="-120"/>
                          <a:cs typeface="Arial" charset="0"/>
                        </a:rPr>
                        <a:t>二、各項心理</a:t>
                      </a:r>
                    </a:p>
                    <a:p>
                      <a:pPr marL="247650" marR="0" lvl="0" indent="-247650" algn="l" defTabSz="914400" rtl="0" eaLnBrk="1" fontAlgn="base" latinLnBrk="0" hangingPunct="1">
                        <a:lnSpc>
                          <a:spcPts val="2000"/>
                        </a:lnSpc>
                        <a:spcBef>
                          <a:spcPct val="0"/>
                        </a:spcBef>
                        <a:spcAft>
                          <a:spcPct val="0"/>
                        </a:spcAft>
                        <a:buClr>
                          <a:schemeClr val="tx1"/>
                        </a:buClr>
                        <a:buSzTx/>
                        <a:buFont typeface="Wingdings" pitchFamily="2" charset="2"/>
                        <a:buNone/>
                        <a:tabLst/>
                      </a:pPr>
                      <a:r>
                        <a:rPr kumimoji="0" lang="zh-TW" altLang="en-US" sz="1800" b="1" i="0" u="none" strike="noStrike" cap="none" normalizeH="0" baseline="0">
                          <a:ln>
                            <a:noFill/>
                          </a:ln>
                          <a:solidFill>
                            <a:schemeClr val="tx1"/>
                          </a:solidFill>
                          <a:effectLst/>
                          <a:latin typeface="微軟正黑體" pitchFamily="34" charset="-120"/>
                          <a:ea typeface="微軟正黑體" pitchFamily="34" charset="-120"/>
                          <a:cs typeface="Arial" charset="0"/>
                        </a:rPr>
                        <a:t>         測驗</a:t>
                      </a:r>
                      <a:endParaRPr kumimoji="0" lang="zh-TW" altLang="en-US" sz="1800" b="1"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endParaRPr>
                    </a:p>
                  </a:txBody>
                  <a:tcPr marL="35808" marR="35808" marT="0" marB="0" anchor="ctr" horzOverflow="overflow">
                    <a:lnL w="571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（一）性向測驗</a:t>
                      </a:r>
                    </a:p>
                  </a:txBody>
                  <a:tcPr marL="35808" marR="3580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學生</a:t>
                      </a:r>
                      <a:endPar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endParaRPr>
                    </a:p>
                  </a:txBody>
                  <a:tcPr marL="35808" marR="3580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測驗實施後填寫</a:t>
                      </a:r>
                      <a:endPar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endParaRPr>
                    </a:p>
                  </a:txBody>
                  <a:tcPr marL="35808" marR="35808" marT="0" marB="0" anchor="ctr" horzOverflow="overflow">
                    <a:lnL w="12700" cap="flat" cmpd="sng"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3"/>
                  </a:ext>
                </a:extLst>
              </a:tr>
              <a:tr h="305570">
                <a:tc vMerge="1">
                  <a:txBody>
                    <a:bodyPr/>
                    <a:lstStyle/>
                    <a:p>
                      <a:endParaRPr lang="zh-TW" altLang="en-US"/>
                    </a:p>
                  </a:txBody>
                  <a:tcPr/>
                </a:tc>
                <a:tc>
                  <a:txBody>
                    <a:bodyPr/>
                    <a:lstStyle/>
                    <a:p>
                      <a:pPr marL="0" marR="0" lvl="0" indent="0" algn="l"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（二）興趣測驗</a:t>
                      </a:r>
                    </a:p>
                  </a:txBody>
                  <a:tcPr marL="35808" marR="3580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學生</a:t>
                      </a:r>
                      <a:endPar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endParaRPr>
                    </a:p>
                  </a:txBody>
                  <a:tcPr marL="35808" marR="3580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測驗實施後填寫</a:t>
                      </a:r>
                      <a:endPar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endParaRPr>
                    </a:p>
                  </a:txBody>
                  <a:tcPr marL="35808" marR="35808" marT="0" marB="0" anchor="ctr" horzOverflow="overflow">
                    <a:lnL w="12700" cap="flat" cmpd="sng"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4"/>
                  </a:ext>
                </a:extLst>
              </a:tr>
              <a:tr h="305570">
                <a:tc vMerge="1">
                  <a:txBody>
                    <a:bodyPr/>
                    <a:lstStyle/>
                    <a:p>
                      <a:endParaRPr lang="zh-TW" altLang="en-US"/>
                    </a:p>
                  </a:txBody>
                  <a:tcPr/>
                </a:tc>
                <a:tc>
                  <a:txBody>
                    <a:bodyPr/>
                    <a:lstStyle/>
                    <a:p>
                      <a:pPr marL="0" marR="0" lvl="0" indent="0" algn="l"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（三）其它測驗</a:t>
                      </a:r>
                    </a:p>
                  </a:txBody>
                  <a:tcPr marL="35808" marR="3580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學生</a:t>
                      </a:r>
                      <a:endPar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endParaRPr>
                    </a:p>
                  </a:txBody>
                  <a:tcPr marL="35808" marR="3580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測驗實施後填寫</a:t>
                      </a:r>
                      <a:endPar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endParaRPr>
                    </a:p>
                  </a:txBody>
                  <a:tcPr marL="35808" marR="35808" marT="0" marB="0" anchor="ctr" horzOverflow="overflow">
                    <a:lnL w="12700" cap="flat" cmpd="sng"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5"/>
                  </a:ext>
                </a:extLst>
              </a:tr>
              <a:tr h="1587901">
                <a:tc rowSpan="6">
                  <a:txBody>
                    <a:bodyPr/>
                    <a:lstStyle/>
                    <a:p>
                      <a:pPr marL="247650" marR="0" lvl="0" indent="-247650" algn="l" defTabSz="914400" rtl="0" eaLnBrk="1" fontAlgn="base" latinLnBrk="0" hangingPunct="1">
                        <a:lnSpc>
                          <a:spcPts val="2000"/>
                        </a:lnSpc>
                        <a:spcBef>
                          <a:spcPct val="0"/>
                        </a:spcBef>
                        <a:spcAft>
                          <a:spcPct val="0"/>
                        </a:spcAft>
                        <a:buClr>
                          <a:schemeClr val="tx1"/>
                        </a:buClr>
                        <a:buSzTx/>
                        <a:buFont typeface="Wingdings" pitchFamily="2" charset="2"/>
                        <a:buNone/>
                        <a:tabLst/>
                      </a:pPr>
                      <a:r>
                        <a:rPr kumimoji="0" lang="zh-TW" altLang="en-US" sz="1800" b="1" i="0" u="none" strike="noStrike" cap="none" normalizeH="0" baseline="0">
                          <a:ln>
                            <a:noFill/>
                          </a:ln>
                          <a:solidFill>
                            <a:schemeClr val="tx1"/>
                          </a:solidFill>
                          <a:effectLst/>
                          <a:latin typeface="微軟正黑體" pitchFamily="34" charset="-120"/>
                          <a:ea typeface="微軟正黑體" pitchFamily="34" charset="-120"/>
                          <a:cs typeface="Arial" charset="0"/>
                        </a:rPr>
                        <a:t>三、學習成果</a:t>
                      </a:r>
                    </a:p>
                    <a:p>
                      <a:pPr marL="247650" marR="0" lvl="0" indent="-247650" algn="l" defTabSz="914400" rtl="0" eaLnBrk="1" fontAlgn="base" latinLnBrk="0" hangingPunct="1">
                        <a:lnSpc>
                          <a:spcPts val="2000"/>
                        </a:lnSpc>
                        <a:spcBef>
                          <a:spcPct val="0"/>
                        </a:spcBef>
                        <a:spcAft>
                          <a:spcPct val="0"/>
                        </a:spcAft>
                        <a:buClr>
                          <a:schemeClr val="tx1"/>
                        </a:buClr>
                        <a:buSzTx/>
                        <a:buFont typeface="Wingdings" pitchFamily="2" charset="2"/>
                        <a:buNone/>
                        <a:tabLst/>
                      </a:pPr>
                      <a:r>
                        <a:rPr kumimoji="0" lang="zh-TW" altLang="en-US" sz="1800" b="1" i="0" u="none" strike="noStrike" cap="none" normalizeH="0" baseline="0">
                          <a:ln>
                            <a:noFill/>
                          </a:ln>
                          <a:solidFill>
                            <a:schemeClr val="tx1"/>
                          </a:solidFill>
                          <a:effectLst/>
                          <a:latin typeface="微軟正黑體" pitchFamily="34" charset="-120"/>
                          <a:ea typeface="微軟正黑體" pitchFamily="34" charset="-120"/>
                          <a:cs typeface="Arial" charset="0"/>
                        </a:rPr>
                        <a:t>         及特殊表</a:t>
                      </a:r>
                    </a:p>
                    <a:p>
                      <a:pPr marL="247650" marR="0" lvl="0" indent="-247650" algn="l" defTabSz="914400" rtl="0" eaLnBrk="1" fontAlgn="base" latinLnBrk="0" hangingPunct="1">
                        <a:lnSpc>
                          <a:spcPts val="2000"/>
                        </a:lnSpc>
                        <a:spcBef>
                          <a:spcPct val="0"/>
                        </a:spcBef>
                        <a:spcAft>
                          <a:spcPct val="0"/>
                        </a:spcAft>
                        <a:buClr>
                          <a:schemeClr val="tx1"/>
                        </a:buClr>
                        <a:buSzTx/>
                        <a:buFont typeface="Wingdings" pitchFamily="2" charset="2"/>
                        <a:buNone/>
                        <a:tabLst/>
                      </a:pPr>
                      <a:r>
                        <a:rPr kumimoji="0" lang="zh-TW" altLang="en-US" sz="1800" b="1" i="0" u="none" strike="noStrike" cap="none" normalizeH="0" baseline="0">
                          <a:ln>
                            <a:noFill/>
                          </a:ln>
                          <a:solidFill>
                            <a:schemeClr val="tx1"/>
                          </a:solidFill>
                          <a:effectLst/>
                          <a:latin typeface="微軟正黑體" pitchFamily="34" charset="-120"/>
                          <a:ea typeface="微軟正黑體" pitchFamily="34" charset="-120"/>
                          <a:cs typeface="Arial" charset="0"/>
                        </a:rPr>
                        <a:t>         現</a:t>
                      </a:r>
                      <a:endParaRPr kumimoji="0" lang="zh-TW" altLang="en-US" sz="1800" b="1"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endParaRPr>
                    </a:p>
                  </a:txBody>
                  <a:tcPr marL="35808" marR="35808" marT="0" marB="0" anchor="ctr" horzOverflow="overflow">
                    <a:lnL w="571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57150" cap="flat" cmpd="dbl"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495300" marR="0" lvl="0" indent="-495300" algn="l"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（一）我的學習表現</a:t>
                      </a:r>
                      <a:endPar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endParaRPr>
                    </a:p>
                  </a:txBody>
                  <a:tcPr marL="35808" marR="3580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學生</a:t>
                      </a:r>
                      <a:endPar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endParaRPr>
                    </a:p>
                  </a:txBody>
                  <a:tcPr marL="35808" marR="3580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165100" marR="0" lvl="0" indent="-165100" algn="l" defTabSz="914400" rtl="0" eaLnBrk="1" fontAlgn="base" latinLnBrk="0" hangingPunct="1">
                        <a:lnSpc>
                          <a:spcPct val="100000"/>
                        </a:lnSpc>
                        <a:spcBef>
                          <a:spcPct val="20000"/>
                        </a:spcBef>
                        <a:spcAft>
                          <a:spcPct val="0"/>
                        </a:spcAft>
                        <a:buClr>
                          <a:schemeClr val="tx1"/>
                        </a:buClr>
                        <a:buSzTx/>
                        <a:buFont typeface="Wingdings" pitchFamily="2" charset="2"/>
                        <a:buNone/>
                        <a:tabLst/>
                      </a:pPr>
                      <a:r>
                        <a:rPr kumimoji="0" lang="en-US" altLang="zh-TW" sz="1800" b="0" i="0" u="none" strike="noStrike" cap="none" normalizeH="0" baseline="0">
                          <a:ln>
                            <a:noFill/>
                          </a:ln>
                          <a:solidFill>
                            <a:schemeClr val="tx1"/>
                          </a:solidFill>
                          <a:effectLst/>
                          <a:latin typeface="微軟正黑體" pitchFamily="34" charset="-120"/>
                          <a:ea typeface="微軟正黑體" pitchFamily="34" charset="-120"/>
                          <a:cs typeface="Arial" charset="0"/>
                        </a:rPr>
                        <a:t>1.</a:t>
                      </a: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領域學習成績於每年</a:t>
                      </a:r>
                      <a:r>
                        <a:rPr kumimoji="0" lang="en-US" altLang="zh-TW" sz="1800" b="0" i="0" u="none" strike="noStrike" cap="none" normalizeH="0" baseline="0">
                          <a:ln>
                            <a:noFill/>
                          </a:ln>
                          <a:solidFill>
                            <a:schemeClr val="tx1"/>
                          </a:solidFill>
                          <a:effectLst/>
                          <a:latin typeface="微軟正黑體" pitchFamily="34" charset="-120"/>
                          <a:ea typeface="微軟正黑體" pitchFamily="34" charset="-120"/>
                          <a:cs typeface="Arial" charset="0"/>
                        </a:rPr>
                        <a:t>9</a:t>
                      </a: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月、翌年</a:t>
                      </a:r>
                      <a:r>
                        <a:rPr kumimoji="0" lang="en-US" altLang="zh-TW" sz="1800" b="0" i="0" u="none" strike="noStrike" cap="none" normalizeH="0" baseline="0">
                          <a:ln>
                            <a:noFill/>
                          </a:ln>
                          <a:solidFill>
                            <a:schemeClr val="tx1"/>
                          </a:solidFill>
                          <a:effectLst/>
                          <a:latin typeface="微軟正黑體" pitchFamily="34" charset="-120"/>
                          <a:ea typeface="微軟正黑體" pitchFamily="34" charset="-120"/>
                          <a:cs typeface="Arial" charset="0"/>
                        </a:rPr>
                        <a:t>3</a:t>
                      </a: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月（或可配合成績單發放時間），依學期別填寫</a:t>
                      </a:r>
                    </a:p>
                    <a:p>
                      <a:pPr marL="165100" marR="0" lvl="0" indent="-165100" algn="l" defTabSz="914400" rtl="0" eaLnBrk="1" fontAlgn="base" latinLnBrk="0" hangingPunct="1">
                        <a:lnSpc>
                          <a:spcPct val="100000"/>
                        </a:lnSpc>
                        <a:spcBef>
                          <a:spcPct val="20000"/>
                        </a:spcBef>
                        <a:spcAft>
                          <a:spcPct val="0"/>
                        </a:spcAft>
                        <a:buClr>
                          <a:schemeClr val="tx1"/>
                        </a:buClr>
                        <a:buSzTx/>
                        <a:buFont typeface="Wingdings" pitchFamily="2" charset="2"/>
                        <a:buNone/>
                        <a:tabLst/>
                      </a:pPr>
                      <a:r>
                        <a:rPr kumimoji="0" lang="en-US" altLang="zh-TW" sz="1800" b="0" i="0" u="none" strike="noStrike" cap="none" normalizeH="0" baseline="0">
                          <a:ln>
                            <a:noFill/>
                          </a:ln>
                          <a:solidFill>
                            <a:schemeClr val="tx1"/>
                          </a:solidFill>
                          <a:effectLst/>
                          <a:latin typeface="微軟正黑體" pitchFamily="34" charset="-120"/>
                          <a:ea typeface="微軟正黑體" pitchFamily="34" charset="-120"/>
                          <a:cs typeface="Arial" charset="0"/>
                        </a:rPr>
                        <a:t>2.</a:t>
                      </a: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國中教育會考、體適能檢測於實施後浮貼成績證明影本 </a:t>
                      </a:r>
                    </a:p>
                  </a:txBody>
                  <a:tcPr marL="35808" marR="35808" marT="0" marB="0" anchor="ctr" horzOverflow="overflow">
                    <a:lnL w="12700" cap="flat" cmpd="sng"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6"/>
                  </a:ext>
                </a:extLst>
              </a:tr>
              <a:tr h="611139">
                <a:tc vMerge="1">
                  <a:txBody>
                    <a:bodyPr/>
                    <a:lstStyle/>
                    <a:p>
                      <a:endParaRPr lang="zh-TW" altLang="en-US"/>
                    </a:p>
                  </a:txBody>
                  <a:tcPr/>
                </a:tc>
                <a:tc>
                  <a:txBody>
                    <a:bodyPr/>
                    <a:lstStyle/>
                    <a:p>
                      <a:pPr marL="495300" marR="0" lvl="0" indent="-495300" algn="l"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（二）我的經歷</a:t>
                      </a:r>
                    </a:p>
                    <a:p>
                      <a:pPr marL="495300" marR="0" lvl="0" indent="-495300" algn="l"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           （幹部、社團）</a:t>
                      </a:r>
                    </a:p>
                  </a:txBody>
                  <a:tcPr marL="35808" marR="3580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學生</a:t>
                      </a:r>
                      <a:endPar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endParaRPr>
                    </a:p>
                  </a:txBody>
                  <a:tcPr marL="35808" marR="3580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rowSpan="5">
                  <a:txBody>
                    <a:bodyPr/>
                    <a:lstStyle/>
                    <a:p>
                      <a:pPr marL="0" marR="0" lvl="0" indent="0" algn="l"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dirty="0">
                          <a:ln>
                            <a:noFill/>
                          </a:ln>
                          <a:solidFill>
                            <a:schemeClr val="tx1"/>
                          </a:solidFill>
                          <a:effectLst/>
                          <a:latin typeface="微軟正黑體" pitchFamily="34" charset="-120"/>
                          <a:ea typeface="微軟正黑體" pitchFamily="34" charset="-120"/>
                          <a:cs typeface="Arial" charset="0"/>
                        </a:rPr>
                        <a:t>每年</a:t>
                      </a:r>
                      <a:r>
                        <a:rPr kumimoji="0" lang="en-US" altLang="zh-TW" sz="1800" b="0" i="0" u="none" strike="noStrike" cap="none" normalizeH="0" baseline="0" dirty="0">
                          <a:ln>
                            <a:noFill/>
                          </a:ln>
                          <a:solidFill>
                            <a:schemeClr val="tx1"/>
                          </a:solidFill>
                          <a:effectLst/>
                          <a:latin typeface="微軟正黑體" pitchFamily="34" charset="-120"/>
                          <a:ea typeface="微軟正黑體" pitchFamily="34" charset="-120"/>
                          <a:cs typeface="Arial" charset="0"/>
                        </a:rPr>
                        <a:t>9</a:t>
                      </a:r>
                      <a:r>
                        <a:rPr kumimoji="0" lang="zh-TW" altLang="en-US" sz="1800" b="0" i="0" u="none" strike="noStrike" cap="none" normalizeH="0" baseline="0" dirty="0">
                          <a:ln>
                            <a:noFill/>
                          </a:ln>
                          <a:solidFill>
                            <a:schemeClr val="tx1"/>
                          </a:solidFill>
                          <a:effectLst/>
                          <a:latin typeface="微軟正黑體" pitchFamily="34" charset="-120"/>
                          <a:ea typeface="微軟正黑體" pitchFamily="34" charset="-120"/>
                          <a:cs typeface="Arial" charset="0"/>
                        </a:rPr>
                        <a:t>月、翌年</a:t>
                      </a:r>
                      <a:r>
                        <a:rPr kumimoji="0" lang="en-US" altLang="zh-TW" sz="1800" b="0" i="0" u="none" strike="noStrike" cap="none" normalizeH="0" baseline="0" dirty="0">
                          <a:ln>
                            <a:noFill/>
                          </a:ln>
                          <a:solidFill>
                            <a:schemeClr val="tx1"/>
                          </a:solidFill>
                          <a:effectLst/>
                          <a:latin typeface="微軟正黑體" pitchFamily="34" charset="-120"/>
                          <a:ea typeface="微軟正黑體" pitchFamily="34" charset="-120"/>
                          <a:cs typeface="Arial" charset="0"/>
                        </a:rPr>
                        <a:t>3</a:t>
                      </a:r>
                      <a:r>
                        <a:rPr kumimoji="0" lang="zh-TW" altLang="en-US" sz="1800" b="0" i="0" u="none" strike="noStrike" cap="none" normalizeH="0" baseline="0" dirty="0">
                          <a:ln>
                            <a:noFill/>
                          </a:ln>
                          <a:solidFill>
                            <a:schemeClr val="tx1"/>
                          </a:solidFill>
                          <a:effectLst/>
                          <a:latin typeface="微軟正黑體" pitchFamily="34" charset="-120"/>
                          <a:ea typeface="微軟正黑體" pitchFamily="34" charset="-120"/>
                          <a:cs typeface="Arial" charset="0"/>
                        </a:rPr>
                        <a:t>月，依學期別填寫</a:t>
                      </a:r>
                    </a:p>
                  </a:txBody>
                  <a:tcPr marL="35808" marR="35808" marT="0" marB="0" anchor="ctr" horzOverflow="overflow">
                    <a:lnL w="12700" cap="flat" cmpd="sng"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57150" cap="flat" cmpd="dbl" algn="ctr">
                      <a:solidFill>
                        <a:srgbClr val="000000"/>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7"/>
                  </a:ext>
                </a:extLst>
              </a:tr>
              <a:tr h="475135">
                <a:tc vMerge="1">
                  <a:txBody>
                    <a:bodyPr/>
                    <a:lstStyle/>
                    <a:p>
                      <a:endParaRPr lang="zh-TW" altLang="en-US"/>
                    </a:p>
                  </a:txBody>
                  <a:tcPr/>
                </a:tc>
                <a:tc>
                  <a:txBody>
                    <a:bodyPr/>
                    <a:lstStyle/>
                    <a:p>
                      <a:pPr marL="495300" marR="0" lvl="0" indent="-495300" algn="l"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（三）參與各項競賽成果 </a:t>
                      </a:r>
                    </a:p>
                  </a:txBody>
                  <a:tcPr marL="35808" marR="3580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學生</a:t>
                      </a:r>
                      <a:endPar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endParaRPr>
                    </a:p>
                  </a:txBody>
                  <a:tcPr marL="35808" marR="3580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vMerge="1">
                  <a:txBody>
                    <a:bodyPr/>
                    <a:lstStyle/>
                    <a:p>
                      <a:endParaRPr lang="zh-TW" altLang="en-US"/>
                    </a:p>
                  </a:txBody>
                  <a:tcPr/>
                </a:tc>
                <a:extLst>
                  <a:ext uri="{0D108BD9-81ED-4DB2-BD59-A6C34878D82A}">
                    <a16:rowId xmlns:a16="http://schemas.microsoft.com/office/drawing/2014/main" val="10008"/>
                  </a:ext>
                </a:extLst>
              </a:tr>
              <a:tr h="370923">
                <a:tc vMerge="1">
                  <a:txBody>
                    <a:bodyPr/>
                    <a:lstStyle/>
                    <a:p>
                      <a:endParaRPr lang="zh-TW" altLang="en-US"/>
                    </a:p>
                  </a:txBody>
                  <a:tcPr/>
                </a:tc>
                <a:tc>
                  <a:txBody>
                    <a:bodyPr/>
                    <a:lstStyle/>
                    <a:p>
                      <a:pPr marL="495300" marR="0" lvl="0" indent="-495300" algn="l"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（四）行為表現獎懲紀錄 </a:t>
                      </a:r>
                      <a:endParaRPr kumimoji="0" lang="zh-TW" altLang="zh-TW" sz="1800" b="0" i="0" u="none" strike="noStrike" cap="none" normalizeH="0" baseline="0">
                        <a:ln>
                          <a:noFill/>
                        </a:ln>
                        <a:solidFill>
                          <a:schemeClr val="tx1"/>
                        </a:solidFill>
                        <a:effectLst/>
                        <a:latin typeface="微軟正黑體" pitchFamily="34" charset="-120"/>
                        <a:ea typeface="微軟正黑體" pitchFamily="34" charset="-120"/>
                        <a:cs typeface="Arial" charset="0"/>
                      </a:endParaRPr>
                    </a:p>
                  </a:txBody>
                  <a:tcPr marL="35808" marR="3580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學生</a:t>
                      </a:r>
                      <a:endPar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endParaRPr>
                    </a:p>
                  </a:txBody>
                  <a:tcPr marL="35808" marR="3580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vMerge="1">
                  <a:txBody>
                    <a:bodyPr/>
                    <a:lstStyle/>
                    <a:p>
                      <a:endParaRPr lang="zh-TW" altLang="en-US"/>
                    </a:p>
                  </a:txBody>
                  <a:tcPr/>
                </a:tc>
                <a:extLst>
                  <a:ext uri="{0D108BD9-81ED-4DB2-BD59-A6C34878D82A}">
                    <a16:rowId xmlns:a16="http://schemas.microsoft.com/office/drawing/2014/main" val="10009"/>
                  </a:ext>
                </a:extLst>
              </a:tr>
              <a:tr h="381521">
                <a:tc vMerge="1">
                  <a:txBody>
                    <a:bodyPr/>
                    <a:lstStyle/>
                    <a:p>
                      <a:endParaRPr lang="zh-TW" altLang="en-US"/>
                    </a:p>
                  </a:txBody>
                  <a:tcPr/>
                </a:tc>
                <a:tc>
                  <a:txBody>
                    <a:bodyPr/>
                    <a:lstStyle/>
                    <a:p>
                      <a:pPr marL="495300" marR="0" lvl="0" indent="-495300" algn="l"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（五）服務學習紀錄 </a:t>
                      </a:r>
                    </a:p>
                  </a:txBody>
                  <a:tcPr marL="35808" marR="3580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學生</a:t>
                      </a:r>
                      <a:endPar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endParaRPr>
                    </a:p>
                  </a:txBody>
                  <a:tcPr marL="35808" marR="3580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vMerge="1">
                  <a:txBody>
                    <a:bodyPr/>
                    <a:lstStyle/>
                    <a:p>
                      <a:endParaRPr lang="zh-TW" altLang="en-US"/>
                    </a:p>
                  </a:txBody>
                  <a:tcPr/>
                </a:tc>
                <a:extLst>
                  <a:ext uri="{0D108BD9-81ED-4DB2-BD59-A6C34878D82A}">
                    <a16:rowId xmlns:a16="http://schemas.microsoft.com/office/drawing/2014/main" val="10010"/>
                  </a:ext>
                </a:extLst>
              </a:tr>
              <a:tr h="406249">
                <a:tc vMerge="1">
                  <a:txBody>
                    <a:bodyPr/>
                    <a:lstStyle/>
                    <a:p>
                      <a:endParaRPr lang="zh-TW" altLang="en-US"/>
                    </a:p>
                  </a:txBody>
                  <a:tcPr/>
                </a:tc>
                <a:tc>
                  <a:txBody>
                    <a:bodyPr/>
                    <a:lstStyle/>
                    <a:p>
                      <a:pPr marL="495300" marR="0" lvl="0" indent="-495300" algn="l"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（六）生涯試探活動紀錄 </a:t>
                      </a:r>
                    </a:p>
                  </a:txBody>
                  <a:tcPr marL="35808" marR="3580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57150" cap="flat" cmpd="dbl"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dirty="0">
                          <a:ln>
                            <a:noFill/>
                          </a:ln>
                          <a:solidFill>
                            <a:schemeClr val="tx1"/>
                          </a:solidFill>
                          <a:effectLst/>
                          <a:latin typeface="微軟正黑體" pitchFamily="34" charset="-120"/>
                          <a:ea typeface="微軟正黑體" pitchFamily="34" charset="-120"/>
                          <a:cs typeface="Arial" charset="0"/>
                        </a:rPr>
                        <a:t>學生</a:t>
                      </a:r>
                      <a:endParaRPr kumimoji="0" lang="zh-TW" altLang="en-US" sz="1800" b="0" i="0" u="none" strike="noStrike" cap="none" normalizeH="0" baseline="0" dirty="0">
                        <a:ln>
                          <a:noFill/>
                        </a:ln>
                        <a:solidFill>
                          <a:schemeClr val="tx1"/>
                        </a:solidFill>
                        <a:effectLst/>
                        <a:latin typeface="微軟正黑體" pitchFamily="34" charset="-120"/>
                        <a:ea typeface="微軟正黑體" pitchFamily="34" charset="-120"/>
                        <a:cs typeface="Times New Roman" pitchFamily="18" charset="0"/>
                      </a:endParaRPr>
                    </a:p>
                  </a:txBody>
                  <a:tcPr marL="35808" marR="3580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57150" cap="flat" cmpd="dbl" algn="ctr">
                      <a:solidFill>
                        <a:srgbClr val="000000"/>
                      </a:solidFill>
                      <a:prstDash val="solid"/>
                      <a:round/>
                      <a:headEnd type="none" w="med" len="med"/>
                      <a:tailEnd type="none" w="med" len="med"/>
                    </a:lnB>
                    <a:lnTlToBr>
                      <a:noFill/>
                    </a:lnTlToBr>
                    <a:lnBlToTr>
                      <a:noFill/>
                    </a:lnBlToTr>
                    <a:solidFill>
                      <a:schemeClr val="bg1"/>
                    </a:solidFill>
                  </a:tcPr>
                </a:tc>
                <a:tc vMerge="1">
                  <a:txBody>
                    <a:bodyPr/>
                    <a:lstStyle/>
                    <a:p>
                      <a:endParaRPr lang="zh-TW" altLang="en-US"/>
                    </a:p>
                  </a:txBody>
                  <a:tcPr/>
                </a:tc>
                <a:extLst>
                  <a:ext uri="{0D108BD9-81ED-4DB2-BD59-A6C34878D82A}">
                    <a16:rowId xmlns:a16="http://schemas.microsoft.com/office/drawing/2014/main" val="10011"/>
                  </a:ext>
                </a:extLst>
              </a:tr>
            </a:tbl>
          </a:graphicData>
        </a:graphic>
      </p:graphicFrame>
      <p:sp>
        <p:nvSpPr>
          <p:cNvPr id="41016" name="矩形 3"/>
          <p:cNvSpPr>
            <a:spLocks noChangeArrowheads="1"/>
          </p:cNvSpPr>
          <p:nvPr/>
        </p:nvSpPr>
        <p:spPr bwMode="auto">
          <a:xfrm>
            <a:off x="1524000" y="463550"/>
            <a:ext cx="9144000" cy="504825"/>
          </a:xfrm>
          <a:prstGeom prst="rect">
            <a:avLst/>
          </a:prstGeom>
          <a:solidFill>
            <a:srgbClr val="FFCCFF"/>
          </a:solidFill>
          <a:ln w="25400" algn="ctr">
            <a:solidFill>
              <a:srgbClr val="FF33CC"/>
            </a:solidFill>
            <a:round/>
            <a:headEnd/>
            <a:tailEnd/>
          </a:ln>
        </p:spPr>
        <p:txBody>
          <a:bodyPr anchor="ctr"/>
          <a:lstStyle/>
          <a:p>
            <a:pPr marL="165100" indent="-165100" algn="just" eaLnBrk="1" hangingPunct="1"/>
            <a:r>
              <a:rPr lang="zh-TW" altLang="en-US" b="1" dirty="0">
                <a:solidFill>
                  <a:srgbClr val="C00000"/>
                </a:solidFill>
                <a:latin typeface="微軟正黑體" pitchFamily="34" charset="-120"/>
                <a:ea typeface="微軟正黑體" pitchFamily="34" charset="-120"/>
                <a:sym typeface="Wingdings" pitchFamily="2" charset="2"/>
              </a:rPr>
              <a:t></a:t>
            </a:r>
            <a:r>
              <a:rPr lang="zh-TW" altLang="en-US" b="1" dirty="0">
                <a:latin typeface="微軟正黑體" pitchFamily="34" charset="-120"/>
                <a:ea typeface="微軟正黑體" pitchFamily="34" charset="-120"/>
                <a:sym typeface="Wingdings" pitchFamily="2" charset="2"/>
              </a:rPr>
              <a:t>一、</a:t>
            </a:r>
            <a:r>
              <a:rPr lang="zh-TW" altLang="en-US" b="1" dirty="0">
                <a:solidFill>
                  <a:srgbClr val="990000"/>
                </a:solidFill>
                <a:latin typeface="微軟正黑體" pitchFamily="34" charset="-120"/>
                <a:ea typeface="微軟正黑體" pitchFamily="34" charset="-120"/>
                <a:sym typeface="Wingdings" pitchFamily="2" charset="2"/>
              </a:rPr>
              <a:t>國中學生生涯發展紀錄手冊</a:t>
            </a:r>
            <a:r>
              <a:rPr lang="en-US" altLang="zh-TW" b="1" dirty="0">
                <a:latin typeface="微軟正黑體" pitchFamily="34" charset="-120"/>
                <a:ea typeface="微軟正黑體" pitchFamily="34" charset="-120"/>
                <a:sym typeface="Wingdings" pitchFamily="2" charset="2"/>
              </a:rPr>
              <a:t>-2</a:t>
            </a:r>
            <a:endParaRPr lang="zh-TW" altLang="zh-TW" b="1" dirty="0">
              <a:latin typeface="微軟正黑體" pitchFamily="34" charset="-120"/>
              <a:ea typeface="微軟正黑體" pitchFamily="34" charset="-120"/>
            </a:endParaRPr>
          </a:p>
        </p:txBody>
      </p:sp>
      <p:pic>
        <p:nvPicPr>
          <p:cNvPr id="41017" name="圖片 4"/>
          <p:cNvPicPr>
            <a:picLocks noChangeAspect="1"/>
          </p:cNvPicPr>
          <p:nvPr/>
        </p:nvPicPr>
        <p:blipFill>
          <a:blip r:embed="rId3"/>
          <a:srcRect/>
          <a:stretch>
            <a:fillRect/>
          </a:stretch>
        </p:blipFill>
        <p:spPr bwMode="auto">
          <a:xfrm>
            <a:off x="10884309" y="4581128"/>
            <a:ext cx="1163638" cy="2030412"/>
          </a:xfrm>
          <a:prstGeom prst="rect">
            <a:avLst/>
          </a:prstGeom>
          <a:noFill/>
          <a:ln w="9525">
            <a:noFill/>
            <a:miter lim="800000"/>
            <a:headEnd/>
            <a:tailEnd/>
          </a:ln>
        </p:spPr>
      </p:pic>
      <p:sp>
        <p:nvSpPr>
          <p:cNvPr id="6" name="橢圓形圖說文字 5"/>
          <p:cNvSpPr/>
          <p:nvPr/>
        </p:nvSpPr>
        <p:spPr bwMode="auto">
          <a:xfrm>
            <a:off x="8112224" y="1272700"/>
            <a:ext cx="3462214" cy="3167221"/>
          </a:xfrm>
          <a:prstGeom prst="wedgeEllipseCallout">
            <a:avLst>
              <a:gd name="adj1" fmla="val 41601"/>
              <a:gd name="adj2" fmla="val 47708"/>
            </a:avLst>
          </a:prstGeom>
          <a:solidFill>
            <a:srgbClr val="CCECFF"/>
          </a:solidFill>
          <a:ln w="38100" cap="flat" cmpd="sng" algn="ctr">
            <a:solidFill>
              <a:srgbClr val="00B0F0"/>
            </a:solidFill>
            <a:prstDash val="dash"/>
            <a:round/>
            <a:headEnd type="none" w="med" len="med"/>
            <a:tailEnd type="none" w="med" len="med"/>
          </a:ln>
          <a:effectLst>
            <a:prstShdw prst="shdw17" dist="17961" dir="2700000">
              <a:schemeClr val="tx1">
                <a:gamma/>
                <a:shade val="60000"/>
                <a:invGamma/>
              </a:schemeClr>
            </a:prstShdw>
          </a:effectLst>
        </p:spPr>
        <p:txBody>
          <a:bodyPr wrap="square" lIns="18000" tIns="18000" rIns="18000" bIns="18000" anchor="ctr">
            <a:spAutoFit/>
          </a:bodyPr>
          <a:lstStyle/>
          <a:p>
            <a:pPr eaLnBrk="1" hangingPunct="1">
              <a:defRPr/>
            </a:pPr>
            <a:r>
              <a:rPr lang="zh-TW" altLang="en-US" sz="2400" dirty="0">
                <a:latin typeface="微軟正黑體" pitchFamily="34" charset="-120"/>
                <a:ea typeface="微軟正黑體" pitchFamily="34" charset="-120"/>
              </a:rPr>
              <a:t>讓我們一起來瞭解家長和學校如何透過生涯輔導紀錄手冊，共同協助孩子進行適性輔導。</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4" fill="hold" nodeType="afterEffect">
                                  <p:stCondLst>
                                    <p:cond delay="0"/>
                                  </p:stCondLst>
                                  <p:childTnLst>
                                    <p:set>
                                      <p:cBhvr>
                                        <p:cTn id="6" dur="1" fill="hold">
                                          <p:stCondLst>
                                            <p:cond delay="0"/>
                                          </p:stCondLst>
                                        </p:cTn>
                                        <p:tgtEl>
                                          <p:spTgt spid="48188"/>
                                        </p:tgtEl>
                                        <p:attrNameLst>
                                          <p:attrName>style.visibility</p:attrName>
                                        </p:attrNameLst>
                                      </p:cBhvr>
                                      <p:to>
                                        <p:strVal val="visible"/>
                                      </p:to>
                                    </p:set>
                                    <p:animEffect transition="in" filter="wipe(down)">
                                      <p:cBhvr>
                                        <p:cTn id="7" dur="500"/>
                                        <p:tgtEl>
                                          <p:spTgt spid="48188"/>
                                        </p:tgtEl>
                                      </p:cBhvr>
                                    </p:animEffect>
                                  </p:childTnLst>
                                </p:cTn>
                              </p:par>
                            </p:childTnLst>
                          </p:cTn>
                        </p:par>
                        <p:par>
                          <p:cTn id="8" fill="hold" nodeType="afterGroup">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anim calcmode="lin" valueType="num">
                                      <p:cBhvr>
                                        <p:cTn id="12" dur="500" fill="hold"/>
                                        <p:tgtEl>
                                          <p:spTgt spid="6"/>
                                        </p:tgtEl>
                                        <p:attrNameLst>
                                          <p:attrName>ppt_x</p:attrName>
                                        </p:attrNameLst>
                                      </p:cBhvr>
                                      <p:tavLst>
                                        <p:tav tm="0">
                                          <p:val>
                                            <p:strVal val="#ppt_x"/>
                                          </p:val>
                                        </p:tav>
                                        <p:tav tm="100000">
                                          <p:val>
                                            <p:strVal val="#ppt_x"/>
                                          </p:val>
                                        </p:tav>
                                      </p:tavLst>
                                    </p:anim>
                                    <p:anim calcmode="lin" valueType="num">
                                      <p:cBhvr>
                                        <p:cTn id="13" dur="5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0225" name="Group 49"/>
          <p:cNvGraphicFramePr>
            <a:graphicFrameLocks noGrp="1"/>
          </p:cNvGraphicFramePr>
          <p:nvPr>
            <p:extLst>
              <p:ext uri="{D42A27DB-BD31-4B8C-83A1-F6EECF244321}">
                <p14:modId xmlns:p14="http://schemas.microsoft.com/office/powerpoint/2010/main" val="3946480217"/>
              </p:ext>
            </p:extLst>
          </p:nvPr>
        </p:nvGraphicFramePr>
        <p:xfrm>
          <a:off x="1271464" y="981497"/>
          <a:ext cx="9504610" cy="5751092"/>
        </p:xfrm>
        <a:graphic>
          <a:graphicData uri="http://schemas.openxmlformats.org/drawingml/2006/table">
            <a:tbl>
              <a:tblPr/>
              <a:tblGrid>
                <a:gridCol w="1992521">
                  <a:extLst>
                    <a:ext uri="{9D8B030D-6E8A-4147-A177-3AD203B41FA5}">
                      <a16:colId xmlns:a16="http://schemas.microsoft.com/office/drawing/2014/main" val="20000"/>
                    </a:ext>
                  </a:extLst>
                </a:gridCol>
                <a:gridCol w="2835835">
                  <a:extLst>
                    <a:ext uri="{9D8B030D-6E8A-4147-A177-3AD203B41FA5}">
                      <a16:colId xmlns:a16="http://schemas.microsoft.com/office/drawing/2014/main" val="20001"/>
                    </a:ext>
                  </a:extLst>
                </a:gridCol>
                <a:gridCol w="1073155">
                  <a:extLst>
                    <a:ext uri="{9D8B030D-6E8A-4147-A177-3AD203B41FA5}">
                      <a16:colId xmlns:a16="http://schemas.microsoft.com/office/drawing/2014/main" val="20002"/>
                    </a:ext>
                  </a:extLst>
                </a:gridCol>
                <a:gridCol w="3603099">
                  <a:extLst>
                    <a:ext uri="{9D8B030D-6E8A-4147-A177-3AD203B41FA5}">
                      <a16:colId xmlns:a16="http://schemas.microsoft.com/office/drawing/2014/main" val="20003"/>
                    </a:ext>
                  </a:extLst>
                </a:gridCol>
              </a:tblGrid>
              <a:tr h="458640">
                <a:tc>
                  <a:txBody>
                    <a:bodyPr/>
                    <a:lstStyle/>
                    <a:p>
                      <a:pPr marL="0" marR="0" lvl="0" indent="0" algn="ctr" defTabSz="914400" rtl="0" eaLnBrk="1" fontAlgn="base" latinLnBrk="0" hangingPunct="1">
                        <a:lnSpc>
                          <a:spcPts val="2000"/>
                        </a:lnSpc>
                        <a:spcBef>
                          <a:spcPct val="0"/>
                        </a:spcBef>
                        <a:spcAft>
                          <a:spcPct val="0"/>
                        </a:spcAft>
                        <a:buClr>
                          <a:schemeClr val="tx1"/>
                        </a:buClr>
                        <a:buSzTx/>
                        <a:buFont typeface="Wingdings" pitchFamily="2" charset="2"/>
                        <a:buNone/>
                        <a:tabLst/>
                      </a:pPr>
                      <a:r>
                        <a:rPr kumimoji="0" lang="zh-TW" altLang="en-US" sz="1800" b="1" i="0" u="none" strike="noStrike" cap="none" normalizeH="0" baseline="0">
                          <a:ln>
                            <a:noFill/>
                          </a:ln>
                          <a:solidFill>
                            <a:srgbClr val="080808"/>
                          </a:solidFill>
                          <a:effectLst/>
                          <a:latin typeface="微軟正黑體" pitchFamily="34" charset="-120"/>
                          <a:ea typeface="微軟正黑體" pitchFamily="34" charset="-120"/>
                          <a:cs typeface="Arial" charset="0"/>
                        </a:rPr>
                        <a:t>項目</a:t>
                      </a:r>
                      <a:endParaRPr kumimoji="0" lang="zh-TW" altLang="en-US" sz="1800" b="1" i="0" u="none" strike="noStrike" cap="none" normalizeH="0" baseline="0">
                        <a:ln>
                          <a:noFill/>
                        </a:ln>
                        <a:solidFill>
                          <a:srgbClr val="080808"/>
                        </a:solidFill>
                        <a:effectLst/>
                        <a:latin typeface="微軟正黑體" pitchFamily="34" charset="-120"/>
                        <a:ea typeface="微軟正黑體" pitchFamily="34" charset="-120"/>
                        <a:cs typeface="Times New Roman" pitchFamily="18" charset="0"/>
                      </a:endParaRPr>
                    </a:p>
                  </a:txBody>
                  <a:tcPr marL="35808" marR="35808" marT="0" marB="0" anchor="ctr" horzOverflow="overflow">
                    <a:lnL w="571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571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CC"/>
                    </a:solidFill>
                  </a:tcPr>
                </a:tc>
                <a:tc>
                  <a:txBody>
                    <a:bodyPr/>
                    <a:lstStyle/>
                    <a:p>
                      <a:pPr marL="0" marR="0" lvl="0" indent="0" algn="ctr" defTabSz="914400" rtl="0" eaLnBrk="1" fontAlgn="base" latinLnBrk="0" hangingPunct="1">
                        <a:lnSpc>
                          <a:spcPts val="2000"/>
                        </a:lnSpc>
                        <a:spcBef>
                          <a:spcPct val="0"/>
                        </a:spcBef>
                        <a:spcAft>
                          <a:spcPct val="0"/>
                        </a:spcAft>
                        <a:buClr>
                          <a:schemeClr val="tx1"/>
                        </a:buClr>
                        <a:buSzTx/>
                        <a:buFont typeface="Wingdings" pitchFamily="2" charset="2"/>
                        <a:buNone/>
                        <a:tabLst/>
                      </a:pPr>
                      <a:r>
                        <a:rPr kumimoji="0" lang="zh-TW" altLang="en-US" sz="1800" b="1" i="0" u="none" strike="noStrike" cap="none" normalizeH="0" baseline="0">
                          <a:ln>
                            <a:noFill/>
                          </a:ln>
                          <a:solidFill>
                            <a:srgbClr val="080808"/>
                          </a:solidFill>
                          <a:effectLst/>
                          <a:latin typeface="微軟正黑體" pitchFamily="34" charset="-120"/>
                          <a:ea typeface="微軟正黑體" pitchFamily="34" charset="-120"/>
                          <a:cs typeface="Arial" charset="0"/>
                        </a:rPr>
                        <a:t>分項目</a:t>
                      </a:r>
                      <a:endParaRPr kumimoji="0" lang="zh-TW" altLang="en-US" sz="1800" b="1" i="0" u="none" strike="noStrike" cap="none" normalizeH="0" baseline="0">
                        <a:ln>
                          <a:noFill/>
                        </a:ln>
                        <a:solidFill>
                          <a:srgbClr val="080808"/>
                        </a:solidFill>
                        <a:effectLst/>
                        <a:latin typeface="微軟正黑體" pitchFamily="34" charset="-120"/>
                        <a:ea typeface="微軟正黑體" pitchFamily="34" charset="-120"/>
                        <a:cs typeface="Times New Roman" pitchFamily="18" charset="0"/>
                      </a:endParaRPr>
                    </a:p>
                  </a:txBody>
                  <a:tcPr marL="35808" marR="3580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571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CC"/>
                    </a:solidFill>
                  </a:tcPr>
                </a:tc>
                <a:tc>
                  <a:txBody>
                    <a:bodyPr/>
                    <a:lstStyle/>
                    <a:p>
                      <a:pPr marL="0" marR="0" lvl="0" indent="0" algn="ctr" defTabSz="914400" rtl="0" eaLnBrk="1" fontAlgn="base" latinLnBrk="0" hangingPunct="1">
                        <a:lnSpc>
                          <a:spcPts val="2000"/>
                        </a:lnSpc>
                        <a:spcBef>
                          <a:spcPct val="0"/>
                        </a:spcBef>
                        <a:spcAft>
                          <a:spcPct val="0"/>
                        </a:spcAft>
                        <a:buClr>
                          <a:schemeClr val="tx1"/>
                        </a:buClr>
                        <a:buSzTx/>
                        <a:buFont typeface="Wingdings" pitchFamily="2" charset="2"/>
                        <a:buNone/>
                        <a:tabLst/>
                      </a:pPr>
                      <a:r>
                        <a:rPr kumimoji="0" lang="zh-TW" altLang="en-US" sz="1800" b="1" i="0" u="none" strike="noStrike" cap="none" normalizeH="0" baseline="0">
                          <a:ln>
                            <a:noFill/>
                          </a:ln>
                          <a:solidFill>
                            <a:srgbClr val="080808"/>
                          </a:solidFill>
                          <a:effectLst/>
                          <a:latin typeface="微軟正黑體" pitchFamily="34" charset="-120"/>
                          <a:ea typeface="微軟正黑體" pitchFamily="34" charset="-120"/>
                          <a:cs typeface="Arial" charset="0"/>
                        </a:rPr>
                        <a:t>填寫人</a:t>
                      </a:r>
                      <a:endParaRPr kumimoji="0" lang="zh-TW" altLang="en-US" sz="1800" b="1" i="0" u="none" strike="noStrike" cap="none" normalizeH="0" baseline="0">
                        <a:ln>
                          <a:noFill/>
                        </a:ln>
                        <a:solidFill>
                          <a:srgbClr val="080808"/>
                        </a:solidFill>
                        <a:effectLst/>
                        <a:latin typeface="微軟正黑體" pitchFamily="34" charset="-120"/>
                        <a:ea typeface="微軟正黑體" pitchFamily="34" charset="-120"/>
                        <a:cs typeface="Times New Roman" pitchFamily="18" charset="0"/>
                      </a:endParaRPr>
                    </a:p>
                  </a:txBody>
                  <a:tcPr marL="35808" marR="3580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571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CC"/>
                    </a:solidFill>
                  </a:tcPr>
                </a:tc>
                <a:tc>
                  <a:txBody>
                    <a:bodyPr/>
                    <a:lstStyle/>
                    <a:p>
                      <a:pPr marL="0" marR="0" lvl="0" indent="0" algn="ctr" defTabSz="914400" rtl="0" eaLnBrk="1" fontAlgn="base" latinLnBrk="0" hangingPunct="1">
                        <a:lnSpc>
                          <a:spcPts val="2000"/>
                        </a:lnSpc>
                        <a:spcBef>
                          <a:spcPct val="0"/>
                        </a:spcBef>
                        <a:spcAft>
                          <a:spcPct val="0"/>
                        </a:spcAft>
                        <a:buClr>
                          <a:schemeClr val="tx1"/>
                        </a:buClr>
                        <a:buSzTx/>
                        <a:buFont typeface="Wingdings" pitchFamily="2" charset="2"/>
                        <a:buNone/>
                        <a:tabLst/>
                      </a:pPr>
                      <a:r>
                        <a:rPr kumimoji="0" lang="zh-TW" altLang="en-US" sz="1800" b="1" i="0" u="none" strike="noStrike" cap="none" normalizeH="0" baseline="0">
                          <a:ln>
                            <a:noFill/>
                          </a:ln>
                          <a:solidFill>
                            <a:srgbClr val="080808"/>
                          </a:solidFill>
                          <a:effectLst/>
                          <a:latin typeface="微軟正黑體" pitchFamily="34" charset="-120"/>
                          <a:ea typeface="微軟正黑體" pitchFamily="34" charset="-120"/>
                          <a:cs typeface="Arial" charset="0"/>
                        </a:rPr>
                        <a:t>建議填寫時間</a:t>
                      </a:r>
                      <a:endParaRPr kumimoji="0" lang="zh-TW" altLang="en-US" sz="1800" b="1" i="0" u="none" strike="noStrike" cap="none" normalizeH="0" baseline="0">
                        <a:ln>
                          <a:noFill/>
                        </a:ln>
                        <a:solidFill>
                          <a:srgbClr val="080808"/>
                        </a:solidFill>
                        <a:effectLst/>
                        <a:latin typeface="微軟正黑體" pitchFamily="34" charset="-120"/>
                        <a:ea typeface="微軟正黑體" pitchFamily="34" charset="-120"/>
                        <a:cs typeface="Times New Roman" pitchFamily="18" charset="0"/>
                      </a:endParaRPr>
                    </a:p>
                  </a:txBody>
                  <a:tcPr marL="35808" marR="35808" marT="0" marB="0" anchor="ctr" horzOverflow="overflow">
                    <a:lnL w="12700" cap="flat" cmpd="sng"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571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CC"/>
                    </a:solidFill>
                  </a:tcPr>
                </a:tc>
                <a:extLst>
                  <a:ext uri="{0D108BD9-81ED-4DB2-BD59-A6C34878D82A}">
                    <a16:rowId xmlns:a16="http://schemas.microsoft.com/office/drawing/2014/main" val="10000"/>
                  </a:ext>
                </a:extLst>
              </a:tr>
              <a:tr h="820260">
                <a:tc>
                  <a:txBody>
                    <a:bodyPr/>
                    <a:lstStyle/>
                    <a:p>
                      <a:pPr marL="247650" marR="0" lvl="0" indent="-247650" algn="l" defTabSz="914400" rtl="0" eaLnBrk="1" fontAlgn="base" latinLnBrk="0" hangingPunct="1">
                        <a:lnSpc>
                          <a:spcPts val="2000"/>
                        </a:lnSpc>
                        <a:spcBef>
                          <a:spcPct val="0"/>
                        </a:spcBef>
                        <a:spcAft>
                          <a:spcPct val="0"/>
                        </a:spcAft>
                        <a:buClr>
                          <a:schemeClr val="tx1"/>
                        </a:buClr>
                        <a:buSzTx/>
                        <a:buFont typeface="Wingdings" pitchFamily="2" charset="2"/>
                        <a:buNone/>
                        <a:tabLst/>
                      </a:pPr>
                      <a:r>
                        <a:rPr kumimoji="0" lang="zh-TW" altLang="en-US" sz="1800" b="1" i="0" u="none" strike="noStrike" cap="none" normalizeH="0" baseline="0">
                          <a:ln>
                            <a:noFill/>
                          </a:ln>
                          <a:solidFill>
                            <a:schemeClr val="tx1"/>
                          </a:solidFill>
                          <a:effectLst/>
                          <a:latin typeface="微軟正黑體" pitchFamily="34" charset="-120"/>
                          <a:ea typeface="微軟正黑體" pitchFamily="34" charset="-120"/>
                          <a:cs typeface="Arial" charset="0"/>
                        </a:rPr>
                        <a:t>四、生涯統整</a:t>
                      </a:r>
                      <a:endParaRPr kumimoji="0" lang="en-US" altLang="zh-TW" sz="1800" b="1" i="0" u="none" strike="noStrike" cap="none" normalizeH="0" baseline="0">
                        <a:ln>
                          <a:noFill/>
                        </a:ln>
                        <a:solidFill>
                          <a:schemeClr val="tx1"/>
                        </a:solidFill>
                        <a:effectLst/>
                        <a:latin typeface="微軟正黑體" pitchFamily="34" charset="-120"/>
                        <a:ea typeface="微軟正黑體" pitchFamily="34" charset="-120"/>
                        <a:cs typeface="Arial" charset="0"/>
                      </a:endParaRPr>
                    </a:p>
                    <a:p>
                      <a:pPr marL="247650" marR="0" lvl="0" indent="-247650" algn="l" defTabSz="914400" rtl="0" eaLnBrk="1" fontAlgn="base" latinLnBrk="0" hangingPunct="1">
                        <a:lnSpc>
                          <a:spcPts val="2000"/>
                        </a:lnSpc>
                        <a:spcBef>
                          <a:spcPct val="0"/>
                        </a:spcBef>
                        <a:spcAft>
                          <a:spcPct val="0"/>
                        </a:spcAft>
                        <a:buClr>
                          <a:schemeClr val="tx1"/>
                        </a:buClr>
                        <a:buSzTx/>
                        <a:buFont typeface="Wingdings" pitchFamily="2" charset="2"/>
                        <a:buNone/>
                        <a:tabLst/>
                      </a:pPr>
                      <a:r>
                        <a:rPr kumimoji="0" lang="en-US" altLang="zh-TW" sz="1800" b="1" i="0" u="none" strike="noStrike" cap="none" normalizeH="0" baseline="0">
                          <a:ln>
                            <a:noFill/>
                          </a:ln>
                          <a:solidFill>
                            <a:schemeClr val="tx1"/>
                          </a:solidFill>
                          <a:effectLst/>
                          <a:latin typeface="微軟正黑體" pitchFamily="34" charset="-120"/>
                          <a:ea typeface="微軟正黑體" pitchFamily="34" charset="-120"/>
                          <a:cs typeface="Arial" charset="0"/>
                        </a:rPr>
                        <a:t>      </a:t>
                      </a:r>
                      <a:r>
                        <a:rPr kumimoji="0" lang="zh-TW" altLang="en-US" sz="1800" b="1" i="0" u="none" strike="noStrike" cap="none" normalizeH="0" baseline="0">
                          <a:ln>
                            <a:noFill/>
                          </a:ln>
                          <a:solidFill>
                            <a:schemeClr val="tx1"/>
                          </a:solidFill>
                          <a:effectLst/>
                          <a:latin typeface="微軟正黑體" pitchFamily="34" charset="-120"/>
                          <a:ea typeface="微軟正黑體" pitchFamily="34" charset="-120"/>
                          <a:cs typeface="Arial" charset="0"/>
                        </a:rPr>
                        <a:t>   面面觀</a:t>
                      </a:r>
                      <a:endParaRPr kumimoji="0" lang="zh-TW" altLang="en-US" sz="1800" b="1"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endParaRPr>
                    </a:p>
                  </a:txBody>
                  <a:tcPr marL="31305" marR="31305" marT="0" marB="0" horzOverflow="overflow">
                    <a:lnL w="571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
                          <a:schemeClr val="tx1"/>
                        </a:buClr>
                        <a:buSzTx/>
                        <a:buFont typeface="Wingdings" pitchFamily="2" charset="2"/>
                        <a:buNone/>
                        <a:tabLst/>
                      </a:pPr>
                      <a:endParaRPr kumimoji="0" lang="en-US" altLang="zh-TW" sz="1800" b="0" i="0" u="none" strike="noStrike" cap="none" normalizeH="0" baseline="0" dirty="0">
                        <a:ln>
                          <a:noFill/>
                        </a:ln>
                        <a:solidFill>
                          <a:schemeClr val="tx1"/>
                        </a:solidFill>
                        <a:effectLst/>
                        <a:latin typeface="微軟正黑體" pitchFamily="34" charset="-120"/>
                        <a:ea typeface="微軟正黑體" pitchFamily="34" charset="-120"/>
                        <a:cs typeface="Times New Roman" pitchFamily="18" charset="0"/>
                      </a:endParaRPr>
                    </a:p>
                  </a:txBody>
                  <a:tcPr marL="31305" marR="3130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學生</a:t>
                      </a:r>
                      <a:endPar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endParaRPr>
                    </a:p>
                  </a:txBody>
                  <a:tcPr marL="31305" marR="31305"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九年級第</a:t>
                      </a:r>
                      <a:r>
                        <a:rPr kumimoji="0" lang="en-US" altLang="zh-TW" sz="1800" b="0"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rPr>
                        <a:t>2</a:t>
                      </a: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學期初（約</a:t>
                      </a:r>
                      <a:r>
                        <a:rPr kumimoji="0" lang="en-US" altLang="zh-TW" sz="1800" b="0"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rPr>
                        <a:t>3</a:t>
                      </a: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月）</a:t>
                      </a:r>
                      <a:endPar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endParaRPr>
                    </a:p>
                  </a:txBody>
                  <a:tcPr marL="31305" marR="31305" marT="0" marB="0" anchor="ctr" horzOverflow="overflow">
                    <a:lnL w="12700" cap="flat" cmpd="sng"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1"/>
                  </a:ext>
                </a:extLst>
              </a:tr>
              <a:tr h="1219372">
                <a:tc>
                  <a:txBody>
                    <a:bodyPr/>
                    <a:lstStyle/>
                    <a:p>
                      <a:pPr marL="247650" marR="0" lvl="0" indent="-247650" algn="l" defTabSz="914400" rtl="0" eaLnBrk="1" fontAlgn="base" latinLnBrk="0" hangingPunct="1">
                        <a:lnSpc>
                          <a:spcPts val="2000"/>
                        </a:lnSpc>
                        <a:spcBef>
                          <a:spcPct val="0"/>
                        </a:spcBef>
                        <a:spcAft>
                          <a:spcPct val="0"/>
                        </a:spcAft>
                        <a:buClr>
                          <a:schemeClr val="tx1"/>
                        </a:buClr>
                        <a:buSzTx/>
                        <a:buFont typeface="Wingdings" pitchFamily="2" charset="2"/>
                        <a:buNone/>
                        <a:tabLst/>
                      </a:pPr>
                      <a:r>
                        <a:rPr kumimoji="0" lang="zh-TW" altLang="en-US" sz="1800" b="1" i="0" u="none" strike="noStrike" cap="none" normalizeH="0" baseline="0">
                          <a:ln>
                            <a:noFill/>
                          </a:ln>
                          <a:solidFill>
                            <a:schemeClr val="tx1"/>
                          </a:solidFill>
                          <a:effectLst/>
                          <a:latin typeface="微軟正黑體" pitchFamily="34" charset="-120"/>
                          <a:ea typeface="微軟正黑體" pitchFamily="34" charset="-120"/>
                          <a:cs typeface="Arial" charset="0"/>
                        </a:rPr>
                        <a:t>五、生涯發展</a:t>
                      </a:r>
                      <a:endParaRPr kumimoji="0" lang="en-US" altLang="zh-TW" sz="1800" b="1" i="0" u="none" strike="noStrike" cap="none" normalizeH="0" baseline="0">
                        <a:ln>
                          <a:noFill/>
                        </a:ln>
                        <a:solidFill>
                          <a:schemeClr val="tx1"/>
                        </a:solidFill>
                        <a:effectLst/>
                        <a:latin typeface="微軟正黑體" pitchFamily="34" charset="-120"/>
                        <a:ea typeface="微軟正黑體" pitchFamily="34" charset="-120"/>
                        <a:cs typeface="Arial" charset="0"/>
                      </a:endParaRPr>
                    </a:p>
                    <a:p>
                      <a:pPr marL="247650" marR="0" lvl="0" indent="-247650" algn="l" defTabSz="914400" rtl="0" eaLnBrk="1" fontAlgn="base" latinLnBrk="0" hangingPunct="1">
                        <a:lnSpc>
                          <a:spcPts val="2000"/>
                        </a:lnSpc>
                        <a:spcBef>
                          <a:spcPct val="0"/>
                        </a:spcBef>
                        <a:spcAft>
                          <a:spcPct val="0"/>
                        </a:spcAft>
                        <a:buClr>
                          <a:schemeClr val="tx1"/>
                        </a:buClr>
                        <a:buSzTx/>
                        <a:buFont typeface="Wingdings" pitchFamily="2" charset="2"/>
                        <a:buNone/>
                        <a:tabLst/>
                      </a:pPr>
                      <a:r>
                        <a:rPr kumimoji="0" lang="en-US" altLang="zh-TW" sz="1800" b="1" i="0" u="none" strike="noStrike" cap="none" normalizeH="0" baseline="0">
                          <a:ln>
                            <a:noFill/>
                          </a:ln>
                          <a:solidFill>
                            <a:schemeClr val="tx1"/>
                          </a:solidFill>
                          <a:effectLst/>
                          <a:latin typeface="微軟正黑體" pitchFamily="34" charset="-120"/>
                          <a:ea typeface="微軟正黑體" pitchFamily="34" charset="-120"/>
                          <a:cs typeface="Arial" charset="0"/>
                        </a:rPr>
                        <a:t>        </a:t>
                      </a:r>
                      <a:r>
                        <a:rPr kumimoji="0" lang="zh-TW" altLang="en-US" sz="1800" b="1" i="0" u="none" strike="noStrike" cap="none" normalizeH="0" baseline="0">
                          <a:ln>
                            <a:noFill/>
                          </a:ln>
                          <a:solidFill>
                            <a:schemeClr val="tx1"/>
                          </a:solidFill>
                          <a:effectLst/>
                          <a:latin typeface="微軟正黑體" pitchFamily="34" charset="-120"/>
                          <a:ea typeface="微軟正黑體" pitchFamily="34" charset="-120"/>
                          <a:cs typeface="Arial" charset="0"/>
                        </a:rPr>
                        <a:t> 規劃書</a:t>
                      </a:r>
                      <a:endParaRPr kumimoji="0" lang="zh-TW" altLang="en-US" sz="1800" b="1"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endParaRPr>
                    </a:p>
                  </a:txBody>
                  <a:tcPr marL="31305" marR="31305" marT="0" marB="0" anchor="ctr" horzOverflow="overflow">
                    <a:lnL w="571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
                          <a:schemeClr val="tx1"/>
                        </a:buClr>
                        <a:buSzTx/>
                        <a:buFont typeface="Wingdings" pitchFamily="2" charset="2"/>
                        <a:buNone/>
                        <a:tabLst/>
                      </a:pPr>
                      <a:endParaRPr kumimoji="0" lang="en-US" altLang="zh-TW" sz="1800" b="0"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endParaRPr>
                    </a:p>
                  </a:txBody>
                  <a:tcPr marL="31305" marR="3130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學生</a:t>
                      </a:r>
                      <a:endPar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endParaRPr>
                    </a:p>
                    <a:p>
                      <a:pPr marL="0" marR="0" lvl="0" indent="0" algn="l"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家長</a:t>
                      </a:r>
                      <a:endParaRPr kumimoji="0" lang="zh-TW" altLang="en-US" sz="1800" b="0" i="0" u="none" strike="noStrike" cap="none" normalizeH="0" baseline="0">
                        <a:ln>
                          <a:noFill/>
                        </a:ln>
                        <a:solidFill>
                          <a:schemeClr val="tx1"/>
                        </a:solidFill>
                        <a:effectLst/>
                        <a:latin typeface="微軟正黑體" pitchFamily="34" charset="-120"/>
                        <a:ea typeface="微軟正黑體" pitchFamily="34" charset="-120"/>
                      </a:endParaRPr>
                    </a:p>
                    <a:p>
                      <a:pPr marL="0" marR="0" lvl="0" indent="0" algn="l"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rPr>
                        <a:t>導師</a:t>
                      </a:r>
                    </a:p>
                    <a:p>
                      <a:pPr marL="0" marR="0" lvl="0" indent="0" algn="l"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rPr>
                        <a:t>輔導教師</a:t>
                      </a:r>
                    </a:p>
                  </a:txBody>
                  <a:tcPr marL="31305" marR="31305"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九年級第</a:t>
                      </a:r>
                      <a:r>
                        <a:rPr kumimoji="0" lang="en-US" altLang="zh-TW" sz="1800" b="0"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rPr>
                        <a:t>2</a:t>
                      </a: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學期</a:t>
                      </a:r>
                      <a:endPar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endParaRPr>
                    </a:p>
                    <a:p>
                      <a:pPr marL="0" marR="0" lvl="0" indent="0" algn="l"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rPr>
                        <a:t>（免試入學及特色招生前）</a:t>
                      </a:r>
                    </a:p>
                  </a:txBody>
                  <a:tcPr marL="31305" marR="31305" marT="0" marB="0" anchor="ctr" horzOverflow="overflow">
                    <a:lnL w="12700" cap="flat" cmpd="sng"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2"/>
                  </a:ext>
                </a:extLst>
              </a:tr>
              <a:tr h="612109">
                <a:tc rowSpan="3">
                  <a:txBody>
                    <a:bodyPr/>
                    <a:lstStyle/>
                    <a:p>
                      <a:pPr marL="247650" marR="0" lvl="0" indent="-247650" algn="l" defTabSz="914400" rtl="0" eaLnBrk="1" fontAlgn="base" latinLnBrk="0" hangingPunct="1">
                        <a:lnSpc>
                          <a:spcPts val="2000"/>
                        </a:lnSpc>
                        <a:spcBef>
                          <a:spcPct val="0"/>
                        </a:spcBef>
                        <a:spcAft>
                          <a:spcPct val="0"/>
                        </a:spcAft>
                        <a:buClr>
                          <a:schemeClr val="tx1"/>
                        </a:buClr>
                        <a:buSzTx/>
                        <a:buFont typeface="Wingdings" pitchFamily="2" charset="2"/>
                        <a:buNone/>
                        <a:tabLst/>
                      </a:pPr>
                      <a:r>
                        <a:rPr kumimoji="0" lang="zh-TW" altLang="en-US" sz="1800" b="1" i="0" u="none" strike="noStrike" cap="none" normalizeH="0" baseline="0">
                          <a:ln>
                            <a:noFill/>
                          </a:ln>
                          <a:solidFill>
                            <a:schemeClr val="tx1"/>
                          </a:solidFill>
                          <a:effectLst/>
                          <a:latin typeface="微軟正黑體" pitchFamily="34" charset="-120"/>
                          <a:ea typeface="微軟正黑體" pitchFamily="34" charset="-120"/>
                          <a:cs typeface="Arial" charset="0"/>
                        </a:rPr>
                        <a:t>六、其他生涯</a:t>
                      </a:r>
                      <a:endParaRPr kumimoji="0" lang="en-US" altLang="zh-TW" sz="1800" b="1" i="0" u="none" strike="noStrike" cap="none" normalizeH="0" baseline="0">
                        <a:ln>
                          <a:noFill/>
                        </a:ln>
                        <a:solidFill>
                          <a:schemeClr val="tx1"/>
                        </a:solidFill>
                        <a:effectLst/>
                        <a:latin typeface="微軟正黑體" pitchFamily="34" charset="-120"/>
                        <a:ea typeface="微軟正黑體" pitchFamily="34" charset="-120"/>
                        <a:cs typeface="Arial" charset="0"/>
                      </a:endParaRPr>
                    </a:p>
                    <a:p>
                      <a:pPr marL="247650" marR="0" lvl="0" indent="-247650" algn="l" defTabSz="914400" rtl="0" eaLnBrk="1" fontAlgn="base" latinLnBrk="0" hangingPunct="1">
                        <a:lnSpc>
                          <a:spcPts val="2000"/>
                        </a:lnSpc>
                        <a:spcBef>
                          <a:spcPct val="0"/>
                        </a:spcBef>
                        <a:spcAft>
                          <a:spcPct val="0"/>
                        </a:spcAft>
                        <a:buClr>
                          <a:schemeClr val="tx1"/>
                        </a:buClr>
                        <a:buSzTx/>
                        <a:buFont typeface="Wingdings" pitchFamily="2" charset="2"/>
                        <a:buNone/>
                        <a:tabLst/>
                      </a:pPr>
                      <a:r>
                        <a:rPr kumimoji="0" lang="en-US" altLang="zh-TW" sz="1800" b="1" i="0" u="none" strike="noStrike" cap="none" normalizeH="0" baseline="0">
                          <a:ln>
                            <a:noFill/>
                          </a:ln>
                          <a:solidFill>
                            <a:schemeClr val="tx1"/>
                          </a:solidFill>
                          <a:effectLst/>
                          <a:latin typeface="微軟正黑體" pitchFamily="34" charset="-120"/>
                          <a:ea typeface="微軟正黑體" pitchFamily="34" charset="-120"/>
                          <a:cs typeface="Arial" charset="0"/>
                        </a:rPr>
                        <a:t>     </a:t>
                      </a:r>
                      <a:r>
                        <a:rPr kumimoji="0" lang="zh-TW" altLang="en-US" sz="1800" b="1" i="0" u="none" strike="noStrike" cap="none" normalizeH="0" baseline="0">
                          <a:ln>
                            <a:noFill/>
                          </a:ln>
                          <a:solidFill>
                            <a:schemeClr val="tx1"/>
                          </a:solidFill>
                          <a:effectLst/>
                          <a:latin typeface="微軟正黑體" pitchFamily="34" charset="-120"/>
                          <a:ea typeface="微軟正黑體" pitchFamily="34" charset="-120"/>
                          <a:cs typeface="Arial" charset="0"/>
                        </a:rPr>
                        <a:t>   輔導紀錄</a:t>
                      </a:r>
                      <a:endParaRPr kumimoji="0" lang="zh-TW" altLang="en-US" sz="1800" b="1"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endParaRPr>
                    </a:p>
                  </a:txBody>
                  <a:tcPr marL="31305" marR="31305" marT="0" marB="0" anchor="ctr" horzOverflow="overflow">
                    <a:lnL w="571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495300" marR="0" lvl="0" indent="-495300" algn="l"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（一）生涯輔導紀錄</a:t>
                      </a:r>
                      <a:endPar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endParaRPr>
                    </a:p>
                  </a:txBody>
                  <a:tcPr marL="31305" marR="31305"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導師</a:t>
                      </a:r>
                      <a:endPar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endParaRPr>
                    </a:p>
                    <a:p>
                      <a:pPr marL="0" marR="0" lvl="0" indent="0" algn="l"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輔導教師</a:t>
                      </a:r>
                      <a:endParaRPr kumimoji="0" lang="zh-TW" altLang="en-US" sz="1800" b="0" i="0" u="none" strike="noStrike" cap="none" normalizeH="0" baseline="0">
                        <a:ln>
                          <a:noFill/>
                        </a:ln>
                        <a:solidFill>
                          <a:schemeClr val="tx1"/>
                        </a:solidFill>
                        <a:effectLst/>
                        <a:latin typeface="微軟正黑體" pitchFamily="34" charset="-120"/>
                        <a:ea typeface="微軟正黑體" pitchFamily="34" charset="-120"/>
                      </a:endParaRPr>
                    </a:p>
                  </a:txBody>
                  <a:tcPr marL="31305" marR="31305"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進行學生生涯輔導後，適時填寫</a:t>
                      </a:r>
                      <a:endPar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endParaRPr>
                    </a:p>
                  </a:txBody>
                  <a:tcPr marL="31305" marR="31305" marT="0" marB="0" anchor="ctr" horzOverflow="overflow">
                    <a:lnL w="12700" cap="flat" cmpd="sng"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3"/>
                  </a:ext>
                </a:extLst>
              </a:tr>
              <a:tr h="612109">
                <a:tc vMerge="1">
                  <a:txBody>
                    <a:bodyPr/>
                    <a:lstStyle/>
                    <a:p>
                      <a:endParaRPr lang="zh-TW" altLang="en-US"/>
                    </a:p>
                  </a:txBody>
                  <a:tcPr/>
                </a:tc>
                <a:tc>
                  <a:txBody>
                    <a:bodyPr/>
                    <a:lstStyle/>
                    <a:p>
                      <a:pPr marL="495300" marR="0" lvl="0" indent="-495300" algn="l"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（二）生涯諮詢紀錄</a:t>
                      </a:r>
                      <a:endPar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endParaRPr>
                    </a:p>
                  </a:txBody>
                  <a:tcPr marL="31305" marR="31305"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學生</a:t>
                      </a:r>
                      <a:endPar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endParaRPr>
                    </a:p>
                  </a:txBody>
                  <a:tcPr marL="31305" marR="31305"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每年</a:t>
                      </a:r>
                      <a:r>
                        <a:rPr kumimoji="0" lang="en-US" altLang="zh-TW" sz="1800" b="0"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rPr>
                        <a:t>9</a:t>
                      </a: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月、翌年</a:t>
                      </a:r>
                      <a:r>
                        <a:rPr kumimoji="0" lang="en-US" altLang="zh-TW" sz="1800" b="0"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rPr>
                        <a:t>3</a:t>
                      </a: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月，依學期別填寫</a:t>
                      </a:r>
                      <a:endPar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endParaRPr>
                    </a:p>
                  </a:txBody>
                  <a:tcPr marL="31305" marR="31305" marT="0" marB="0" anchor="ctr" horzOverflow="overflow">
                    <a:lnL w="12700" cap="flat" cmpd="sng"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4"/>
                  </a:ext>
                </a:extLst>
              </a:tr>
              <a:tr h="636804">
                <a:tc vMerge="1">
                  <a:txBody>
                    <a:bodyPr/>
                    <a:lstStyle/>
                    <a:p>
                      <a:endParaRPr lang="zh-TW" altLang="en-US"/>
                    </a:p>
                  </a:txBody>
                  <a:tcPr/>
                </a:tc>
                <a:tc>
                  <a:txBody>
                    <a:bodyPr/>
                    <a:lstStyle/>
                    <a:p>
                      <a:pPr marL="0" marR="0" lvl="0" indent="0" algn="l"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（三）家長的話</a:t>
                      </a:r>
                      <a:endPar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endParaRPr>
                    </a:p>
                  </a:txBody>
                  <a:tcPr marL="31305" marR="31305"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家長</a:t>
                      </a:r>
                      <a:endPar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endParaRPr>
                    </a:p>
                  </a:txBody>
                  <a:tcPr marL="31305" marR="31305"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每年</a:t>
                      </a:r>
                      <a:r>
                        <a:rPr kumimoji="0" lang="en-US" altLang="zh-TW" sz="1800" b="0"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rPr>
                        <a:t>5-6</a:t>
                      </a: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月，依年級別填寫。家長參閱簽章後，繳回統一保管</a:t>
                      </a:r>
                      <a:endPar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endParaRPr>
                    </a:p>
                  </a:txBody>
                  <a:tcPr marL="31305" marR="31305" marT="0" marB="0" anchor="ctr" horzOverflow="overflow">
                    <a:lnL w="12700" cap="flat" cmpd="sng"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5"/>
                  </a:ext>
                </a:extLst>
              </a:tr>
              <a:tr h="1391798">
                <a:tc>
                  <a:txBody>
                    <a:bodyPr/>
                    <a:lstStyle/>
                    <a:p>
                      <a:pPr marL="495300" marR="0" lvl="0" indent="-495300" algn="ctr"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1" i="0" u="none" strike="noStrike" cap="none" normalizeH="0" baseline="0">
                          <a:ln>
                            <a:noFill/>
                          </a:ln>
                          <a:solidFill>
                            <a:schemeClr val="tx1"/>
                          </a:solidFill>
                          <a:effectLst/>
                          <a:latin typeface="微軟正黑體" pitchFamily="34" charset="-120"/>
                          <a:ea typeface="微軟正黑體" pitchFamily="34" charset="-120"/>
                          <a:cs typeface="Arial" charset="0"/>
                        </a:rPr>
                        <a:t>附錄</a:t>
                      </a:r>
                    </a:p>
                  </a:txBody>
                  <a:tcPr marL="31305" marR="31305" marT="0" marB="0" anchor="ctr" horzOverflow="overflow">
                    <a:lnL w="571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57150" cap="flat" cmpd="dbl"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495300" marR="0" lvl="0" indent="-495300" algn="l"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十三職群與相關性向測</a:t>
                      </a:r>
                    </a:p>
                    <a:p>
                      <a:pPr marL="495300" marR="0" lvl="0" indent="-495300" algn="l"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驗、興趣測驗之對應分析</a:t>
                      </a:r>
                    </a:p>
                    <a:p>
                      <a:pPr marL="495300" marR="0" lvl="0" indent="-495300" algn="l"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結果</a:t>
                      </a:r>
                    </a:p>
                  </a:txBody>
                  <a:tcPr marL="31305" marR="31305"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57150" cap="flat" cmpd="dbl"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
                          <a:schemeClr val="tx1"/>
                        </a:buClr>
                        <a:buSzTx/>
                        <a:buFont typeface="Wingdings" pitchFamily="2" charset="2"/>
                        <a:buNone/>
                        <a:tabLst/>
                      </a:pPr>
                      <a:endParaRPr kumimoji="0" lang="en-US" altLang="zh-TW" sz="1800" b="0"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endParaRPr>
                    </a:p>
                  </a:txBody>
                  <a:tcPr marL="31305" marR="31305"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57150" cap="flat" cmpd="dbl" algn="ctr">
                      <a:solidFill>
                        <a:srgbClr val="000000"/>
                      </a:solidFill>
                      <a:prstDash val="solid"/>
                      <a:round/>
                      <a:headEnd type="none" w="med" len="med"/>
                      <a:tailEnd type="none" w="med" len="med"/>
                    </a:lnB>
                    <a:lnTlToBr>
                      <a:noFill/>
                    </a:lnTlToBr>
                    <a:lnBlToTr w="6350" cap="flat" cmpd="sng" algn="ctr">
                      <a:solidFill>
                        <a:srgbClr val="000000"/>
                      </a:solidFill>
                      <a:prstDash val="solid"/>
                      <a:round/>
                      <a:headEnd type="none" w="med" len="med"/>
                      <a:tailEnd type="none" w="med" len="med"/>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
                          <a:schemeClr val="tx1"/>
                        </a:buClr>
                        <a:buSzTx/>
                        <a:buFont typeface="Wingdings" pitchFamily="2" charset="2"/>
                        <a:buNone/>
                        <a:tabLst/>
                      </a:pPr>
                      <a:endParaRPr kumimoji="0" lang="en-US" altLang="zh-TW" sz="1800" b="0" i="0" u="none" strike="noStrike" cap="none" normalizeH="0" baseline="0" dirty="0">
                        <a:ln>
                          <a:noFill/>
                        </a:ln>
                        <a:solidFill>
                          <a:schemeClr val="tx1"/>
                        </a:solidFill>
                        <a:effectLst/>
                        <a:latin typeface="微軟正黑體" pitchFamily="34" charset="-120"/>
                        <a:ea typeface="微軟正黑體" pitchFamily="34" charset="-120"/>
                        <a:cs typeface="Times New Roman" pitchFamily="18" charset="0"/>
                      </a:endParaRPr>
                    </a:p>
                  </a:txBody>
                  <a:tcPr marL="31305" marR="31305" marT="0" marB="0" horzOverflow="overflow">
                    <a:lnL w="12700" cap="flat" cmpd="sng"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57150" cap="flat" cmpd="dbl" algn="ctr">
                      <a:solidFill>
                        <a:srgbClr val="000000"/>
                      </a:solidFill>
                      <a:prstDash val="solid"/>
                      <a:round/>
                      <a:headEnd type="none" w="med" len="med"/>
                      <a:tailEnd type="none" w="med" len="med"/>
                    </a:lnB>
                    <a:lnTlToBr>
                      <a:noFill/>
                    </a:lnTlToBr>
                    <a:lnBlToTr w="6350" cap="flat" cmpd="sng" algn="ctr">
                      <a:solidFill>
                        <a:srgbClr val="000000"/>
                      </a:solidFill>
                      <a:prstDash val="solid"/>
                      <a:round/>
                      <a:headEnd type="none" w="med" len="med"/>
                      <a:tailEnd type="none" w="med" len="med"/>
                    </a:lnBlToTr>
                    <a:solidFill>
                      <a:schemeClr val="bg1"/>
                    </a:solidFill>
                  </a:tcPr>
                </a:tc>
                <a:extLst>
                  <a:ext uri="{0D108BD9-81ED-4DB2-BD59-A6C34878D82A}">
                    <a16:rowId xmlns:a16="http://schemas.microsoft.com/office/drawing/2014/main" val="10006"/>
                  </a:ext>
                </a:extLst>
              </a:tr>
            </a:tbl>
          </a:graphicData>
        </a:graphic>
      </p:graphicFrame>
      <p:sp>
        <p:nvSpPr>
          <p:cNvPr id="43052" name="矩形 3"/>
          <p:cNvSpPr>
            <a:spLocks noChangeArrowheads="1"/>
          </p:cNvSpPr>
          <p:nvPr/>
        </p:nvSpPr>
        <p:spPr bwMode="auto">
          <a:xfrm>
            <a:off x="1524000" y="476672"/>
            <a:ext cx="9144000" cy="504825"/>
          </a:xfrm>
          <a:prstGeom prst="rect">
            <a:avLst/>
          </a:prstGeom>
          <a:solidFill>
            <a:srgbClr val="FFCCFF"/>
          </a:solidFill>
          <a:ln w="25400" algn="ctr">
            <a:solidFill>
              <a:srgbClr val="FF33CC"/>
            </a:solidFill>
            <a:round/>
            <a:headEnd/>
            <a:tailEnd/>
          </a:ln>
        </p:spPr>
        <p:txBody>
          <a:bodyPr anchor="ctr"/>
          <a:lstStyle/>
          <a:p>
            <a:pPr marL="165100" indent="-165100" algn="just" eaLnBrk="1" hangingPunct="1"/>
            <a:r>
              <a:rPr lang="zh-TW" altLang="en-US" b="1" dirty="0">
                <a:solidFill>
                  <a:srgbClr val="C00000"/>
                </a:solidFill>
                <a:latin typeface="微軟正黑體" pitchFamily="34" charset="-120"/>
                <a:ea typeface="微軟正黑體" pitchFamily="34" charset="-120"/>
                <a:sym typeface="Wingdings" pitchFamily="2" charset="2"/>
              </a:rPr>
              <a:t></a:t>
            </a:r>
            <a:r>
              <a:rPr lang="zh-TW" altLang="en-US" b="1" dirty="0">
                <a:latin typeface="微軟正黑體" pitchFamily="34" charset="-120"/>
                <a:ea typeface="微軟正黑體" pitchFamily="34" charset="-120"/>
                <a:sym typeface="Wingdings" pitchFamily="2" charset="2"/>
              </a:rPr>
              <a:t>一、</a:t>
            </a:r>
            <a:r>
              <a:rPr lang="zh-TW" altLang="en-US" b="1" dirty="0">
                <a:solidFill>
                  <a:srgbClr val="990000"/>
                </a:solidFill>
                <a:latin typeface="微軟正黑體" pitchFamily="34" charset="-120"/>
                <a:ea typeface="微軟正黑體" pitchFamily="34" charset="-120"/>
                <a:sym typeface="Wingdings" pitchFamily="2" charset="2"/>
              </a:rPr>
              <a:t>國中學生生涯發展紀錄手冊</a:t>
            </a:r>
            <a:r>
              <a:rPr lang="en-US" altLang="zh-TW" b="1" dirty="0">
                <a:latin typeface="微軟正黑體" pitchFamily="34" charset="-120"/>
                <a:ea typeface="微軟正黑體" pitchFamily="34" charset="-120"/>
                <a:sym typeface="Wingdings" pitchFamily="2" charset="2"/>
              </a:rPr>
              <a:t>-3</a:t>
            </a:r>
            <a:endParaRPr lang="zh-TW" altLang="zh-TW" b="1" dirty="0">
              <a:latin typeface="微軟正黑體" pitchFamily="34" charset="-120"/>
              <a:ea typeface="微軟正黑體" pitchFamily="34" charset="-12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4" fill="hold" nodeType="afterEffect">
                                  <p:stCondLst>
                                    <p:cond delay="0"/>
                                  </p:stCondLst>
                                  <p:childTnLst>
                                    <p:set>
                                      <p:cBhvr>
                                        <p:cTn id="6" dur="1" fill="hold">
                                          <p:stCondLst>
                                            <p:cond delay="0"/>
                                          </p:stCondLst>
                                        </p:cTn>
                                        <p:tgtEl>
                                          <p:spTgt spid="50225"/>
                                        </p:tgtEl>
                                        <p:attrNameLst>
                                          <p:attrName>style.visibility</p:attrName>
                                        </p:attrNameLst>
                                      </p:cBhvr>
                                      <p:to>
                                        <p:strVal val="visible"/>
                                      </p:to>
                                    </p:set>
                                    <p:animEffect transition="in" filter="wipe(down)">
                                      <p:cBhvr>
                                        <p:cTn id="7" dur="500"/>
                                        <p:tgtEl>
                                          <p:spTgt spid="502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8" name="Picture 2"/>
          <p:cNvPicPr>
            <a:picLocks noChangeAspect="1" noChangeArrowheads="1"/>
          </p:cNvPicPr>
          <p:nvPr/>
        </p:nvPicPr>
        <p:blipFill rotWithShape="1">
          <a:blip r:embed="rId3" cstate="print"/>
          <a:srcRect/>
          <a:stretch/>
        </p:blipFill>
        <p:spPr bwMode="auto">
          <a:xfrm>
            <a:off x="3287688" y="1065314"/>
            <a:ext cx="4104456" cy="5792686"/>
          </a:xfrm>
          <a:prstGeom prst="rect">
            <a:avLst/>
          </a:prstGeom>
          <a:noFill/>
          <a:ln>
            <a:noFill/>
          </a:ln>
          <a:effectLst>
            <a:glow rad="63500">
              <a:schemeClr val="accent4">
                <a:satMod val="175000"/>
                <a:alpha val="40000"/>
              </a:schemeClr>
            </a:glow>
            <a:outerShdw blurRad="50800" dist="38100" dir="2700000" algn="tl" rotWithShape="0">
              <a:prstClr val="black">
                <a:alpha val="40000"/>
              </a:prstClr>
            </a:outerShdw>
          </a:effectLst>
        </p:spPr>
      </p:pic>
      <p:sp>
        <p:nvSpPr>
          <p:cNvPr id="45059" name="矩形 3"/>
          <p:cNvSpPr>
            <a:spLocks noChangeArrowheads="1"/>
          </p:cNvSpPr>
          <p:nvPr/>
        </p:nvSpPr>
        <p:spPr bwMode="auto">
          <a:xfrm>
            <a:off x="1518138" y="457973"/>
            <a:ext cx="9144000" cy="504825"/>
          </a:xfrm>
          <a:prstGeom prst="rect">
            <a:avLst/>
          </a:prstGeom>
          <a:solidFill>
            <a:srgbClr val="CCFF99"/>
          </a:solidFill>
          <a:ln w="25400" algn="ctr">
            <a:solidFill>
              <a:srgbClr val="669900"/>
            </a:solidFill>
            <a:round/>
            <a:headEnd/>
            <a:tailEnd/>
          </a:ln>
        </p:spPr>
        <p:txBody>
          <a:bodyPr anchor="ctr"/>
          <a:lstStyle/>
          <a:p>
            <a:pPr marL="165100" indent="-165100" algn="just" eaLnBrk="1" hangingPunct="1"/>
            <a:r>
              <a:rPr lang="zh-TW" altLang="en-US" b="1" dirty="0">
                <a:solidFill>
                  <a:srgbClr val="C00000"/>
                </a:solidFill>
                <a:latin typeface="微軟正黑體" pitchFamily="34" charset="-120"/>
                <a:ea typeface="微軟正黑體" pitchFamily="34" charset="-120"/>
                <a:sym typeface="Wingdings" pitchFamily="2" charset="2"/>
              </a:rPr>
              <a:t></a:t>
            </a:r>
            <a:r>
              <a:rPr lang="zh-TW" altLang="en-US" b="1" dirty="0">
                <a:latin typeface="微軟正黑體" pitchFamily="34" charset="-120"/>
                <a:ea typeface="微軟正黑體" pitchFamily="34" charset="-120"/>
                <a:sym typeface="Wingdings" pitchFamily="2" charset="2"/>
              </a:rPr>
              <a:t>二、各項心理測驗</a:t>
            </a:r>
            <a:r>
              <a:rPr lang="en-US" altLang="zh-TW" b="1" dirty="0">
                <a:latin typeface="微軟正黑體" pitchFamily="34" charset="-120"/>
                <a:ea typeface="微軟正黑體" pitchFamily="34" charset="-120"/>
                <a:sym typeface="Wingdings" pitchFamily="2" charset="2"/>
              </a:rPr>
              <a:t>▬</a:t>
            </a:r>
            <a:r>
              <a:rPr lang="zh-TW" altLang="en-US" b="1" dirty="0">
                <a:latin typeface="微軟正黑體" pitchFamily="34" charset="-120"/>
                <a:ea typeface="微軟正黑體" pitchFamily="34" charset="-120"/>
                <a:sym typeface="Wingdings" pitchFamily="2" charset="2"/>
              </a:rPr>
              <a:t>性向測驗</a:t>
            </a:r>
            <a:r>
              <a:rPr lang="en-US" altLang="zh-TW" b="1" dirty="0">
                <a:latin typeface="微軟正黑體" pitchFamily="34" charset="-120"/>
                <a:ea typeface="微軟正黑體" pitchFamily="34" charset="-120"/>
                <a:sym typeface="Wingdings" pitchFamily="2" charset="2"/>
              </a:rPr>
              <a:t>-1</a:t>
            </a:r>
            <a:endParaRPr lang="zh-TW" altLang="zh-TW" b="1" dirty="0">
              <a:latin typeface="微軟正黑體" pitchFamily="34" charset="-120"/>
              <a:ea typeface="微軟正黑體" pitchFamily="34" charset="-120"/>
            </a:endParaRPr>
          </a:p>
        </p:txBody>
      </p:sp>
      <p:sp>
        <p:nvSpPr>
          <p:cNvPr id="9" name="橢圓形圖說文字 8"/>
          <p:cNvSpPr/>
          <p:nvPr/>
        </p:nvSpPr>
        <p:spPr bwMode="auto">
          <a:xfrm>
            <a:off x="767408" y="2105065"/>
            <a:ext cx="2806700" cy="2647870"/>
          </a:xfrm>
          <a:prstGeom prst="wedgeEllipseCallout">
            <a:avLst>
              <a:gd name="adj1" fmla="val -9160"/>
              <a:gd name="adj2" fmla="val 58077"/>
            </a:avLst>
          </a:prstGeom>
          <a:solidFill>
            <a:srgbClr val="CCECFF"/>
          </a:solidFill>
          <a:ln w="38100" cap="flat" cmpd="sng" algn="ctr">
            <a:solidFill>
              <a:srgbClr val="00B0F0"/>
            </a:solidFill>
            <a:prstDash val="dash"/>
            <a:round/>
            <a:headEnd type="none" w="med" len="med"/>
            <a:tailEnd type="none" w="med" len="med"/>
          </a:ln>
          <a:effectLst>
            <a:prstShdw prst="shdw17" dist="17961" dir="2700000">
              <a:schemeClr val="tx1">
                <a:gamma/>
                <a:shade val="60000"/>
                <a:invGamma/>
              </a:schemeClr>
            </a:prstShdw>
          </a:effectLst>
        </p:spPr>
        <p:txBody>
          <a:bodyPr lIns="18000" tIns="18000" rIns="18000" bIns="18000" anchor="ctr">
            <a:spAutoFit/>
          </a:bodyPr>
          <a:lstStyle/>
          <a:p>
            <a:pPr eaLnBrk="1" hangingPunct="1">
              <a:defRPr/>
            </a:pPr>
            <a:r>
              <a:rPr lang="zh-TW" altLang="en-US" sz="2400" dirty="0">
                <a:latin typeface="微軟正黑體" pitchFamily="34" charset="-120"/>
                <a:ea typeface="微軟正黑體" pitchFamily="34" charset="-120"/>
              </a:rPr>
              <a:t>性向測驗結果，可以了解語文、數學、機械、空間關係等方面的優勢能力。</a:t>
            </a:r>
          </a:p>
        </p:txBody>
      </p:sp>
      <p:pic>
        <p:nvPicPr>
          <p:cNvPr id="45061" name="圖片 5"/>
          <p:cNvPicPr>
            <a:picLocks noChangeAspect="1"/>
          </p:cNvPicPr>
          <p:nvPr/>
        </p:nvPicPr>
        <p:blipFill>
          <a:blip r:embed="rId4"/>
          <a:srcRect/>
          <a:stretch>
            <a:fillRect/>
          </a:stretch>
        </p:blipFill>
        <p:spPr bwMode="auto">
          <a:xfrm>
            <a:off x="1065201" y="5138486"/>
            <a:ext cx="1060450" cy="1225550"/>
          </a:xfrm>
          <a:prstGeom prst="rect">
            <a:avLst/>
          </a:prstGeom>
          <a:noFill/>
          <a:ln w="9525">
            <a:noFill/>
            <a:miter lim="800000"/>
            <a:headEnd/>
            <a:tailEnd/>
          </a:ln>
        </p:spPr>
      </p:pic>
      <p:pic>
        <p:nvPicPr>
          <p:cNvPr id="45062" name="圖片 6"/>
          <p:cNvPicPr>
            <a:picLocks noChangeAspect="1"/>
          </p:cNvPicPr>
          <p:nvPr/>
        </p:nvPicPr>
        <p:blipFill>
          <a:blip r:embed="rId5"/>
          <a:srcRect/>
          <a:stretch>
            <a:fillRect/>
          </a:stretch>
        </p:blipFill>
        <p:spPr bwMode="auto">
          <a:xfrm>
            <a:off x="10416480" y="1044960"/>
            <a:ext cx="1152525" cy="1422400"/>
          </a:xfrm>
          <a:prstGeom prst="rect">
            <a:avLst/>
          </a:prstGeom>
          <a:noFill/>
          <a:ln w="9525">
            <a:noFill/>
            <a:miter lim="800000"/>
            <a:headEnd/>
            <a:tailEnd/>
          </a:ln>
        </p:spPr>
      </p:pic>
      <p:sp>
        <p:nvSpPr>
          <p:cNvPr id="10" name="橢圓形圖說文字 9"/>
          <p:cNvSpPr/>
          <p:nvPr/>
        </p:nvSpPr>
        <p:spPr bwMode="auto">
          <a:xfrm>
            <a:off x="6940700" y="1585118"/>
            <a:ext cx="3354387" cy="3687763"/>
          </a:xfrm>
          <a:prstGeom prst="wedgeEllipseCallout">
            <a:avLst>
              <a:gd name="adj1" fmla="val 50108"/>
              <a:gd name="adj2" fmla="val -38337"/>
            </a:avLst>
          </a:prstGeom>
          <a:solidFill>
            <a:srgbClr val="FFFF99"/>
          </a:solidFill>
          <a:ln w="38100" cap="flat" cmpd="sng" algn="ctr">
            <a:solidFill>
              <a:srgbClr val="FF0000"/>
            </a:solidFill>
            <a:prstDash val="dash"/>
            <a:round/>
            <a:headEnd type="none" w="med" len="med"/>
            <a:tailEnd type="none" w="med" len="med"/>
          </a:ln>
          <a:effectLst>
            <a:prstShdw prst="shdw17" dist="17961" dir="2700000">
              <a:schemeClr val="tx1">
                <a:gamma/>
                <a:shade val="60000"/>
                <a:invGamma/>
              </a:schemeClr>
            </a:prstShdw>
          </a:effectLst>
        </p:spPr>
        <p:txBody>
          <a:bodyPr lIns="18000" tIns="18000" rIns="18000" bIns="18000" anchor="ctr">
            <a:spAutoFit/>
          </a:bodyPr>
          <a:lstStyle/>
          <a:p>
            <a:pPr eaLnBrk="1" hangingPunct="1">
              <a:defRPr/>
            </a:pPr>
            <a:r>
              <a:rPr lang="zh-TW" altLang="zh-TW" sz="2400" dirty="0">
                <a:latin typeface="微軟正黑體" pitchFamily="34" charset="-120"/>
                <a:ea typeface="微軟正黑體" pitchFamily="34" charset="-120"/>
              </a:rPr>
              <a:t>性向測驗測量個人學習潛能，透過測驗可瞭解自己的優勢能力，幫助</a:t>
            </a:r>
            <a:r>
              <a:rPr lang="zh-TW" altLang="en-US" sz="2400" dirty="0">
                <a:latin typeface="微軟正黑體" pitchFamily="34" charset="-120"/>
                <a:ea typeface="微軟正黑體" pitchFamily="34" charset="-120"/>
              </a:rPr>
              <a:t>自己在進路</a:t>
            </a:r>
            <a:r>
              <a:rPr lang="zh-TW" altLang="zh-TW" sz="2400" dirty="0">
                <a:latin typeface="微軟正黑體" pitchFamily="34" charset="-120"/>
                <a:ea typeface="微軟正黑體" pitchFamily="34" charset="-120"/>
              </a:rPr>
              <a:t>選擇時，往優勢能力方向發展。</a:t>
            </a:r>
            <a:endParaRPr lang="en-US" altLang="zh-TW" sz="2400" dirty="0">
              <a:latin typeface="微軟正黑體" pitchFamily="34" charset="-120"/>
              <a:ea typeface="微軟正黑體" pitchFamily="34" charset="-120"/>
            </a:endParaRPr>
          </a:p>
        </p:txBody>
      </p:sp>
      <p:sp>
        <p:nvSpPr>
          <p:cNvPr id="12" name="文字方塊 11"/>
          <p:cNvSpPr txBox="1"/>
          <p:nvPr/>
        </p:nvSpPr>
        <p:spPr>
          <a:xfrm>
            <a:off x="2495600" y="6010275"/>
            <a:ext cx="6307137" cy="847725"/>
          </a:xfrm>
          <a:prstGeom prst="rect">
            <a:avLst/>
          </a:prstGeom>
          <a:solidFill>
            <a:schemeClr val="accent2">
              <a:lumMod val="40000"/>
              <a:lumOff val="60000"/>
            </a:schemeClr>
          </a:solidFill>
          <a:ln w="25400">
            <a:solidFill>
              <a:schemeClr val="accent2">
                <a:lumMod val="75000"/>
              </a:schemeClr>
            </a:solidFill>
          </a:ln>
        </p:spPr>
        <p:txBody>
          <a:bodyPr>
            <a:spAutoFit/>
          </a:bodyPr>
          <a:lstStyle/>
          <a:p>
            <a:pPr eaLnBrk="1" hangingPunct="1">
              <a:defRPr/>
            </a:pPr>
            <a:r>
              <a:rPr lang="zh-TW" altLang="en-US" sz="2400">
                <a:latin typeface="微軟正黑體" pitchFamily="34" charset="-120"/>
                <a:ea typeface="微軟正黑體" pitchFamily="34" charset="-120"/>
              </a:rPr>
              <a:t>◎國中教學正常化、適性輔導及品質提升方案</a:t>
            </a:r>
            <a:endParaRPr lang="en-US" altLang="zh-TW" sz="2400">
              <a:latin typeface="微軟正黑體" pitchFamily="34" charset="-120"/>
              <a:ea typeface="微軟正黑體" pitchFamily="34" charset="-120"/>
            </a:endParaRPr>
          </a:p>
          <a:p>
            <a:pPr eaLnBrk="1" hangingPunct="1">
              <a:defRPr/>
            </a:pPr>
            <a:r>
              <a:rPr lang="zh-TW" altLang="zh-TW" sz="2400">
                <a:latin typeface="微軟正黑體" pitchFamily="34" charset="-120"/>
                <a:ea typeface="微軟正黑體" pitchFamily="34" charset="-120"/>
              </a:rPr>
              <a:t>◎</a:t>
            </a:r>
            <a:r>
              <a:rPr lang="zh-TW" altLang="en-US" sz="2400">
                <a:latin typeface="微軟正黑體" pitchFamily="34" charset="-120"/>
                <a:ea typeface="微軟正黑體" pitchFamily="34" charset="-120"/>
              </a:rPr>
              <a:t>國中與高中職學生生涯輔導方案</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par>
                          <p:cTn id="9" fill="hold" nodeType="afterGroup">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anim calcmode="lin" valueType="num">
                                      <p:cBhvr>
                                        <p:cTn id="13" dur="500" fill="hold"/>
                                        <p:tgtEl>
                                          <p:spTgt spid="9"/>
                                        </p:tgtEl>
                                        <p:attrNameLst>
                                          <p:attrName>ppt_x</p:attrName>
                                        </p:attrNameLst>
                                      </p:cBhvr>
                                      <p:tavLst>
                                        <p:tav tm="0">
                                          <p:val>
                                            <p:strVal val="#ppt_x"/>
                                          </p:val>
                                        </p:tav>
                                        <p:tav tm="100000">
                                          <p:val>
                                            <p:strVal val="#ppt_x"/>
                                          </p:val>
                                        </p:tav>
                                      </p:tavLst>
                                    </p:anim>
                                    <p:anim calcmode="lin" valueType="num">
                                      <p:cBhvr>
                                        <p:cTn id="14" dur="500" fill="hold"/>
                                        <p:tgtEl>
                                          <p:spTgt spid="9"/>
                                        </p:tgtEl>
                                        <p:attrNameLst>
                                          <p:attrName>ppt_y</p:attrName>
                                        </p:attrNameLst>
                                      </p:cBhvr>
                                      <p:tavLst>
                                        <p:tav tm="0">
                                          <p:val>
                                            <p:strVal val="#ppt_y+.1"/>
                                          </p:val>
                                        </p:tav>
                                        <p:tav tm="100000">
                                          <p:val>
                                            <p:strVal val="#ppt_y"/>
                                          </p:val>
                                        </p:tav>
                                      </p:tavLst>
                                    </p:anim>
                                  </p:childTnLst>
                                </p:cTn>
                              </p:par>
                            </p:childTnLst>
                          </p:cTn>
                        </p:par>
                        <p:par>
                          <p:cTn id="15" fill="hold" nodeType="afterGroup">
                            <p:stCondLst>
                              <p:cond delay="1000"/>
                            </p:stCondLst>
                            <p:childTnLst>
                              <p:par>
                                <p:cTn id="16" presetID="21" presetClass="entr" presetSubtype="1" fill="hold" grpId="0" nodeType="after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wheel(1)">
                                      <p:cBhvr>
                                        <p:cTn id="18" dur="2000"/>
                                        <p:tgtEl>
                                          <p:spTgt spid="12"/>
                                        </p:tgtEl>
                                      </p:cBhvr>
                                    </p:animEffect>
                                  </p:childTnLst>
                                </p:cTn>
                              </p:par>
                            </p:childTnLst>
                          </p:cTn>
                        </p:par>
                        <p:par>
                          <p:cTn id="19" fill="hold" nodeType="afterGroup">
                            <p:stCondLst>
                              <p:cond delay="3000"/>
                            </p:stCondLst>
                            <p:childTnLst>
                              <p:par>
                                <p:cTn id="20" presetID="1" presetClass="exit" presetSubtype="0" fill="hold" grpId="1" nodeType="afterEffect">
                                  <p:stCondLst>
                                    <p:cond delay="5000"/>
                                  </p:stCondLst>
                                  <p:childTnLst>
                                    <p:set>
                                      <p:cBhvr>
                                        <p:cTn id="21" dur="1" fill="hold">
                                          <p:stCondLst>
                                            <p:cond delay="0"/>
                                          </p:stCondLst>
                                        </p:cTn>
                                        <p:tgtEl>
                                          <p:spTgt spid="1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2" grpId="0" animBg="1"/>
      <p:bldP spid="12" grpId="1"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矩形 3"/>
          <p:cNvSpPr>
            <a:spLocks noChangeArrowheads="1"/>
          </p:cNvSpPr>
          <p:nvPr/>
        </p:nvSpPr>
        <p:spPr bwMode="auto">
          <a:xfrm>
            <a:off x="1631504" y="548680"/>
            <a:ext cx="9144000" cy="504825"/>
          </a:xfrm>
          <a:prstGeom prst="rect">
            <a:avLst/>
          </a:prstGeom>
          <a:solidFill>
            <a:srgbClr val="CCFF99"/>
          </a:solidFill>
          <a:ln w="25400" algn="ctr">
            <a:solidFill>
              <a:srgbClr val="669900"/>
            </a:solidFill>
            <a:round/>
            <a:headEnd/>
            <a:tailEnd/>
          </a:ln>
        </p:spPr>
        <p:txBody>
          <a:bodyPr anchor="ctr"/>
          <a:lstStyle/>
          <a:p>
            <a:pPr marL="165100" indent="-165100" algn="just" eaLnBrk="1" hangingPunct="1"/>
            <a:r>
              <a:rPr lang="zh-TW" altLang="en-US" b="1" dirty="0">
                <a:solidFill>
                  <a:srgbClr val="C00000"/>
                </a:solidFill>
                <a:latin typeface="微軟正黑體" pitchFamily="34" charset="-120"/>
                <a:ea typeface="微軟正黑體" pitchFamily="34" charset="-120"/>
                <a:sym typeface="Wingdings" pitchFamily="2" charset="2"/>
              </a:rPr>
              <a:t></a:t>
            </a:r>
            <a:r>
              <a:rPr lang="zh-TW" altLang="en-US" b="1" dirty="0">
                <a:latin typeface="微軟正黑體" pitchFamily="34" charset="-120"/>
                <a:ea typeface="微軟正黑體" pitchFamily="34" charset="-120"/>
                <a:sym typeface="Wingdings" pitchFamily="2" charset="2"/>
              </a:rPr>
              <a:t>二、各項心理測驗</a:t>
            </a:r>
            <a:r>
              <a:rPr lang="en-US" altLang="zh-TW" b="1" dirty="0">
                <a:latin typeface="微軟正黑體" pitchFamily="34" charset="-120"/>
                <a:ea typeface="微軟正黑體" pitchFamily="34" charset="-120"/>
                <a:sym typeface="Wingdings" pitchFamily="2" charset="2"/>
              </a:rPr>
              <a:t>▬</a:t>
            </a:r>
            <a:r>
              <a:rPr lang="zh-TW" altLang="en-US" b="1" dirty="0">
                <a:latin typeface="微軟正黑體" pitchFamily="34" charset="-120"/>
                <a:ea typeface="微軟正黑體" pitchFamily="34" charset="-120"/>
                <a:sym typeface="Wingdings" pitchFamily="2" charset="2"/>
              </a:rPr>
              <a:t>性向測驗</a:t>
            </a:r>
            <a:r>
              <a:rPr lang="en-US" altLang="zh-TW" b="1" dirty="0">
                <a:latin typeface="微軟正黑體" pitchFamily="34" charset="-120"/>
                <a:ea typeface="微軟正黑體" pitchFamily="34" charset="-120"/>
                <a:sym typeface="Wingdings" pitchFamily="2" charset="2"/>
              </a:rPr>
              <a:t>-2</a:t>
            </a:r>
            <a:endParaRPr lang="zh-TW" altLang="zh-TW" b="1" dirty="0">
              <a:latin typeface="微軟正黑體" pitchFamily="34" charset="-120"/>
              <a:ea typeface="微軟正黑體" pitchFamily="34" charset="-120"/>
            </a:endParaRPr>
          </a:p>
        </p:txBody>
      </p:sp>
      <p:pic>
        <p:nvPicPr>
          <p:cNvPr id="51203" name="Picture 2"/>
          <p:cNvPicPr>
            <a:picLocks noChangeAspect="1" noChangeArrowheads="1"/>
          </p:cNvPicPr>
          <p:nvPr/>
        </p:nvPicPr>
        <p:blipFill>
          <a:blip r:embed="rId3"/>
          <a:srcRect/>
          <a:stretch>
            <a:fillRect/>
          </a:stretch>
        </p:blipFill>
        <p:spPr bwMode="auto">
          <a:xfrm>
            <a:off x="1063652" y="1075035"/>
            <a:ext cx="10064695" cy="3888384"/>
          </a:xfrm>
          <a:prstGeom prst="rect">
            <a:avLst/>
          </a:prstGeom>
          <a:noFill/>
          <a:ln w="9525">
            <a:noFill/>
            <a:miter lim="800000"/>
            <a:headEnd/>
            <a:tailEnd/>
          </a:ln>
        </p:spPr>
      </p:pic>
      <p:pic>
        <p:nvPicPr>
          <p:cNvPr id="51204" name="圖片 8"/>
          <p:cNvPicPr>
            <a:picLocks noChangeAspect="1"/>
          </p:cNvPicPr>
          <p:nvPr/>
        </p:nvPicPr>
        <p:blipFill>
          <a:blip r:embed="rId4"/>
          <a:srcRect/>
          <a:stretch>
            <a:fillRect/>
          </a:stretch>
        </p:blipFill>
        <p:spPr bwMode="auto">
          <a:xfrm>
            <a:off x="9191625" y="4829176"/>
            <a:ext cx="1335088" cy="1984375"/>
          </a:xfrm>
          <a:prstGeom prst="rect">
            <a:avLst/>
          </a:prstGeom>
          <a:noFill/>
          <a:ln w="9525">
            <a:noFill/>
            <a:miter lim="800000"/>
            <a:headEnd/>
            <a:tailEnd/>
          </a:ln>
        </p:spPr>
      </p:pic>
      <p:sp>
        <p:nvSpPr>
          <p:cNvPr id="12" name="矩形圖說文字 10"/>
          <p:cNvSpPr>
            <a:spLocks noChangeArrowheads="1"/>
          </p:cNvSpPr>
          <p:nvPr/>
        </p:nvSpPr>
        <p:spPr bwMode="auto">
          <a:xfrm>
            <a:off x="1665287" y="4892675"/>
            <a:ext cx="7153275" cy="1857375"/>
          </a:xfrm>
          <a:prstGeom prst="wedgeRectCallout">
            <a:avLst>
              <a:gd name="adj1" fmla="val 55379"/>
              <a:gd name="adj2" fmla="val 78"/>
            </a:avLst>
          </a:prstGeom>
          <a:solidFill>
            <a:srgbClr val="FFFF99"/>
          </a:solidFill>
          <a:ln w="38100" cap="flat" cmpd="sng" algn="ctr">
            <a:solidFill>
              <a:srgbClr val="FF0000"/>
            </a:solidFill>
            <a:prstDash val="dash"/>
            <a:round/>
            <a:headEnd type="none" w="med" len="med"/>
            <a:tailEnd type="none" w="med" len="med"/>
          </a:ln>
          <a:effectLst>
            <a:prstShdw prst="shdw17" dist="17961" dir="2700000">
              <a:schemeClr val="tx1">
                <a:gamma/>
                <a:shade val="60000"/>
                <a:invGamma/>
              </a:schemeClr>
            </a:prstShdw>
          </a:effectLst>
        </p:spPr>
        <p:txBody>
          <a:bodyPr lIns="180000" tIns="180000" rIns="180000" bIns="180000" anchor="ctr">
            <a:spAutoFit/>
          </a:bodyPr>
          <a:lstStyle/>
          <a:p>
            <a:pPr eaLnBrk="1" hangingPunct="1">
              <a:defRPr/>
            </a:pPr>
            <a:r>
              <a:rPr lang="zh-TW" altLang="en-US" sz="2400">
                <a:latin typeface="微軟正黑體" pitchFamily="34" charset="-120"/>
                <a:ea typeface="微軟正黑體" pitchFamily="34" charset="-120"/>
              </a:rPr>
              <a:t>國立臺灣師範大學心理教育與測驗研究發展中心開發完成「電腦化測驗系統</a:t>
            </a:r>
            <a:r>
              <a:rPr lang="en-US" altLang="zh-TW" sz="2400">
                <a:latin typeface="微軟正黑體" pitchFamily="34" charset="-120"/>
                <a:ea typeface="微軟正黑體" pitchFamily="34" charset="-120"/>
              </a:rPr>
              <a:t>—</a:t>
            </a:r>
            <a:r>
              <a:rPr lang="zh-TW" altLang="en-US" sz="2400">
                <a:latin typeface="微軟正黑體" pitchFamily="34" charset="-120"/>
                <a:ea typeface="微軟正黑體" pitchFamily="34" charset="-120"/>
              </a:rPr>
              <a:t>適性化職涯性向測驗（國中版）」。另外，學校亦可選用各出版社編製之標準化性向測驗，協助孩子瞭解個人優勢能力。</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1794" name="圖片 2">
            <a:extLst>
              <a:ext uri="{FF2B5EF4-FFF2-40B4-BE49-F238E27FC236}">
                <a16:creationId xmlns:a16="http://schemas.microsoft.com/office/drawing/2014/main" id="{23D6BA6D-4829-4CC5-8167-E3C40A013B7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51984" y="24015"/>
            <a:ext cx="6418264"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1795" name="圖片 4">
            <a:extLst>
              <a:ext uri="{FF2B5EF4-FFF2-40B4-BE49-F238E27FC236}">
                <a16:creationId xmlns:a16="http://schemas.microsoft.com/office/drawing/2014/main" id="{7120729B-B2FD-456C-9710-D426562B93E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1354" y="24015"/>
            <a:ext cx="6257924" cy="687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矩形 6">
            <a:extLst>
              <a:ext uri="{FF2B5EF4-FFF2-40B4-BE49-F238E27FC236}">
                <a16:creationId xmlns:a16="http://schemas.microsoft.com/office/drawing/2014/main" id="{B028B5FA-114D-43FE-B50B-CF8836CC010B}"/>
              </a:ext>
            </a:extLst>
          </p:cNvPr>
          <p:cNvSpPr/>
          <p:nvPr/>
        </p:nvSpPr>
        <p:spPr>
          <a:xfrm>
            <a:off x="7535864" y="620688"/>
            <a:ext cx="4284663" cy="57626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8" name="矩形 7">
            <a:extLst>
              <a:ext uri="{FF2B5EF4-FFF2-40B4-BE49-F238E27FC236}">
                <a16:creationId xmlns:a16="http://schemas.microsoft.com/office/drawing/2014/main" id="{084E54D4-12EF-408D-9877-8F8201BB991F}"/>
              </a:ext>
            </a:extLst>
          </p:cNvPr>
          <p:cNvSpPr/>
          <p:nvPr/>
        </p:nvSpPr>
        <p:spPr>
          <a:xfrm>
            <a:off x="1127448" y="5877272"/>
            <a:ext cx="792088" cy="64807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12" name="矩形 11">
            <a:extLst>
              <a:ext uri="{FF2B5EF4-FFF2-40B4-BE49-F238E27FC236}">
                <a16:creationId xmlns:a16="http://schemas.microsoft.com/office/drawing/2014/main" id="{4B749006-E8CD-4196-B98E-52D76B5D2B40}"/>
              </a:ext>
            </a:extLst>
          </p:cNvPr>
          <p:cNvSpPr/>
          <p:nvPr/>
        </p:nvSpPr>
        <p:spPr>
          <a:xfrm>
            <a:off x="4589902" y="5805264"/>
            <a:ext cx="792086" cy="65631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13" name="矩形 12">
            <a:extLst>
              <a:ext uri="{FF2B5EF4-FFF2-40B4-BE49-F238E27FC236}">
                <a16:creationId xmlns:a16="http://schemas.microsoft.com/office/drawing/2014/main" id="{15191015-F559-41CF-925F-0F425383670E}"/>
              </a:ext>
            </a:extLst>
          </p:cNvPr>
          <p:cNvSpPr/>
          <p:nvPr/>
        </p:nvSpPr>
        <p:spPr>
          <a:xfrm>
            <a:off x="2999076" y="5869026"/>
            <a:ext cx="792087" cy="65631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2" name="文字方塊 1">
            <a:extLst>
              <a:ext uri="{FF2B5EF4-FFF2-40B4-BE49-F238E27FC236}">
                <a16:creationId xmlns:a16="http://schemas.microsoft.com/office/drawing/2014/main" id="{A79B1682-8ECE-45FE-BB21-01657D2152D6}"/>
              </a:ext>
            </a:extLst>
          </p:cNvPr>
          <p:cNvSpPr txBox="1"/>
          <p:nvPr/>
        </p:nvSpPr>
        <p:spPr>
          <a:xfrm>
            <a:off x="4589902" y="1196951"/>
            <a:ext cx="432629" cy="584775"/>
          </a:xfrm>
          <a:prstGeom prst="rect">
            <a:avLst/>
          </a:prstGeom>
          <a:noFill/>
        </p:spPr>
        <p:txBody>
          <a:bodyPr wrap="square" rtlCol="0">
            <a:spAutoFit/>
          </a:bodyPr>
          <a:lstStyle/>
          <a:p>
            <a:r>
              <a:rPr lang="en-US" altLang="zh-TW" dirty="0">
                <a:solidFill>
                  <a:srgbClr val="FF0000"/>
                </a:solidFill>
              </a:rPr>
              <a:t>R</a:t>
            </a:r>
            <a:endParaRPr lang="zh-TW" altLang="en-US" dirty="0">
              <a:solidFill>
                <a:srgbClr val="FF0000"/>
              </a:solidFill>
            </a:endParaRPr>
          </a:p>
        </p:txBody>
      </p:sp>
      <p:sp>
        <p:nvSpPr>
          <p:cNvPr id="9" name="文字方塊 8">
            <a:extLst>
              <a:ext uri="{FF2B5EF4-FFF2-40B4-BE49-F238E27FC236}">
                <a16:creationId xmlns:a16="http://schemas.microsoft.com/office/drawing/2014/main" id="{6EFFEB63-97A0-414C-BBA7-61A1C95EBBEA}"/>
              </a:ext>
            </a:extLst>
          </p:cNvPr>
          <p:cNvSpPr txBox="1"/>
          <p:nvPr/>
        </p:nvSpPr>
        <p:spPr>
          <a:xfrm>
            <a:off x="4590034" y="2088763"/>
            <a:ext cx="432629" cy="584775"/>
          </a:xfrm>
          <a:prstGeom prst="rect">
            <a:avLst/>
          </a:prstGeom>
          <a:noFill/>
        </p:spPr>
        <p:txBody>
          <a:bodyPr wrap="square" rtlCol="0">
            <a:spAutoFit/>
          </a:bodyPr>
          <a:lstStyle/>
          <a:p>
            <a:r>
              <a:rPr lang="en-US" altLang="zh-TW" dirty="0">
                <a:solidFill>
                  <a:srgbClr val="FF0000"/>
                </a:solidFill>
              </a:rPr>
              <a:t>I</a:t>
            </a:r>
            <a:endParaRPr lang="zh-TW" altLang="en-US" dirty="0">
              <a:solidFill>
                <a:srgbClr val="FF0000"/>
              </a:solidFill>
            </a:endParaRPr>
          </a:p>
        </p:txBody>
      </p:sp>
      <p:sp>
        <p:nvSpPr>
          <p:cNvPr id="10" name="文字方塊 9">
            <a:extLst>
              <a:ext uri="{FF2B5EF4-FFF2-40B4-BE49-F238E27FC236}">
                <a16:creationId xmlns:a16="http://schemas.microsoft.com/office/drawing/2014/main" id="{C9FB971E-65A5-4038-A582-3BC3EFC007D3}"/>
              </a:ext>
            </a:extLst>
          </p:cNvPr>
          <p:cNvSpPr txBox="1"/>
          <p:nvPr/>
        </p:nvSpPr>
        <p:spPr>
          <a:xfrm>
            <a:off x="4553316" y="2962600"/>
            <a:ext cx="432629" cy="584775"/>
          </a:xfrm>
          <a:prstGeom prst="rect">
            <a:avLst/>
          </a:prstGeom>
          <a:noFill/>
        </p:spPr>
        <p:txBody>
          <a:bodyPr wrap="square" rtlCol="0">
            <a:spAutoFit/>
          </a:bodyPr>
          <a:lstStyle/>
          <a:p>
            <a:r>
              <a:rPr lang="en-US" altLang="zh-TW" dirty="0">
                <a:solidFill>
                  <a:srgbClr val="FF0000"/>
                </a:solidFill>
              </a:rPr>
              <a:t>A</a:t>
            </a:r>
            <a:endParaRPr lang="zh-TW" altLang="en-US" dirty="0">
              <a:solidFill>
                <a:srgbClr val="FF0000"/>
              </a:solidFill>
            </a:endParaRPr>
          </a:p>
        </p:txBody>
      </p:sp>
      <p:sp>
        <p:nvSpPr>
          <p:cNvPr id="11" name="文字方塊 10">
            <a:extLst>
              <a:ext uri="{FF2B5EF4-FFF2-40B4-BE49-F238E27FC236}">
                <a16:creationId xmlns:a16="http://schemas.microsoft.com/office/drawing/2014/main" id="{E18C50F6-CBB3-4CAE-8459-A1256287CA7F}"/>
              </a:ext>
            </a:extLst>
          </p:cNvPr>
          <p:cNvSpPr txBox="1"/>
          <p:nvPr/>
        </p:nvSpPr>
        <p:spPr>
          <a:xfrm>
            <a:off x="4583233" y="3747227"/>
            <a:ext cx="432629" cy="584775"/>
          </a:xfrm>
          <a:prstGeom prst="rect">
            <a:avLst/>
          </a:prstGeom>
          <a:noFill/>
        </p:spPr>
        <p:txBody>
          <a:bodyPr wrap="square" rtlCol="0">
            <a:spAutoFit/>
          </a:bodyPr>
          <a:lstStyle/>
          <a:p>
            <a:r>
              <a:rPr lang="en-US" altLang="zh-TW" dirty="0">
                <a:solidFill>
                  <a:srgbClr val="FF0000"/>
                </a:solidFill>
              </a:rPr>
              <a:t>S</a:t>
            </a:r>
            <a:endParaRPr lang="zh-TW" altLang="en-US" dirty="0">
              <a:solidFill>
                <a:srgbClr val="FF0000"/>
              </a:solidFill>
            </a:endParaRPr>
          </a:p>
        </p:txBody>
      </p:sp>
      <p:sp>
        <p:nvSpPr>
          <p:cNvPr id="14" name="文字方塊 13">
            <a:extLst>
              <a:ext uri="{FF2B5EF4-FFF2-40B4-BE49-F238E27FC236}">
                <a16:creationId xmlns:a16="http://schemas.microsoft.com/office/drawing/2014/main" id="{7E07DF65-AD40-4F64-BBD1-604FB119DE5B}"/>
              </a:ext>
            </a:extLst>
          </p:cNvPr>
          <p:cNvSpPr txBox="1"/>
          <p:nvPr/>
        </p:nvSpPr>
        <p:spPr>
          <a:xfrm>
            <a:off x="4575947" y="4518031"/>
            <a:ext cx="432629" cy="584775"/>
          </a:xfrm>
          <a:prstGeom prst="rect">
            <a:avLst/>
          </a:prstGeom>
          <a:noFill/>
        </p:spPr>
        <p:txBody>
          <a:bodyPr wrap="square" rtlCol="0">
            <a:spAutoFit/>
          </a:bodyPr>
          <a:lstStyle/>
          <a:p>
            <a:r>
              <a:rPr lang="en-US" altLang="zh-TW" dirty="0">
                <a:solidFill>
                  <a:srgbClr val="FF0000"/>
                </a:solidFill>
              </a:rPr>
              <a:t>E</a:t>
            </a:r>
            <a:endParaRPr lang="zh-TW" altLang="en-US" dirty="0">
              <a:solidFill>
                <a:srgbClr val="FF0000"/>
              </a:solidFill>
            </a:endParaRPr>
          </a:p>
        </p:txBody>
      </p:sp>
      <p:sp>
        <p:nvSpPr>
          <p:cNvPr id="15" name="文字方塊 14">
            <a:extLst>
              <a:ext uri="{FF2B5EF4-FFF2-40B4-BE49-F238E27FC236}">
                <a16:creationId xmlns:a16="http://schemas.microsoft.com/office/drawing/2014/main" id="{73A79C4E-B895-4A88-BAA4-229E79756104}"/>
              </a:ext>
            </a:extLst>
          </p:cNvPr>
          <p:cNvSpPr txBox="1"/>
          <p:nvPr/>
        </p:nvSpPr>
        <p:spPr>
          <a:xfrm>
            <a:off x="4574072" y="5248881"/>
            <a:ext cx="432629" cy="584775"/>
          </a:xfrm>
          <a:prstGeom prst="rect">
            <a:avLst/>
          </a:prstGeom>
          <a:noFill/>
        </p:spPr>
        <p:txBody>
          <a:bodyPr wrap="square" rtlCol="0">
            <a:spAutoFit/>
          </a:bodyPr>
          <a:lstStyle/>
          <a:p>
            <a:r>
              <a:rPr lang="en-US" altLang="zh-TW" dirty="0">
                <a:solidFill>
                  <a:srgbClr val="FF0000"/>
                </a:solidFill>
              </a:rPr>
              <a:t>C</a:t>
            </a:r>
            <a:endParaRPr lang="zh-TW" altLang="en-US" dirty="0">
              <a:solidFill>
                <a:srgbClr val="FF0000"/>
              </a:solidFill>
            </a:endParaRPr>
          </a:p>
        </p:txBody>
      </p:sp>
    </p:spTree>
    <p:custDataLst>
      <p:tags r:id="rId1"/>
    </p:custDataLst>
    <p:extLst>
      <p:ext uri="{BB962C8B-B14F-4D97-AF65-F5344CB8AC3E}">
        <p14:creationId xmlns:p14="http://schemas.microsoft.com/office/powerpoint/2010/main" val="160383049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標題 1"/>
          <p:cNvSpPr>
            <a:spLocks noGrp="1"/>
          </p:cNvSpPr>
          <p:nvPr>
            <p:ph type="title" idx="4294967295"/>
          </p:nvPr>
        </p:nvSpPr>
        <p:spPr>
          <a:xfrm>
            <a:off x="1524000" y="692150"/>
            <a:ext cx="8229600" cy="725488"/>
          </a:xfrm>
        </p:spPr>
        <p:txBody>
          <a:bodyPr/>
          <a:lstStyle/>
          <a:p>
            <a:r>
              <a:rPr lang="zh-TW" altLang="en-US" sz="4800" dirty="0">
                <a:latin typeface="標楷體" pitchFamily="65" charset="-120"/>
                <a:ea typeface="標楷體" pitchFamily="65" charset="-120"/>
              </a:rPr>
              <a:t>性向測驗  </a:t>
            </a:r>
            <a:r>
              <a:rPr lang="zh-TW" altLang="en-US" sz="4800" dirty="0">
                <a:latin typeface="標楷體" pitchFamily="65" charset="-120"/>
                <a:ea typeface="標楷體" pitchFamily="65" charset="-120"/>
                <a:hlinkClick r:id="rId3" action="ppaction://hlinkfile"/>
              </a:rPr>
              <a:t>攻其不備</a:t>
            </a:r>
            <a:endParaRPr lang="zh-TW" altLang="en-US" sz="4800" dirty="0">
              <a:latin typeface="標楷體" pitchFamily="65" charset="-120"/>
              <a:ea typeface="標楷體" pitchFamily="65" charset="-120"/>
            </a:endParaRPr>
          </a:p>
        </p:txBody>
      </p:sp>
      <p:pic>
        <p:nvPicPr>
          <p:cNvPr id="49155" name="Picture 2">
            <a:hlinkClick r:id="rId3" action="ppaction://hlinkfile"/>
          </p:cNvPr>
          <p:cNvPicPr>
            <a:picLocks noGrp="1" noChangeAspect="1" noChangeArrowheads="1"/>
          </p:cNvPicPr>
          <p:nvPr>
            <p:ph idx="4294967295"/>
          </p:nvPr>
        </p:nvPicPr>
        <p:blipFill>
          <a:blip r:embed="rId4"/>
          <a:srcRect/>
          <a:stretch>
            <a:fillRect/>
          </a:stretch>
        </p:blipFill>
        <p:spPr>
          <a:xfrm>
            <a:off x="767408" y="1631713"/>
            <a:ext cx="4176464" cy="5089763"/>
          </a:xfrm>
        </p:spPr>
      </p:pic>
      <p:sp>
        <p:nvSpPr>
          <p:cNvPr id="49156" name="投影片編號版面配置區 3"/>
          <p:cNvSpPr txBox="1">
            <a:spLocks noGrp="1"/>
          </p:cNvSpPr>
          <p:nvPr/>
        </p:nvSpPr>
        <p:spPr bwMode="auto">
          <a:xfrm>
            <a:off x="8077200" y="6356351"/>
            <a:ext cx="2133600" cy="365125"/>
          </a:xfrm>
          <a:prstGeom prst="rect">
            <a:avLst/>
          </a:prstGeom>
          <a:noFill/>
          <a:ln w="9525">
            <a:noFill/>
            <a:miter lim="800000"/>
            <a:headEnd/>
            <a:tailEnd/>
          </a:ln>
        </p:spPr>
        <p:txBody>
          <a:bodyPr anchor="ctr"/>
          <a:lstStyle/>
          <a:p>
            <a:pPr algn="r" eaLnBrk="1" hangingPunct="1"/>
            <a:endParaRPr lang="zh-TW" altLang="en-US" sz="1400" b="1">
              <a:latin typeface="Arial" pitchFamily="34" charset="0"/>
            </a:endParaRPr>
          </a:p>
        </p:txBody>
      </p:sp>
      <p:sp>
        <p:nvSpPr>
          <p:cNvPr id="5" name="文字方塊 4"/>
          <p:cNvSpPr txBox="1"/>
          <p:nvPr/>
        </p:nvSpPr>
        <p:spPr>
          <a:xfrm>
            <a:off x="5087888" y="1628776"/>
            <a:ext cx="6768752" cy="4462760"/>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pPr marL="342900" indent="-342900" eaLnBrk="1" hangingPunct="1">
              <a:spcBef>
                <a:spcPts val="600"/>
              </a:spcBef>
              <a:spcAft>
                <a:spcPts val="600"/>
              </a:spcAft>
              <a:buFont typeface="Arial" pitchFamily="34" charset="0"/>
              <a:buChar char="•"/>
              <a:defRPr/>
            </a:pPr>
            <a:r>
              <a:rPr lang="zh-TW" altLang="en-US" sz="2400" dirty="0">
                <a:latin typeface="標楷體" pitchFamily="65" charset="-120"/>
                <a:ea typeface="標楷體" pitchFamily="65" charset="-120"/>
              </a:rPr>
              <a:t>真實故事，被人戲謔的稱為</a:t>
            </a:r>
            <a:r>
              <a:rPr lang="en-US" altLang="zh-TW" sz="2400" dirty="0">
                <a:latin typeface="標楷體" pitchFamily="65" charset="-120"/>
                <a:ea typeface="標楷體" pitchFamily="65" charset="-120"/>
              </a:rPr>
              <a:t>Big Mike</a:t>
            </a:r>
            <a:r>
              <a:rPr lang="zh-TW" altLang="en-US" sz="2400" dirty="0">
                <a:latin typeface="標楷體" pitchFamily="65" charset="-120"/>
                <a:ea typeface="標楷體" pitchFamily="65" charset="-120"/>
              </a:rPr>
              <a:t>的大傢伙，外型巨大、成績低落，在性向測驗時，居然在</a:t>
            </a:r>
            <a:r>
              <a:rPr lang="en-US" altLang="zh-TW" sz="2400" dirty="0">
                <a:latin typeface="標楷體" pitchFamily="65" charset="-120"/>
                <a:ea typeface="標楷體" pitchFamily="65" charset="-120"/>
              </a:rPr>
              <a:t>『</a:t>
            </a:r>
            <a:r>
              <a:rPr lang="zh-TW" altLang="en-US" sz="2400" dirty="0">
                <a:latin typeface="標楷體" pitchFamily="65" charset="-120"/>
                <a:ea typeface="標楷體" pitchFamily="65" charset="-120"/>
              </a:rPr>
              <a:t>保護本能</a:t>
            </a:r>
            <a:r>
              <a:rPr lang="en-US" altLang="zh-TW" sz="2400" dirty="0">
                <a:latin typeface="標楷體" pitchFamily="65" charset="-120"/>
                <a:ea typeface="標楷體" pitchFamily="65" charset="-120"/>
              </a:rPr>
              <a:t>』</a:t>
            </a:r>
            <a:r>
              <a:rPr lang="zh-TW" altLang="en-US" sz="2400" dirty="0">
                <a:latin typeface="標楷體" pitchFamily="65" charset="-120"/>
                <a:ea typeface="標楷體" pitchFamily="65" charset="-120"/>
              </a:rPr>
              <a:t>的部分拿到</a:t>
            </a:r>
            <a:r>
              <a:rPr lang="en-US" altLang="zh-TW" sz="2400" dirty="0">
                <a:latin typeface="標楷體" pitchFamily="65" charset="-120"/>
                <a:ea typeface="標楷體" pitchFamily="65" charset="-120"/>
              </a:rPr>
              <a:t>98</a:t>
            </a:r>
            <a:r>
              <a:rPr lang="zh-TW" altLang="en-US" sz="2400" dirty="0">
                <a:latin typeface="標楷體" pitchFamily="65" charset="-120"/>
                <a:ea typeface="標楷體" pitchFamily="65" charset="-120"/>
              </a:rPr>
              <a:t>分的高分</a:t>
            </a:r>
            <a:r>
              <a:rPr lang="en-US" altLang="zh-TW" sz="2400" dirty="0">
                <a:latin typeface="標楷體" pitchFamily="65" charset="-120"/>
                <a:ea typeface="標楷體" pitchFamily="65" charset="-120"/>
              </a:rPr>
              <a:t>...</a:t>
            </a:r>
            <a:r>
              <a:rPr lang="zh-TW" altLang="en-US" sz="2400" dirty="0">
                <a:latin typeface="標楷體" pitchFamily="65" charset="-120"/>
                <a:ea typeface="標楷體" pitchFamily="65" charset="-120"/>
              </a:rPr>
              <a:t>特別是相對其他只有個位數的性向機能方面。</a:t>
            </a:r>
            <a:endParaRPr lang="en-US" altLang="zh-TW" sz="2400" dirty="0">
              <a:latin typeface="標楷體" pitchFamily="65" charset="-120"/>
              <a:ea typeface="標楷體" pitchFamily="65" charset="-120"/>
            </a:endParaRPr>
          </a:p>
          <a:p>
            <a:pPr marL="342900" indent="-342900" eaLnBrk="1" hangingPunct="1">
              <a:spcBef>
                <a:spcPts val="600"/>
              </a:spcBef>
              <a:spcAft>
                <a:spcPts val="600"/>
              </a:spcAft>
              <a:buFont typeface="Arial" pitchFamily="34" charset="0"/>
              <a:buChar char="•"/>
              <a:defRPr/>
            </a:pPr>
            <a:r>
              <a:rPr lang="zh-TW" altLang="en-US" sz="2400" dirty="0">
                <a:latin typeface="標楷體" pitchFamily="65" charset="-120"/>
                <a:ea typeface="標楷體" pitchFamily="65" charset="-120"/>
              </a:rPr>
              <a:t>所以</a:t>
            </a:r>
            <a:r>
              <a:rPr lang="en-US" altLang="zh-TW" sz="2400" dirty="0">
                <a:latin typeface="標楷體" pitchFamily="65" charset="-120"/>
                <a:ea typeface="標楷體" pitchFamily="65" charset="-120"/>
              </a:rPr>
              <a:t>Mike</a:t>
            </a:r>
            <a:r>
              <a:rPr lang="zh-TW" altLang="en-US" sz="2400" dirty="0">
                <a:latin typeface="標楷體" pitchFamily="65" charset="-120"/>
                <a:ea typeface="標楷體" pitchFamily="65" charset="-120"/>
              </a:rPr>
              <a:t>就像是璞玉，他的低成就是因為沒有機會被開發。當老師能夠仔細去探索，找到方法去對待他，他的成績就能從</a:t>
            </a:r>
            <a:r>
              <a:rPr lang="en-US" altLang="zh-TW" sz="2400" dirty="0">
                <a:latin typeface="標楷體" pitchFamily="65" charset="-120"/>
                <a:ea typeface="標楷體" pitchFamily="65" charset="-120"/>
              </a:rPr>
              <a:t>0</a:t>
            </a:r>
            <a:r>
              <a:rPr lang="zh-TW" altLang="en-US" sz="2400" dirty="0">
                <a:latin typeface="標楷體" pitchFamily="65" charset="-120"/>
                <a:ea typeface="標楷體" pitchFamily="65" charset="-120"/>
              </a:rPr>
              <a:t>分→</a:t>
            </a:r>
            <a:r>
              <a:rPr lang="en-US" altLang="zh-TW" sz="2400" dirty="0">
                <a:latin typeface="標楷體" pitchFamily="65" charset="-120"/>
                <a:ea typeface="標楷體" pitchFamily="65" charset="-120"/>
              </a:rPr>
              <a:t>C→A</a:t>
            </a:r>
            <a:r>
              <a:rPr lang="zh-TW" altLang="en-US" sz="2400" dirty="0">
                <a:latin typeface="標楷體" pitchFamily="65" charset="-120"/>
                <a:ea typeface="標楷體" pitchFamily="65" charset="-120"/>
              </a:rPr>
              <a:t>。</a:t>
            </a:r>
            <a:endParaRPr lang="en-US" altLang="zh-TW" sz="2400" dirty="0">
              <a:latin typeface="標楷體" pitchFamily="65" charset="-120"/>
              <a:ea typeface="標楷體" pitchFamily="65" charset="-120"/>
            </a:endParaRPr>
          </a:p>
          <a:p>
            <a:pPr marL="342900" indent="-342900" eaLnBrk="1" hangingPunct="1">
              <a:spcBef>
                <a:spcPts val="600"/>
              </a:spcBef>
              <a:spcAft>
                <a:spcPts val="600"/>
              </a:spcAft>
              <a:buFont typeface="Arial" pitchFamily="34" charset="0"/>
              <a:buChar char="•"/>
              <a:defRPr/>
            </a:pPr>
            <a:r>
              <a:rPr lang="en-US" altLang="zh-TW" sz="2400" dirty="0">
                <a:latin typeface="標楷體" pitchFamily="65" charset="-120"/>
                <a:ea typeface="標楷體" pitchFamily="65" charset="-120"/>
              </a:rPr>
              <a:t>Mike</a:t>
            </a:r>
            <a:r>
              <a:rPr lang="zh-TW" altLang="en-US" sz="2400" dirty="0">
                <a:latin typeface="標楷體" pitchFamily="65" charset="-120"/>
                <a:ea typeface="標楷體" pitchFamily="65" charset="-120"/>
              </a:rPr>
              <a:t>找到自信心，學業逐步成長，同時發揮天賦，最終在美式足球賽中成為知名明星選手，並開始一帆風順的人生，最後還加入</a:t>
            </a:r>
            <a:r>
              <a:rPr lang="en-US" altLang="zh-TW" sz="2400" dirty="0">
                <a:latin typeface="標楷體" pitchFamily="65" charset="-120"/>
                <a:ea typeface="標楷體" pitchFamily="65" charset="-120"/>
              </a:rPr>
              <a:t>NFL</a:t>
            </a:r>
            <a:r>
              <a:rPr lang="zh-TW" altLang="en-US" sz="2400" dirty="0">
                <a:latin typeface="標楷體" pitchFamily="65" charset="-120"/>
                <a:ea typeface="標楷體" pitchFamily="65" charset="-120"/>
              </a:rPr>
              <a:t>巴爾地摩烏鴉隊。</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Picture 2"/>
          <p:cNvPicPr>
            <a:picLocks noChangeAspect="1" noChangeArrowheads="1"/>
          </p:cNvPicPr>
          <p:nvPr/>
        </p:nvPicPr>
        <p:blipFill>
          <a:blip r:embed="rId3"/>
          <a:srcRect/>
          <a:stretch>
            <a:fillRect/>
          </a:stretch>
        </p:blipFill>
        <p:spPr bwMode="auto">
          <a:xfrm>
            <a:off x="4007768" y="756597"/>
            <a:ext cx="4539333" cy="6266503"/>
          </a:xfrm>
          <a:prstGeom prst="rect">
            <a:avLst/>
          </a:prstGeom>
          <a:noFill/>
          <a:ln w="9525">
            <a:noFill/>
            <a:miter lim="800000"/>
            <a:headEnd/>
            <a:tailEnd/>
          </a:ln>
        </p:spPr>
      </p:pic>
      <p:pic>
        <p:nvPicPr>
          <p:cNvPr id="53251" name="圖片 1"/>
          <p:cNvPicPr>
            <a:picLocks noChangeAspect="1"/>
          </p:cNvPicPr>
          <p:nvPr/>
        </p:nvPicPr>
        <p:blipFill>
          <a:blip r:embed="rId4"/>
          <a:srcRect/>
          <a:stretch>
            <a:fillRect/>
          </a:stretch>
        </p:blipFill>
        <p:spPr bwMode="auto">
          <a:xfrm>
            <a:off x="9546859" y="5077936"/>
            <a:ext cx="1320800" cy="1670050"/>
          </a:xfrm>
          <a:prstGeom prst="rect">
            <a:avLst/>
          </a:prstGeom>
          <a:noFill/>
          <a:ln w="9525">
            <a:noFill/>
            <a:miter lim="800000"/>
            <a:headEnd/>
            <a:tailEnd/>
          </a:ln>
        </p:spPr>
      </p:pic>
      <p:pic>
        <p:nvPicPr>
          <p:cNvPr id="53252" name="圖片 2"/>
          <p:cNvPicPr>
            <a:picLocks noChangeAspect="1"/>
          </p:cNvPicPr>
          <p:nvPr/>
        </p:nvPicPr>
        <p:blipFill>
          <a:blip r:embed="rId5"/>
          <a:srcRect/>
          <a:stretch>
            <a:fillRect/>
          </a:stretch>
        </p:blipFill>
        <p:spPr bwMode="auto">
          <a:xfrm>
            <a:off x="725489" y="5077936"/>
            <a:ext cx="1289050" cy="1552575"/>
          </a:xfrm>
          <a:prstGeom prst="rect">
            <a:avLst/>
          </a:prstGeom>
          <a:noFill/>
          <a:ln w="9525">
            <a:noFill/>
            <a:miter lim="800000"/>
            <a:headEnd/>
            <a:tailEnd/>
          </a:ln>
        </p:spPr>
      </p:pic>
      <p:sp>
        <p:nvSpPr>
          <p:cNvPr id="9" name="橢圓形圖說文字 8"/>
          <p:cNvSpPr/>
          <p:nvPr/>
        </p:nvSpPr>
        <p:spPr bwMode="auto">
          <a:xfrm>
            <a:off x="7752184" y="1190515"/>
            <a:ext cx="4281487" cy="3686175"/>
          </a:xfrm>
          <a:prstGeom prst="wedgeEllipseCallout">
            <a:avLst>
              <a:gd name="adj1" fmla="val 18431"/>
              <a:gd name="adj2" fmla="val 54615"/>
            </a:avLst>
          </a:prstGeom>
          <a:solidFill>
            <a:srgbClr val="CCECFF"/>
          </a:solidFill>
          <a:ln w="38100" cap="flat" cmpd="sng" algn="ctr">
            <a:solidFill>
              <a:srgbClr val="00B0F0"/>
            </a:solidFill>
            <a:prstDash val="dash"/>
            <a:round/>
            <a:headEnd type="none" w="med" len="med"/>
            <a:tailEnd type="none" w="med" len="med"/>
          </a:ln>
          <a:effectLst>
            <a:prstShdw prst="shdw17" dist="17961" dir="2700000">
              <a:schemeClr val="tx1">
                <a:gamma/>
                <a:shade val="60000"/>
                <a:invGamma/>
              </a:schemeClr>
            </a:prstShdw>
          </a:effectLst>
        </p:spPr>
        <p:txBody>
          <a:bodyPr lIns="18000" tIns="18000" rIns="18000" bIns="18000" anchor="ctr">
            <a:spAutoFit/>
          </a:bodyPr>
          <a:lstStyle/>
          <a:p>
            <a:pPr eaLnBrk="1" hangingPunct="1">
              <a:defRPr/>
            </a:pPr>
            <a:r>
              <a:rPr lang="zh-TW" altLang="en-US" sz="2400" dirty="0">
                <a:latin typeface="微軟正黑體" pitchFamily="34" charset="-120"/>
                <a:ea typeface="微軟正黑體" pitchFamily="34" charset="-120"/>
              </a:rPr>
              <a:t>心理測驗結果並非進路選擇的唯一指標，要併同其他因素一起來看（如學習表現）才有參考價值。對測驗有不清楚的地方，可以詢問輔導教師。</a:t>
            </a:r>
          </a:p>
        </p:txBody>
      </p:sp>
      <p:sp>
        <p:nvSpPr>
          <p:cNvPr id="53254" name="矩形 9"/>
          <p:cNvSpPr>
            <a:spLocks noChangeArrowheads="1"/>
          </p:cNvSpPr>
          <p:nvPr/>
        </p:nvSpPr>
        <p:spPr bwMode="auto">
          <a:xfrm>
            <a:off x="1418822" y="482601"/>
            <a:ext cx="9144000" cy="504825"/>
          </a:xfrm>
          <a:prstGeom prst="rect">
            <a:avLst/>
          </a:prstGeom>
          <a:solidFill>
            <a:srgbClr val="CCFF99"/>
          </a:solidFill>
          <a:ln w="25400" algn="ctr">
            <a:solidFill>
              <a:srgbClr val="669900"/>
            </a:solidFill>
            <a:round/>
            <a:headEnd/>
            <a:tailEnd/>
          </a:ln>
        </p:spPr>
        <p:txBody>
          <a:bodyPr anchor="ctr"/>
          <a:lstStyle/>
          <a:p>
            <a:pPr marL="165100" indent="-165100" algn="just" eaLnBrk="1" hangingPunct="1"/>
            <a:r>
              <a:rPr lang="zh-TW" altLang="en-US" b="1" dirty="0">
                <a:solidFill>
                  <a:srgbClr val="C00000"/>
                </a:solidFill>
                <a:latin typeface="微軟正黑體" pitchFamily="34" charset="-120"/>
                <a:ea typeface="微軟正黑體" pitchFamily="34" charset="-120"/>
                <a:sym typeface="Wingdings" pitchFamily="2" charset="2"/>
              </a:rPr>
              <a:t></a:t>
            </a:r>
            <a:r>
              <a:rPr lang="zh-TW" altLang="en-US" b="1" dirty="0">
                <a:latin typeface="微軟正黑體" pitchFamily="34" charset="-120"/>
                <a:ea typeface="微軟正黑體" pitchFamily="34" charset="-120"/>
                <a:sym typeface="Wingdings" pitchFamily="2" charset="2"/>
              </a:rPr>
              <a:t>二、各項心理測驗</a:t>
            </a:r>
            <a:r>
              <a:rPr lang="en-US" altLang="zh-TW" b="1" dirty="0">
                <a:latin typeface="微軟正黑體" pitchFamily="34" charset="-120"/>
                <a:ea typeface="微軟正黑體" pitchFamily="34" charset="-120"/>
                <a:sym typeface="Wingdings" pitchFamily="2" charset="2"/>
              </a:rPr>
              <a:t>▬</a:t>
            </a:r>
            <a:r>
              <a:rPr lang="zh-TW" altLang="en-US" b="1" dirty="0">
                <a:latin typeface="微軟正黑體" pitchFamily="34" charset="-120"/>
                <a:ea typeface="微軟正黑體" pitchFamily="34" charset="-120"/>
                <a:sym typeface="Wingdings" pitchFamily="2" charset="2"/>
              </a:rPr>
              <a:t>興趣測驗</a:t>
            </a:r>
            <a:r>
              <a:rPr lang="en-US" altLang="zh-TW" b="1" dirty="0">
                <a:latin typeface="微軟正黑體" pitchFamily="34" charset="-120"/>
                <a:ea typeface="微軟正黑體" pitchFamily="34" charset="-120"/>
                <a:sym typeface="Wingdings" pitchFamily="2" charset="2"/>
              </a:rPr>
              <a:t>-1</a:t>
            </a:r>
            <a:endParaRPr lang="zh-TW" altLang="zh-TW" b="1" dirty="0">
              <a:latin typeface="微軟正黑體" pitchFamily="34" charset="-120"/>
              <a:ea typeface="微軟正黑體" pitchFamily="34" charset="-120"/>
            </a:endParaRPr>
          </a:p>
        </p:txBody>
      </p:sp>
      <p:sp>
        <p:nvSpPr>
          <p:cNvPr id="10" name="橢圓形圖說文字 9"/>
          <p:cNvSpPr/>
          <p:nvPr/>
        </p:nvSpPr>
        <p:spPr bwMode="auto">
          <a:xfrm>
            <a:off x="407368" y="1316300"/>
            <a:ext cx="4381500" cy="3686572"/>
          </a:xfrm>
          <a:prstGeom prst="wedgeEllipseCallout">
            <a:avLst>
              <a:gd name="adj1" fmla="val -19279"/>
              <a:gd name="adj2" fmla="val 52753"/>
            </a:avLst>
          </a:prstGeom>
          <a:solidFill>
            <a:srgbClr val="FFFF99"/>
          </a:solidFill>
          <a:ln w="38100" cap="flat" cmpd="sng" algn="ctr">
            <a:solidFill>
              <a:srgbClr val="FF0000"/>
            </a:solidFill>
            <a:prstDash val="dash"/>
            <a:round/>
            <a:headEnd type="none" w="med" len="med"/>
            <a:tailEnd type="none" w="med" len="med"/>
          </a:ln>
          <a:effectLst>
            <a:prstShdw prst="shdw17" dist="17961" dir="2700000">
              <a:schemeClr val="tx1">
                <a:gamma/>
                <a:shade val="60000"/>
                <a:invGamma/>
              </a:schemeClr>
            </a:prstShdw>
          </a:effectLst>
        </p:spPr>
        <p:txBody>
          <a:bodyPr lIns="18000" tIns="18000" rIns="18000" bIns="18000" anchor="ctr">
            <a:spAutoFit/>
          </a:bodyPr>
          <a:lstStyle/>
          <a:p>
            <a:pPr eaLnBrk="1" hangingPunct="1">
              <a:defRPr/>
            </a:pPr>
            <a:r>
              <a:rPr lang="zh-TW" altLang="zh-TW" sz="2400" dirty="0">
                <a:latin typeface="微軟正黑體" pitchFamily="34" charset="-120"/>
                <a:ea typeface="微軟正黑體" pitchFamily="34" charset="-120"/>
              </a:rPr>
              <a:t>興趣指個人</a:t>
            </a:r>
            <a:r>
              <a:rPr lang="zh-TW" altLang="en-US" sz="2400" dirty="0">
                <a:latin typeface="微軟正黑體" pitchFamily="34" charset="-120"/>
                <a:ea typeface="微軟正黑體" pitchFamily="34" charset="-120"/>
              </a:rPr>
              <a:t>對</a:t>
            </a:r>
            <a:r>
              <a:rPr lang="zh-TW" altLang="zh-TW" sz="2400" dirty="0">
                <a:latin typeface="微軟正黑體" pitchFamily="34" charset="-120"/>
                <a:ea typeface="微軟正黑體" pitchFamily="34" charset="-120"/>
              </a:rPr>
              <a:t>人事物的喜愛程度，當課程、活動、職業等產生興趣時，會較投入並</a:t>
            </a:r>
            <a:r>
              <a:rPr lang="zh-TW" altLang="en-US" sz="2400" dirty="0">
                <a:latin typeface="微軟正黑體" pitchFamily="34" charset="-120"/>
                <a:ea typeface="微軟正黑體" pitchFamily="34" charset="-120"/>
              </a:rPr>
              <a:t>得到</a:t>
            </a:r>
            <a:r>
              <a:rPr lang="zh-TW" altLang="zh-TW" sz="2400" dirty="0">
                <a:latin typeface="微軟正黑體" pitchFamily="34" charset="-120"/>
                <a:ea typeface="微軟正黑體" pitchFamily="34" charset="-120"/>
              </a:rPr>
              <a:t>滿足。興趣測驗即在測量對某種事務或活動喜歡或不喜歡的程度。</a:t>
            </a:r>
          </a:p>
        </p:txBody>
      </p:sp>
      <p:sp>
        <p:nvSpPr>
          <p:cNvPr id="12" name="文字方塊 11"/>
          <p:cNvSpPr txBox="1"/>
          <p:nvPr/>
        </p:nvSpPr>
        <p:spPr>
          <a:xfrm>
            <a:off x="2981326" y="6054726"/>
            <a:ext cx="6308725" cy="847725"/>
          </a:xfrm>
          <a:prstGeom prst="rect">
            <a:avLst/>
          </a:prstGeom>
          <a:solidFill>
            <a:schemeClr val="accent2">
              <a:lumMod val="40000"/>
              <a:lumOff val="60000"/>
            </a:schemeClr>
          </a:solidFill>
          <a:ln w="25400">
            <a:solidFill>
              <a:schemeClr val="accent2">
                <a:lumMod val="75000"/>
              </a:schemeClr>
            </a:solidFill>
          </a:ln>
        </p:spPr>
        <p:txBody>
          <a:bodyPr>
            <a:spAutoFit/>
          </a:bodyPr>
          <a:lstStyle/>
          <a:p>
            <a:pPr eaLnBrk="1" hangingPunct="1">
              <a:defRPr/>
            </a:pPr>
            <a:r>
              <a:rPr lang="zh-TW" altLang="en-US" sz="2400">
                <a:latin typeface="微軟正黑體" pitchFamily="34" charset="-120"/>
                <a:ea typeface="微軟正黑體" pitchFamily="34" charset="-120"/>
              </a:rPr>
              <a:t>◎國中教學正常化、適性輔導及品質提升方案</a:t>
            </a:r>
            <a:endParaRPr lang="en-US" altLang="zh-TW" sz="2400">
              <a:latin typeface="微軟正黑體" pitchFamily="34" charset="-120"/>
              <a:ea typeface="微軟正黑體" pitchFamily="34" charset="-120"/>
            </a:endParaRPr>
          </a:p>
          <a:p>
            <a:pPr eaLnBrk="1" hangingPunct="1">
              <a:defRPr/>
            </a:pPr>
            <a:r>
              <a:rPr lang="zh-TW" altLang="zh-TW" sz="2400">
                <a:latin typeface="微軟正黑體" pitchFamily="34" charset="-120"/>
                <a:ea typeface="微軟正黑體" pitchFamily="34" charset="-120"/>
              </a:rPr>
              <a:t>◎</a:t>
            </a:r>
            <a:r>
              <a:rPr lang="zh-TW" altLang="en-US" sz="2400">
                <a:latin typeface="微軟正黑體" pitchFamily="34" charset="-120"/>
                <a:ea typeface="微軟正黑體" pitchFamily="34" charset="-120"/>
              </a:rPr>
              <a:t>國中與高中職學生生涯輔導方案</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par>
                          <p:cTn id="9" fill="hold" nodeType="afterGroup">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anim calcmode="lin" valueType="num">
                                      <p:cBhvr>
                                        <p:cTn id="13" dur="500" fill="hold"/>
                                        <p:tgtEl>
                                          <p:spTgt spid="9"/>
                                        </p:tgtEl>
                                        <p:attrNameLst>
                                          <p:attrName>ppt_x</p:attrName>
                                        </p:attrNameLst>
                                      </p:cBhvr>
                                      <p:tavLst>
                                        <p:tav tm="0">
                                          <p:val>
                                            <p:strVal val="#ppt_x"/>
                                          </p:val>
                                        </p:tav>
                                        <p:tav tm="100000">
                                          <p:val>
                                            <p:strVal val="#ppt_x"/>
                                          </p:val>
                                        </p:tav>
                                      </p:tavLst>
                                    </p:anim>
                                    <p:anim calcmode="lin" valueType="num">
                                      <p:cBhvr>
                                        <p:cTn id="14" dur="500" fill="hold"/>
                                        <p:tgtEl>
                                          <p:spTgt spid="9"/>
                                        </p:tgtEl>
                                        <p:attrNameLst>
                                          <p:attrName>ppt_y</p:attrName>
                                        </p:attrNameLst>
                                      </p:cBhvr>
                                      <p:tavLst>
                                        <p:tav tm="0">
                                          <p:val>
                                            <p:strVal val="#ppt_y+.1"/>
                                          </p:val>
                                        </p:tav>
                                        <p:tav tm="100000">
                                          <p:val>
                                            <p:strVal val="#ppt_y"/>
                                          </p:val>
                                        </p:tav>
                                      </p:tavLst>
                                    </p:anim>
                                  </p:childTnLst>
                                </p:cTn>
                              </p:par>
                            </p:childTnLst>
                          </p:cTn>
                        </p:par>
                        <p:par>
                          <p:cTn id="15" fill="hold" nodeType="afterGroup">
                            <p:stCondLst>
                              <p:cond delay="1000"/>
                            </p:stCondLst>
                            <p:childTnLst>
                              <p:par>
                                <p:cTn id="16" presetID="21" presetClass="entr" presetSubtype="1" fill="hold" grpId="0" nodeType="after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wheel(1)">
                                      <p:cBhvr>
                                        <p:cTn id="18" dur="2000"/>
                                        <p:tgtEl>
                                          <p:spTgt spid="12"/>
                                        </p:tgtEl>
                                      </p:cBhvr>
                                    </p:animEffect>
                                  </p:childTnLst>
                                </p:cTn>
                              </p:par>
                            </p:childTnLst>
                          </p:cTn>
                        </p:par>
                        <p:par>
                          <p:cTn id="19" fill="hold" nodeType="afterGroup">
                            <p:stCondLst>
                              <p:cond delay="3000"/>
                            </p:stCondLst>
                            <p:childTnLst>
                              <p:par>
                                <p:cTn id="20" presetID="1" presetClass="exit" presetSubtype="0" fill="hold" grpId="1" nodeType="afterEffect">
                                  <p:stCondLst>
                                    <p:cond delay="5000"/>
                                  </p:stCondLst>
                                  <p:childTnLst>
                                    <p:set>
                                      <p:cBhvr>
                                        <p:cTn id="21" dur="1" fill="hold">
                                          <p:stCondLst>
                                            <p:cond delay="0"/>
                                          </p:stCondLst>
                                        </p:cTn>
                                        <p:tgtEl>
                                          <p:spTgt spid="1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2" grpId="0" animBg="1"/>
      <p:bldP spid="12" grpId="1"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矩形 9"/>
          <p:cNvSpPr>
            <a:spLocks noChangeArrowheads="1"/>
          </p:cNvSpPr>
          <p:nvPr/>
        </p:nvSpPr>
        <p:spPr bwMode="auto">
          <a:xfrm>
            <a:off x="1524000" y="476672"/>
            <a:ext cx="9144000" cy="504825"/>
          </a:xfrm>
          <a:prstGeom prst="rect">
            <a:avLst/>
          </a:prstGeom>
          <a:solidFill>
            <a:srgbClr val="CCFF99"/>
          </a:solidFill>
          <a:ln w="25400" algn="ctr">
            <a:solidFill>
              <a:srgbClr val="669900"/>
            </a:solidFill>
            <a:round/>
            <a:headEnd/>
            <a:tailEnd/>
          </a:ln>
        </p:spPr>
        <p:txBody>
          <a:bodyPr anchor="ctr"/>
          <a:lstStyle/>
          <a:p>
            <a:pPr marL="165100" indent="-165100" algn="just" eaLnBrk="1" hangingPunct="1"/>
            <a:r>
              <a:rPr lang="zh-TW" altLang="en-US" b="1" dirty="0">
                <a:solidFill>
                  <a:srgbClr val="C00000"/>
                </a:solidFill>
                <a:latin typeface="微軟正黑體" pitchFamily="34" charset="-120"/>
                <a:ea typeface="微軟正黑體" pitchFamily="34" charset="-120"/>
                <a:sym typeface="Wingdings" pitchFamily="2" charset="2"/>
              </a:rPr>
              <a:t></a:t>
            </a:r>
            <a:r>
              <a:rPr lang="zh-TW" altLang="en-US" b="1" dirty="0">
                <a:latin typeface="微軟正黑體" pitchFamily="34" charset="-120"/>
                <a:ea typeface="微軟正黑體" pitchFamily="34" charset="-120"/>
                <a:sym typeface="Wingdings" pitchFamily="2" charset="2"/>
              </a:rPr>
              <a:t>二、各項心理測驗</a:t>
            </a:r>
            <a:r>
              <a:rPr lang="en-US" altLang="zh-TW" b="1" dirty="0">
                <a:latin typeface="微軟正黑體" pitchFamily="34" charset="-120"/>
                <a:ea typeface="微軟正黑體" pitchFamily="34" charset="-120"/>
                <a:sym typeface="Wingdings" pitchFamily="2" charset="2"/>
              </a:rPr>
              <a:t>▬</a:t>
            </a:r>
            <a:r>
              <a:rPr lang="zh-TW" altLang="en-US" b="1" dirty="0">
                <a:latin typeface="微軟正黑體" pitchFamily="34" charset="-120"/>
                <a:ea typeface="微軟正黑體" pitchFamily="34" charset="-120"/>
                <a:sym typeface="Wingdings" pitchFamily="2" charset="2"/>
              </a:rPr>
              <a:t>興趣測驗</a:t>
            </a:r>
            <a:r>
              <a:rPr lang="en-US" altLang="zh-TW" b="1" dirty="0">
                <a:latin typeface="微軟正黑體" pitchFamily="34" charset="-120"/>
                <a:ea typeface="微軟正黑體" pitchFamily="34" charset="-120"/>
                <a:sym typeface="Wingdings" pitchFamily="2" charset="2"/>
              </a:rPr>
              <a:t>-2</a:t>
            </a:r>
            <a:endParaRPr lang="zh-TW" altLang="zh-TW" b="1" dirty="0">
              <a:latin typeface="微軟正黑體" pitchFamily="34" charset="-120"/>
              <a:ea typeface="微軟正黑體" pitchFamily="34" charset="-120"/>
            </a:endParaRPr>
          </a:p>
        </p:txBody>
      </p:sp>
      <p:pic>
        <p:nvPicPr>
          <p:cNvPr id="55299" name="Picture 2"/>
          <p:cNvPicPr>
            <a:picLocks noChangeAspect="1" noChangeArrowheads="1"/>
          </p:cNvPicPr>
          <p:nvPr/>
        </p:nvPicPr>
        <p:blipFill>
          <a:blip r:embed="rId3"/>
          <a:srcRect/>
          <a:stretch>
            <a:fillRect/>
          </a:stretch>
        </p:blipFill>
        <p:spPr bwMode="auto">
          <a:xfrm>
            <a:off x="1271464" y="981497"/>
            <a:ext cx="9825292" cy="4257253"/>
          </a:xfrm>
          <a:prstGeom prst="rect">
            <a:avLst/>
          </a:prstGeom>
          <a:noFill/>
          <a:ln w="9525">
            <a:noFill/>
            <a:miter lim="800000"/>
            <a:headEnd/>
            <a:tailEnd/>
          </a:ln>
        </p:spPr>
      </p:pic>
      <p:pic>
        <p:nvPicPr>
          <p:cNvPr id="55300" name="圖片 4"/>
          <p:cNvPicPr>
            <a:picLocks noChangeAspect="1"/>
          </p:cNvPicPr>
          <p:nvPr/>
        </p:nvPicPr>
        <p:blipFill>
          <a:blip r:embed="rId4"/>
          <a:srcRect/>
          <a:stretch>
            <a:fillRect/>
          </a:stretch>
        </p:blipFill>
        <p:spPr bwMode="auto">
          <a:xfrm>
            <a:off x="1703512" y="4837805"/>
            <a:ext cx="1163637" cy="2011363"/>
          </a:xfrm>
          <a:prstGeom prst="rect">
            <a:avLst/>
          </a:prstGeom>
          <a:noFill/>
          <a:ln w="9525">
            <a:noFill/>
            <a:miter lim="800000"/>
            <a:headEnd/>
            <a:tailEnd/>
          </a:ln>
        </p:spPr>
      </p:pic>
      <p:sp>
        <p:nvSpPr>
          <p:cNvPr id="12" name="矩形圖說文字 10"/>
          <p:cNvSpPr>
            <a:spLocks noChangeArrowheads="1"/>
          </p:cNvSpPr>
          <p:nvPr/>
        </p:nvSpPr>
        <p:spPr bwMode="auto">
          <a:xfrm>
            <a:off x="3299197" y="4616821"/>
            <a:ext cx="7368307" cy="2210175"/>
          </a:xfrm>
          <a:prstGeom prst="wedgeRectCallout">
            <a:avLst>
              <a:gd name="adj1" fmla="val -53824"/>
              <a:gd name="adj2" fmla="val 3625"/>
            </a:avLst>
          </a:prstGeom>
          <a:solidFill>
            <a:srgbClr val="FFFF99"/>
          </a:solidFill>
          <a:ln w="38100" cap="flat" cmpd="sng" algn="ctr">
            <a:solidFill>
              <a:srgbClr val="FF0000"/>
            </a:solidFill>
            <a:prstDash val="dash"/>
            <a:round/>
            <a:headEnd type="none" w="med" len="med"/>
            <a:tailEnd type="none" w="med" len="med"/>
          </a:ln>
          <a:effectLst>
            <a:prstShdw prst="shdw17" dist="17961" dir="2700000">
              <a:schemeClr val="tx1">
                <a:gamma/>
                <a:shade val="60000"/>
                <a:invGamma/>
              </a:schemeClr>
            </a:prstShdw>
          </a:effectLst>
        </p:spPr>
        <p:txBody>
          <a:bodyPr wrap="square" lIns="180000" tIns="180000" rIns="180000" bIns="180000" anchor="ctr">
            <a:spAutoFit/>
          </a:bodyPr>
          <a:lstStyle/>
          <a:p>
            <a:pPr eaLnBrk="1" hangingPunct="1">
              <a:defRPr/>
            </a:pPr>
            <a:r>
              <a:rPr lang="zh-TW" altLang="en-US" sz="2400" dirty="0">
                <a:latin typeface="微軟正黑體" pitchFamily="34" charset="-120"/>
                <a:ea typeface="微軟正黑體" pitchFamily="34" charset="-120"/>
              </a:rPr>
              <a:t>國立臺灣師範大學心理教育與測驗研究發展中心開發完成「電腦化測驗系統</a:t>
            </a:r>
            <a:r>
              <a:rPr lang="en-US" altLang="zh-TW" sz="2400" dirty="0">
                <a:latin typeface="微軟正黑體" pitchFamily="34" charset="-120"/>
                <a:ea typeface="微軟正黑體" pitchFamily="34" charset="-120"/>
              </a:rPr>
              <a:t>—</a:t>
            </a:r>
            <a:r>
              <a:rPr lang="zh-TW" altLang="en-US" sz="2400" dirty="0">
                <a:latin typeface="微軟正黑體" pitchFamily="34" charset="-120"/>
                <a:ea typeface="微軟正黑體" pitchFamily="34" charset="-120"/>
              </a:rPr>
              <a:t>情境式職涯興趣測驗（國中版）」。另外，學校亦可選用各出版社編製之標準化興趣測驗，協助孩子瞭解個人對某種</a:t>
            </a:r>
            <a:r>
              <a:rPr lang="zh-TW" altLang="zh-TW" sz="2400" dirty="0">
                <a:latin typeface="微軟正黑體" pitchFamily="34" charset="-120"/>
                <a:ea typeface="微軟正黑體" pitchFamily="34" charset="-120"/>
              </a:rPr>
              <a:t>事務或活動喜歡或不喜歡的程度</a:t>
            </a:r>
            <a:r>
              <a:rPr lang="zh-TW" altLang="en-US" sz="2400" dirty="0">
                <a:latin typeface="微軟正黑體" pitchFamily="34" charset="-120"/>
                <a:ea typeface="微軟正黑體" pitchFamily="34" charset="-120"/>
              </a:rPr>
              <a: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Text Box 2"/>
          <p:cNvSpPr txBox="1">
            <a:spLocks noChangeArrowheads="1"/>
          </p:cNvSpPr>
          <p:nvPr/>
        </p:nvSpPr>
        <p:spPr bwMode="auto">
          <a:xfrm>
            <a:off x="7391401" y="549275"/>
            <a:ext cx="1368425" cy="641350"/>
          </a:xfrm>
          <a:prstGeom prst="rect">
            <a:avLst/>
          </a:prstGeom>
          <a:noFill/>
          <a:ln>
            <a:noFill/>
          </a:ln>
          <a:effectLst>
            <a:prstShdw prst="shdw17" dist="17961" dir="2700000">
              <a:schemeClr val="accent1">
                <a:gamma/>
                <a:shade val="60000"/>
                <a:invGamma/>
                <a:alpha val="50000"/>
              </a:schemeClr>
            </a:prstShdw>
          </a:effectLst>
        </p:spPr>
        <p:txBody>
          <a:bodyPr>
            <a:spAutoFit/>
          </a:bodyPr>
          <a:lstStyle/>
          <a:p>
            <a:pPr eaLnBrk="1" hangingPunct="1">
              <a:spcBef>
                <a:spcPct val="50000"/>
              </a:spcBef>
              <a:defRPr/>
            </a:pPr>
            <a:r>
              <a:rPr lang="zh-TW" altLang="en-US" sz="3600">
                <a:solidFill>
                  <a:schemeClr val="accent2"/>
                </a:solidFill>
                <a:latin typeface="Arial" panose="020B0604020202020204" pitchFamily="34" charset="0"/>
                <a:ea typeface="標楷體" panose="03000509000000000000" pitchFamily="65" charset="-120"/>
              </a:rPr>
              <a:t>甲生</a:t>
            </a:r>
          </a:p>
        </p:txBody>
      </p:sp>
      <p:pic>
        <p:nvPicPr>
          <p:cNvPr id="57347" name="Picture 3" descr="擷取_2015_03_12_21_58_50_891"/>
          <p:cNvPicPr>
            <a:picLocks noChangeAspect="1" noChangeArrowheads="1"/>
          </p:cNvPicPr>
          <p:nvPr/>
        </p:nvPicPr>
        <p:blipFill>
          <a:blip r:embed="rId3"/>
          <a:srcRect/>
          <a:stretch>
            <a:fillRect/>
          </a:stretch>
        </p:blipFill>
        <p:spPr bwMode="auto">
          <a:xfrm>
            <a:off x="1620838" y="1336675"/>
            <a:ext cx="8928100" cy="5441950"/>
          </a:xfrm>
          <a:prstGeom prst="rect">
            <a:avLst/>
          </a:prstGeom>
          <a:noFill/>
          <a:ln w="9525">
            <a:noFill/>
            <a:miter lim="800000"/>
            <a:headEnd/>
            <a:tailEnd/>
          </a:ln>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Text Box 2"/>
          <p:cNvSpPr txBox="1">
            <a:spLocks noChangeArrowheads="1"/>
          </p:cNvSpPr>
          <p:nvPr/>
        </p:nvSpPr>
        <p:spPr bwMode="auto">
          <a:xfrm>
            <a:off x="7319964" y="549275"/>
            <a:ext cx="1368425" cy="641350"/>
          </a:xfrm>
          <a:prstGeom prst="rect">
            <a:avLst/>
          </a:prstGeom>
          <a:noFill/>
          <a:ln>
            <a:noFill/>
          </a:ln>
          <a:effectLst>
            <a:prstShdw prst="shdw17" dist="17961" dir="2700000">
              <a:schemeClr val="accent1">
                <a:gamma/>
                <a:shade val="60000"/>
                <a:invGamma/>
                <a:alpha val="50000"/>
              </a:schemeClr>
            </a:prstShdw>
          </a:effectLst>
        </p:spPr>
        <p:txBody>
          <a:bodyPr>
            <a:spAutoFit/>
          </a:bodyPr>
          <a:lstStyle/>
          <a:p>
            <a:pPr eaLnBrk="1" hangingPunct="1">
              <a:spcBef>
                <a:spcPct val="50000"/>
              </a:spcBef>
              <a:defRPr/>
            </a:pPr>
            <a:r>
              <a:rPr lang="zh-TW" altLang="en-US" sz="3600">
                <a:solidFill>
                  <a:schemeClr val="accent2"/>
                </a:solidFill>
                <a:latin typeface="Arial" panose="020B0604020202020204" pitchFamily="34" charset="0"/>
                <a:ea typeface="標楷體" panose="03000509000000000000" pitchFamily="65" charset="-120"/>
              </a:rPr>
              <a:t>甲生</a:t>
            </a:r>
          </a:p>
        </p:txBody>
      </p:sp>
      <p:pic>
        <p:nvPicPr>
          <p:cNvPr id="59395" name="Picture 3" descr="擷取_2015_03_12_21_59_05_460"/>
          <p:cNvPicPr>
            <a:picLocks noChangeAspect="1" noChangeArrowheads="1"/>
          </p:cNvPicPr>
          <p:nvPr/>
        </p:nvPicPr>
        <p:blipFill>
          <a:blip r:embed="rId3"/>
          <a:srcRect/>
          <a:stretch>
            <a:fillRect/>
          </a:stretch>
        </p:blipFill>
        <p:spPr bwMode="auto">
          <a:xfrm>
            <a:off x="1524000" y="1268413"/>
            <a:ext cx="9144000" cy="5573712"/>
          </a:xfrm>
          <a:prstGeom prst="rect">
            <a:avLst/>
          </a:prstGeom>
          <a:noFill/>
          <a:ln w="9525">
            <a:noFill/>
            <a:miter lim="800000"/>
            <a:headEnd/>
            <a:tailEnd/>
          </a:ln>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6" name="Text Box 2"/>
          <p:cNvSpPr txBox="1">
            <a:spLocks noChangeArrowheads="1"/>
          </p:cNvSpPr>
          <p:nvPr/>
        </p:nvSpPr>
        <p:spPr bwMode="auto">
          <a:xfrm>
            <a:off x="7319964" y="476250"/>
            <a:ext cx="1368425" cy="641350"/>
          </a:xfrm>
          <a:prstGeom prst="rect">
            <a:avLst/>
          </a:prstGeom>
          <a:noFill/>
          <a:ln>
            <a:noFill/>
          </a:ln>
          <a:effectLst>
            <a:prstShdw prst="shdw17" dist="17961" dir="2700000">
              <a:schemeClr val="accent1">
                <a:gamma/>
                <a:shade val="60000"/>
                <a:invGamma/>
                <a:alpha val="50000"/>
              </a:schemeClr>
            </a:prstShdw>
          </a:effectLst>
        </p:spPr>
        <p:txBody>
          <a:bodyPr>
            <a:spAutoFit/>
          </a:bodyPr>
          <a:lstStyle/>
          <a:p>
            <a:pPr eaLnBrk="1" hangingPunct="1">
              <a:spcBef>
                <a:spcPct val="50000"/>
              </a:spcBef>
              <a:defRPr/>
            </a:pPr>
            <a:r>
              <a:rPr lang="zh-TW" altLang="en-US" sz="3600">
                <a:solidFill>
                  <a:schemeClr val="accent2"/>
                </a:solidFill>
                <a:latin typeface="Arial" panose="020B0604020202020204" pitchFamily="34" charset="0"/>
                <a:ea typeface="標楷體" panose="03000509000000000000" pitchFamily="65" charset="-120"/>
              </a:rPr>
              <a:t>甲生</a:t>
            </a:r>
          </a:p>
        </p:txBody>
      </p:sp>
      <p:pic>
        <p:nvPicPr>
          <p:cNvPr id="61443" name="Picture 3" descr="擷取_2015_03_12_21_59_23_956"/>
          <p:cNvPicPr>
            <a:picLocks noChangeAspect="1" noChangeArrowheads="1"/>
          </p:cNvPicPr>
          <p:nvPr/>
        </p:nvPicPr>
        <p:blipFill>
          <a:blip r:embed="rId3"/>
          <a:srcRect/>
          <a:stretch>
            <a:fillRect/>
          </a:stretch>
        </p:blipFill>
        <p:spPr bwMode="auto">
          <a:xfrm>
            <a:off x="1524000" y="1125538"/>
            <a:ext cx="9144000" cy="5573712"/>
          </a:xfrm>
          <a:prstGeom prst="rect">
            <a:avLst/>
          </a:prstGeom>
          <a:noFill/>
          <a:ln w="9525">
            <a:noFill/>
            <a:miter lim="800000"/>
            <a:headEnd/>
            <a:tailEnd/>
          </a:ln>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Text Box 2"/>
          <p:cNvSpPr txBox="1">
            <a:spLocks noChangeArrowheads="1"/>
          </p:cNvSpPr>
          <p:nvPr/>
        </p:nvSpPr>
        <p:spPr bwMode="auto">
          <a:xfrm>
            <a:off x="7248526" y="549275"/>
            <a:ext cx="1368425" cy="641350"/>
          </a:xfrm>
          <a:prstGeom prst="rect">
            <a:avLst/>
          </a:prstGeom>
          <a:noFill/>
          <a:ln>
            <a:noFill/>
          </a:ln>
          <a:effectLst>
            <a:prstShdw prst="shdw17" dist="17961" dir="2700000">
              <a:schemeClr val="accent1">
                <a:gamma/>
                <a:shade val="60000"/>
                <a:invGamma/>
                <a:alpha val="50000"/>
              </a:schemeClr>
            </a:prstShdw>
          </a:effectLst>
        </p:spPr>
        <p:txBody>
          <a:bodyPr>
            <a:spAutoFit/>
          </a:bodyPr>
          <a:lstStyle/>
          <a:p>
            <a:pPr eaLnBrk="1" hangingPunct="1">
              <a:spcBef>
                <a:spcPct val="50000"/>
              </a:spcBef>
              <a:defRPr/>
            </a:pPr>
            <a:r>
              <a:rPr lang="zh-TW" altLang="en-US" sz="3600">
                <a:solidFill>
                  <a:schemeClr val="accent2"/>
                </a:solidFill>
                <a:latin typeface="Arial" panose="020B0604020202020204" pitchFamily="34" charset="0"/>
                <a:ea typeface="標楷體" panose="03000509000000000000" pitchFamily="65" charset="-120"/>
              </a:rPr>
              <a:t>甲生</a:t>
            </a:r>
          </a:p>
        </p:txBody>
      </p:sp>
      <p:pic>
        <p:nvPicPr>
          <p:cNvPr id="63491" name="Picture 3" descr="擷取_2015_03_12_21_59_57_301"/>
          <p:cNvPicPr>
            <a:picLocks noChangeAspect="1" noChangeArrowheads="1"/>
          </p:cNvPicPr>
          <p:nvPr/>
        </p:nvPicPr>
        <p:blipFill>
          <a:blip r:embed="rId3"/>
          <a:srcRect/>
          <a:stretch>
            <a:fillRect/>
          </a:stretch>
        </p:blipFill>
        <p:spPr bwMode="auto">
          <a:xfrm>
            <a:off x="1524000" y="1557339"/>
            <a:ext cx="9144000" cy="4187825"/>
          </a:xfrm>
          <a:prstGeom prst="rect">
            <a:avLst/>
          </a:prstGeom>
          <a:noFill/>
          <a:ln w="9525">
            <a:noFill/>
            <a:miter lim="800000"/>
            <a:headEnd/>
            <a:tailEnd/>
          </a:ln>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矩形 3"/>
          <p:cNvSpPr>
            <a:spLocks noChangeArrowheads="1"/>
          </p:cNvSpPr>
          <p:nvPr/>
        </p:nvSpPr>
        <p:spPr bwMode="auto">
          <a:xfrm>
            <a:off x="1524000" y="513559"/>
            <a:ext cx="9144000" cy="504825"/>
          </a:xfrm>
          <a:prstGeom prst="rect">
            <a:avLst/>
          </a:prstGeom>
          <a:solidFill>
            <a:srgbClr val="CCFF99"/>
          </a:solidFill>
          <a:ln w="25400" algn="ctr">
            <a:solidFill>
              <a:srgbClr val="669900"/>
            </a:solidFill>
            <a:round/>
            <a:headEnd/>
            <a:tailEnd/>
          </a:ln>
        </p:spPr>
        <p:txBody>
          <a:bodyPr anchor="ctr"/>
          <a:lstStyle/>
          <a:p>
            <a:pPr marL="165100" indent="-165100" algn="just" eaLnBrk="1" hangingPunct="1"/>
            <a:r>
              <a:rPr lang="zh-TW" altLang="en-US" b="1" dirty="0">
                <a:solidFill>
                  <a:srgbClr val="C00000"/>
                </a:solidFill>
                <a:latin typeface="微軟正黑體" pitchFamily="34" charset="-120"/>
                <a:ea typeface="微軟正黑體" pitchFamily="34" charset="-120"/>
                <a:sym typeface="Wingdings" pitchFamily="2" charset="2"/>
              </a:rPr>
              <a:t></a:t>
            </a:r>
            <a:r>
              <a:rPr lang="zh-TW" altLang="en-US" b="1" dirty="0">
                <a:latin typeface="微軟正黑體" pitchFamily="34" charset="-120"/>
                <a:ea typeface="微軟正黑體" pitchFamily="34" charset="-120"/>
                <a:sym typeface="Wingdings" pitchFamily="2" charset="2"/>
              </a:rPr>
              <a:t>三、學習成果及特殊表現</a:t>
            </a:r>
            <a:r>
              <a:rPr lang="en-US" altLang="zh-TW" b="1" dirty="0">
                <a:latin typeface="微軟正黑體" pitchFamily="34" charset="-120"/>
                <a:ea typeface="微軟正黑體" pitchFamily="34" charset="-120"/>
                <a:sym typeface="Wingdings" pitchFamily="2" charset="2"/>
              </a:rPr>
              <a:t>▬</a:t>
            </a:r>
            <a:r>
              <a:rPr lang="zh-TW" altLang="en-US" b="1" dirty="0">
                <a:latin typeface="微軟正黑體" pitchFamily="34" charset="-120"/>
                <a:ea typeface="微軟正黑體" pitchFamily="34" charset="-120"/>
                <a:sym typeface="Wingdings" pitchFamily="2" charset="2"/>
              </a:rPr>
              <a:t>我的學習表現</a:t>
            </a:r>
            <a:endParaRPr lang="zh-TW" altLang="zh-TW" b="1" dirty="0">
              <a:latin typeface="微軟正黑體" pitchFamily="34" charset="-120"/>
              <a:ea typeface="微軟正黑體" pitchFamily="34" charset="-120"/>
            </a:endParaRPr>
          </a:p>
        </p:txBody>
      </p:sp>
      <p:pic>
        <p:nvPicPr>
          <p:cNvPr id="71683" name="Picture 2"/>
          <p:cNvPicPr>
            <a:picLocks noChangeAspect="1" noChangeArrowheads="1"/>
          </p:cNvPicPr>
          <p:nvPr/>
        </p:nvPicPr>
        <p:blipFill>
          <a:blip r:embed="rId4"/>
          <a:srcRect/>
          <a:stretch>
            <a:fillRect/>
          </a:stretch>
        </p:blipFill>
        <p:spPr bwMode="auto">
          <a:xfrm>
            <a:off x="1581944" y="977902"/>
            <a:ext cx="4054475" cy="5619750"/>
          </a:xfrm>
          <a:prstGeom prst="rect">
            <a:avLst/>
          </a:prstGeom>
          <a:noFill/>
          <a:ln w="9525">
            <a:noFill/>
            <a:miter lim="800000"/>
            <a:headEnd/>
            <a:tailEnd/>
          </a:ln>
        </p:spPr>
      </p:pic>
      <p:pic>
        <p:nvPicPr>
          <p:cNvPr id="71684" name="Picture 3"/>
          <p:cNvPicPr>
            <a:picLocks noChangeAspect="1" noChangeArrowheads="1"/>
          </p:cNvPicPr>
          <p:nvPr/>
        </p:nvPicPr>
        <p:blipFill>
          <a:blip r:embed="rId5"/>
          <a:srcRect/>
          <a:stretch>
            <a:fillRect/>
          </a:stretch>
        </p:blipFill>
        <p:spPr bwMode="auto">
          <a:xfrm>
            <a:off x="4307682" y="966039"/>
            <a:ext cx="3932238" cy="5449887"/>
          </a:xfrm>
          <a:prstGeom prst="rect">
            <a:avLst/>
          </a:prstGeom>
          <a:noFill/>
          <a:ln w="9525">
            <a:noFill/>
            <a:miter lim="800000"/>
            <a:headEnd/>
            <a:tailEnd/>
          </a:ln>
        </p:spPr>
      </p:pic>
      <p:pic>
        <p:nvPicPr>
          <p:cNvPr id="71685" name="Picture 4"/>
          <p:cNvPicPr>
            <a:picLocks noChangeAspect="1" noChangeArrowheads="1"/>
          </p:cNvPicPr>
          <p:nvPr/>
        </p:nvPicPr>
        <p:blipFill>
          <a:blip r:embed="rId6"/>
          <a:srcRect/>
          <a:stretch>
            <a:fillRect/>
          </a:stretch>
        </p:blipFill>
        <p:spPr bwMode="auto">
          <a:xfrm>
            <a:off x="7542212" y="937604"/>
            <a:ext cx="3932237" cy="5478322"/>
          </a:xfrm>
          <a:prstGeom prst="rect">
            <a:avLst/>
          </a:prstGeom>
          <a:noFill/>
          <a:ln w="9525">
            <a:noFill/>
            <a:miter lim="800000"/>
            <a:headEnd/>
            <a:tailEnd/>
          </a:ln>
        </p:spPr>
      </p:pic>
      <p:sp>
        <p:nvSpPr>
          <p:cNvPr id="9" name="橢圓形圖說文字 8"/>
          <p:cNvSpPr/>
          <p:nvPr/>
        </p:nvSpPr>
        <p:spPr bwMode="auto">
          <a:xfrm>
            <a:off x="4610100" y="1702591"/>
            <a:ext cx="3051175" cy="3168650"/>
          </a:xfrm>
          <a:prstGeom prst="wedgeEllipseCallout">
            <a:avLst>
              <a:gd name="adj1" fmla="val -40035"/>
              <a:gd name="adj2" fmla="val 42465"/>
            </a:avLst>
          </a:prstGeom>
          <a:solidFill>
            <a:srgbClr val="CCECFF"/>
          </a:solidFill>
          <a:ln w="38100" cap="flat" cmpd="sng" algn="ctr">
            <a:solidFill>
              <a:srgbClr val="00B0F0"/>
            </a:solidFill>
            <a:prstDash val="dash"/>
            <a:round/>
            <a:headEnd type="none" w="med" len="med"/>
            <a:tailEnd type="none" w="med" len="med"/>
          </a:ln>
          <a:effectLst>
            <a:prstShdw prst="shdw17" dist="17961" dir="2700000">
              <a:schemeClr val="tx1">
                <a:gamma/>
                <a:shade val="60000"/>
                <a:invGamma/>
              </a:schemeClr>
            </a:prstShdw>
          </a:effectLst>
        </p:spPr>
        <p:txBody>
          <a:bodyPr lIns="18000" tIns="18000" rIns="18000" bIns="18000" anchor="ctr">
            <a:spAutoFit/>
          </a:bodyPr>
          <a:lstStyle/>
          <a:p>
            <a:pPr eaLnBrk="1" hangingPunct="1">
              <a:defRPr/>
            </a:pPr>
            <a:r>
              <a:rPr lang="zh-TW" altLang="en-US" sz="2400">
                <a:latin typeface="微軟正黑體" pitchFamily="34" charset="-120"/>
                <a:ea typeface="微軟正黑體" pitchFamily="34" charset="-120"/>
              </a:rPr>
              <a:t>不要忙著跟別人比較，要在意孩子自己的優勢表現。別忘記給孩子適時的鼓勵！</a:t>
            </a:r>
            <a:endParaRPr lang="en-US" altLang="zh-TW" sz="2400">
              <a:latin typeface="微軟正黑體" pitchFamily="34" charset="-120"/>
              <a:ea typeface="微軟正黑體" pitchFamily="34" charset="-120"/>
            </a:endParaRPr>
          </a:p>
        </p:txBody>
      </p:sp>
      <p:pic>
        <p:nvPicPr>
          <p:cNvPr id="71687" name="圖片 5"/>
          <p:cNvPicPr>
            <a:picLocks noChangeAspect="1"/>
          </p:cNvPicPr>
          <p:nvPr/>
        </p:nvPicPr>
        <p:blipFill>
          <a:blip r:embed="rId7"/>
          <a:srcRect/>
          <a:stretch>
            <a:fillRect/>
          </a:stretch>
        </p:blipFill>
        <p:spPr bwMode="auto">
          <a:xfrm>
            <a:off x="4223792" y="4643603"/>
            <a:ext cx="1060450" cy="1225550"/>
          </a:xfrm>
          <a:prstGeom prst="rect">
            <a:avLst/>
          </a:prstGeom>
          <a:noFill/>
          <a:ln w="9525">
            <a:noFill/>
            <a:miter lim="800000"/>
            <a:headEnd/>
            <a:tailEnd/>
          </a:ln>
        </p:spPr>
      </p:pic>
      <p:sp>
        <p:nvSpPr>
          <p:cNvPr id="8" name="橢圓形圖說文字 7"/>
          <p:cNvSpPr/>
          <p:nvPr/>
        </p:nvSpPr>
        <p:spPr bwMode="auto">
          <a:xfrm>
            <a:off x="7358857" y="1056695"/>
            <a:ext cx="3384550" cy="2138362"/>
          </a:xfrm>
          <a:prstGeom prst="wedgeEllipseCallout">
            <a:avLst>
              <a:gd name="adj1" fmla="val 57072"/>
              <a:gd name="adj2" fmla="val -14020"/>
            </a:avLst>
          </a:prstGeom>
          <a:solidFill>
            <a:srgbClr val="FFFF99"/>
          </a:solidFill>
          <a:ln w="38100" cap="flat" cmpd="sng" algn="ctr">
            <a:solidFill>
              <a:srgbClr val="FF0000"/>
            </a:solidFill>
            <a:prstDash val="dash"/>
            <a:round/>
            <a:headEnd type="none" w="med" len="med"/>
            <a:tailEnd type="none" w="med" len="med"/>
          </a:ln>
          <a:effectLst>
            <a:prstShdw prst="shdw17" dist="17961" dir="2700000">
              <a:schemeClr val="tx1">
                <a:gamma/>
                <a:shade val="60000"/>
                <a:invGamma/>
              </a:schemeClr>
            </a:prstShdw>
          </a:effectLst>
        </p:spPr>
        <p:txBody>
          <a:bodyPr lIns="18000" tIns="18000" rIns="18000" bIns="18000" anchor="ctr">
            <a:spAutoFit/>
          </a:bodyPr>
          <a:lstStyle/>
          <a:p>
            <a:pPr eaLnBrk="1" hangingPunct="1">
              <a:defRPr/>
            </a:pPr>
            <a:r>
              <a:rPr lang="zh-TW" altLang="en-US" sz="2400">
                <a:latin typeface="微軟正黑體" pitchFamily="34" charset="-120"/>
                <a:ea typeface="微軟正黑體" pitchFamily="34" charset="-120"/>
              </a:rPr>
              <a:t>這裡記錄學生在學校各領域的學習成績及體適能檢測結果。</a:t>
            </a:r>
            <a:endParaRPr lang="en-US" altLang="zh-TW" sz="2400">
              <a:latin typeface="微軟正黑體" pitchFamily="34" charset="-120"/>
              <a:ea typeface="微軟正黑體" pitchFamily="34" charset="-120"/>
            </a:endParaRPr>
          </a:p>
        </p:txBody>
      </p:sp>
      <p:pic>
        <p:nvPicPr>
          <p:cNvPr id="71689" name="圖片 6"/>
          <p:cNvPicPr>
            <a:picLocks noChangeAspect="1"/>
          </p:cNvPicPr>
          <p:nvPr/>
        </p:nvPicPr>
        <p:blipFill>
          <a:blip r:embed="rId8"/>
          <a:srcRect/>
          <a:stretch>
            <a:fillRect/>
          </a:stretch>
        </p:blipFill>
        <p:spPr bwMode="auto">
          <a:xfrm>
            <a:off x="10946144" y="620688"/>
            <a:ext cx="1093788" cy="1350963"/>
          </a:xfrm>
          <a:prstGeom prst="rect">
            <a:avLst/>
          </a:prstGeom>
          <a:noFill/>
          <a:ln w="9525">
            <a:noFill/>
            <a:miter lim="800000"/>
            <a:headEnd/>
            <a:tailEnd/>
          </a:ln>
        </p:spPr>
      </p:pic>
      <p:sp>
        <p:nvSpPr>
          <p:cNvPr id="12" name="文字方塊 11"/>
          <p:cNvSpPr txBox="1"/>
          <p:nvPr/>
        </p:nvSpPr>
        <p:spPr>
          <a:xfrm>
            <a:off x="2981326" y="6021389"/>
            <a:ext cx="6308725" cy="847725"/>
          </a:xfrm>
          <a:prstGeom prst="rect">
            <a:avLst/>
          </a:prstGeom>
          <a:solidFill>
            <a:schemeClr val="accent2">
              <a:lumMod val="40000"/>
              <a:lumOff val="60000"/>
            </a:schemeClr>
          </a:solidFill>
          <a:ln w="25400">
            <a:solidFill>
              <a:schemeClr val="accent2">
                <a:lumMod val="75000"/>
              </a:schemeClr>
            </a:solidFill>
          </a:ln>
        </p:spPr>
        <p:txBody>
          <a:bodyPr>
            <a:spAutoFit/>
          </a:bodyPr>
          <a:lstStyle/>
          <a:p>
            <a:pPr eaLnBrk="1" hangingPunct="1">
              <a:defRPr/>
            </a:pPr>
            <a:r>
              <a:rPr lang="zh-TW" altLang="en-US" sz="2400">
                <a:latin typeface="微軟正黑體" pitchFamily="34" charset="-120"/>
                <a:ea typeface="微軟正黑體" pitchFamily="34" charset="-120"/>
              </a:rPr>
              <a:t>◎國中教學正常化、適性輔導及品質提升方案</a:t>
            </a:r>
            <a:endParaRPr lang="en-US" altLang="zh-TW" sz="2400">
              <a:latin typeface="微軟正黑體" pitchFamily="34" charset="-120"/>
              <a:ea typeface="微軟正黑體" pitchFamily="34" charset="-120"/>
            </a:endParaRPr>
          </a:p>
          <a:p>
            <a:pPr eaLnBrk="1" hangingPunct="1">
              <a:defRPr/>
            </a:pPr>
            <a:r>
              <a:rPr lang="zh-TW" altLang="zh-TW" sz="2400">
                <a:latin typeface="微軟正黑體" pitchFamily="34" charset="-120"/>
                <a:ea typeface="微軟正黑體" pitchFamily="34" charset="-120"/>
              </a:rPr>
              <a:t>◎</a:t>
            </a:r>
            <a:r>
              <a:rPr lang="zh-TW" altLang="en-US" sz="2400">
                <a:latin typeface="微軟正黑體" pitchFamily="34" charset="-120"/>
                <a:ea typeface="微軟正黑體" pitchFamily="34" charset="-120"/>
              </a:rPr>
              <a:t>國中與高中職學生生涯輔導方案</a:t>
            </a:r>
          </a:p>
        </p:txBody>
      </p:sp>
    </p:spTree>
    <p:custDataLst>
      <p:tags r:id="rId1"/>
    </p:custDataLst>
    <p:extLst>
      <p:ext uri="{BB962C8B-B14F-4D97-AF65-F5344CB8AC3E}">
        <p14:creationId xmlns:p14="http://schemas.microsoft.com/office/powerpoint/2010/main" val="294726122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par>
                          <p:cTn id="9" fill="hold" nodeType="afterGroup">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anim calcmode="lin" valueType="num">
                                      <p:cBhvr>
                                        <p:cTn id="13" dur="500" fill="hold"/>
                                        <p:tgtEl>
                                          <p:spTgt spid="9"/>
                                        </p:tgtEl>
                                        <p:attrNameLst>
                                          <p:attrName>ppt_x</p:attrName>
                                        </p:attrNameLst>
                                      </p:cBhvr>
                                      <p:tavLst>
                                        <p:tav tm="0">
                                          <p:val>
                                            <p:strVal val="#ppt_x"/>
                                          </p:val>
                                        </p:tav>
                                        <p:tav tm="100000">
                                          <p:val>
                                            <p:strVal val="#ppt_x"/>
                                          </p:val>
                                        </p:tav>
                                      </p:tavLst>
                                    </p:anim>
                                    <p:anim calcmode="lin" valueType="num">
                                      <p:cBhvr>
                                        <p:cTn id="14" dur="500" fill="hold"/>
                                        <p:tgtEl>
                                          <p:spTgt spid="9"/>
                                        </p:tgtEl>
                                        <p:attrNameLst>
                                          <p:attrName>ppt_y</p:attrName>
                                        </p:attrNameLst>
                                      </p:cBhvr>
                                      <p:tavLst>
                                        <p:tav tm="0">
                                          <p:val>
                                            <p:strVal val="#ppt_y+.1"/>
                                          </p:val>
                                        </p:tav>
                                        <p:tav tm="100000">
                                          <p:val>
                                            <p:strVal val="#ppt_y"/>
                                          </p:val>
                                        </p:tav>
                                      </p:tavLst>
                                    </p:anim>
                                  </p:childTnLst>
                                </p:cTn>
                              </p:par>
                            </p:childTnLst>
                          </p:cTn>
                        </p:par>
                        <p:par>
                          <p:cTn id="15" fill="hold" nodeType="afterGroup">
                            <p:stCondLst>
                              <p:cond delay="1000"/>
                            </p:stCondLst>
                            <p:childTnLst>
                              <p:par>
                                <p:cTn id="16" presetID="21" presetClass="entr" presetSubtype="1" fill="hold" grpId="0" nodeType="after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wheel(1)">
                                      <p:cBhvr>
                                        <p:cTn id="18" dur="2000"/>
                                        <p:tgtEl>
                                          <p:spTgt spid="12"/>
                                        </p:tgtEl>
                                      </p:cBhvr>
                                    </p:animEffect>
                                  </p:childTnLst>
                                </p:cTn>
                              </p:par>
                            </p:childTnLst>
                          </p:cTn>
                        </p:par>
                        <p:par>
                          <p:cTn id="19" fill="hold" nodeType="afterGroup">
                            <p:stCondLst>
                              <p:cond delay="3000"/>
                            </p:stCondLst>
                            <p:childTnLst>
                              <p:par>
                                <p:cTn id="20" presetID="1" presetClass="exit" presetSubtype="0" fill="hold" grpId="1" nodeType="afterEffect">
                                  <p:stCondLst>
                                    <p:cond delay="5000"/>
                                  </p:stCondLst>
                                  <p:childTnLst>
                                    <p:set>
                                      <p:cBhvr>
                                        <p:cTn id="21" dur="1" fill="hold">
                                          <p:stCondLst>
                                            <p:cond delay="0"/>
                                          </p:stCondLst>
                                        </p:cTn>
                                        <p:tgtEl>
                                          <p:spTgt spid="1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8" grpId="0" animBg="1"/>
      <p:bldP spid="12" grpId="0" animBg="1"/>
      <p:bldP spid="12" grpId="1"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Picture 4" descr="P1120935"/>
          <p:cNvPicPr>
            <a:picLocks noChangeAspect="1" noChangeArrowheads="1"/>
          </p:cNvPicPr>
          <p:nvPr/>
        </p:nvPicPr>
        <p:blipFill>
          <a:blip r:embed="rId4"/>
          <a:srcRect/>
          <a:stretch>
            <a:fillRect/>
          </a:stretch>
        </p:blipFill>
        <p:spPr bwMode="auto">
          <a:xfrm>
            <a:off x="1775521" y="422381"/>
            <a:ext cx="8279706" cy="6435619"/>
          </a:xfrm>
          <a:prstGeom prst="rect">
            <a:avLst/>
          </a:prstGeom>
          <a:noFill/>
          <a:ln w="9525">
            <a:noFill/>
            <a:miter lim="800000"/>
            <a:headEnd/>
            <a:tailEnd/>
          </a:ln>
        </p:spPr>
      </p:pic>
    </p:spTree>
    <p:custDataLst>
      <p:tags r:id="rId1"/>
    </p:custDataLst>
    <p:extLst>
      <p:ext uri="{BB962C8B-B14F-4D97-AF65-F5344CB8AC3E}">
        <p14:creationId xmlns:p14="http://schemas.microsoft.com/office/powerpoint/2010/main" val="218709993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Oval 10"/>
          <p:cNvSpPr>
            <a:spLocks noChangeArrowheads="1"/>
          </p:cNvSpPr>
          <p:nvPr/>
        </p:nvSpPr>
        <p:spPr bwMode="auto">
          <a:xfrm>
            <a:off x="2135189" y="3863975"/>
            <a:ext cx="7431087" cy="819150"/>
          </a:xfrm>
          <a:prstGeom prst="ellipse">
            <a:avLst/>
          </a:prstGeom>
          <a:noFill/>
          <a:ln w="38100" algn="ctr">
            <a:solidFill>
              <a:schemeClr val="bg2"/>
            </a:solidFill>
            <a:round/>
            <a:headEnd/>
            <a:tailEnd/>
          </a:ln>
        </p:spPr>
        <p:txBody>
          <a:bodyPr anchor="ctr">
            <a:spAutoFit/>
          </a:bodyPr>
          <a:lstStyle/>
          <a:p>
            <a:pPr eaLnBrk="1" hangingPunct="1"/>
            <a:endParaRPr lang="zh-TW" altLang="en-US">
              <a:solidFill>
                <a:srgbClr val="000000"/>
              </a:solidFill>
              <a:latin typeface="微軟正黑體" pitchFamily="34" charset="-120"/>
              <a:ea typeface="微軟正黑體" pitchFamily="34" charset="-120"/>
            </a:endParaRPr>
          </a:p>
        </p:txBody>
      </p:sp>
      <p:sp>
        <p:nvSpPr>
          <p:cNvPr id="26" name="Oval 25"/>
          <p:cNvSpPr>
            <a:spLocks noChangeArrowheads="1"/>
          </p:cNvSpPr>
          <p:nvPr/>
        </p:nvSpPr>
        <p:spPr bwMode="gray">
          <a:xfrm>
            <a:off x="4995863" y="3862399"/>
            <a:ext cx="1592262" cy="822305"/>
          </a:xfrm>
          <a:prstGeom prst="ellipse">
            <a:avLst/>
          </a:prstGeom>
          <a:gradFill rotWithShape="1">
            <a:gsLst>
              <a:gs pos="0">
                <a:schemeClr val="hlink">
                  <a:gamma/>
                  <a:shade val="54118"/>
                  <a:invGamma/>
                </a:schemeClr>
              </a:gs>
              <a:gs pos="50000">
                <a:schemeClr val="hlink"/>
              </a:gs>
              <a:gs pos="100000">
                <a:schemeClr val="hlink">
                  <a:gamma/>
                  <a:shade val="54118"/>
                  <a:invGamma/>
                </a:schemeClr>
              </a:gs>
            </a:gsLst>
            <a:lin ang="18900000" scaled="1"/>
          </a:gradFill>
          <a:ln>
            <a:noFill/>
          </a:ln>
          <a:effectLst/>
        </p:spPr>
        <p:txBody>
          <a:bodyPr anchor="ctr">
            <a:spAutoFit/>
          </a:bodyPr>
          <a:lstStyle/>
          <a:p>
            <a:pPr eaLnBrk="1" hangingPunct="1">
              <a:defRPr/>
            </a:pPr>
            <a:endParaRPr lang="zh-TW" altLang="en-US">
              <a:solidFill>
                <a:srgbClr val="000000"/>
              </a:solidFill>
              <a:latin typeface="微軟正黑體" pitchFamily="34" charset="-120"/>
              <a:ea typeface="微軟正黑體" pitchFamily="34" charset="-120"/>
            </a:endParaRPr>
          </a:p>
        </p:txBody>
      </p:sp>
      <p:sp>
        <p:nvSpPr>
          <p:cNvPr id="75780" name="Oval 27"/>
          <p:cNvSpPr>
            <a:spLocks noChangeArrowheads="1"/>
          </p:cNvSpPr>
          <p:nvPr/>
        </p:nvSpPr>
        <p:spPr bwMode="gray">
          <a:xfrm>
            <a:off x="5073650" y="3863987"/>
            <a:ext cx="1435100" cy="822305"/>
          </a:xfrm>
          <a:prstGeom prst="ellipse">
            <a:avLst/>
          </a:prstGeom>
          <a:solidFill>
            <a:srgbClr val="333333"/>
          </a:solidFill>
          <a:ln w="9525">
            <a:noFill/>
            <a:round/>
            <a:headEnd/>
            <a:tailEnd/>
          </a:ln>
        </p:spPr>
        <p:txBody>
          <a:bodyPr anchor="ctr">
            <a:spAutoFit/>
          </a:bodyPr>
          <a:lstStyle/>
          <a:p>
            <a:pPr eaLnBrk="1" hangingPunct="1"/>
            <a:endParaRPr lang="zh-TW" altLang="en-US">
              <a:solidFill>
                <a:srgbClr val="000000"/>
              </a:solidFill>
              <a:latin typeface="微軟正黑體" pitchFamily="34" charset="-120"/>
              <a:ea typeface="微軟正黑體" pitchFamily="34" charset="-120"/>
            </a:endParaRPr>
          </a:p>
        </p:txBody>
      </p:sp>
      <p:sp>
        <p:nvSpPr>
          <p:cNvPr id="44" name="Oval 8"/>
          <p:cNvSpPr>
            <a:spLocks noChangeArrowheads="1"/>
          </p:cNvSpPr>
          <p:nvPr/>
        </p:nvSpPr>
        <p:spPr bwMode="gray">
          <a:xfrm>
            <a:off x="2566988" y="2492376"/>
            <a:ext cx="1141412" cy="1101725"/>
          </a:xfrm>
          <a:prstGeom prst="ellipse">
            <a:avLst/>
          </a:prstGeom>
          <a:gradFill rotWithShape="0">
            <a:gsLst>
              <a:gs pos="0">
                <a:schemeClr val="bg2"/>
              </a:gs>
              <a:gs pos="100000">
                <a:srgbClr val="92D050"/>
              </a:gs>
            </a:gsLst>
            <a:path path="shape">
              <a:fillToRect l="50000" t="50000" r="50000" b="50000"/>
            </a:path>
          </a:gradFill>
          <a:ln w="9525">
            <a:noFill/>
            <a:round/>
            <a:headEnd/>
            <a:tailEnd/>
          </a:ln>
          <a:effectLst>
            <a:prstShdw prst="shdw12" dist="76200" dir="10800000">
              <a:srgbClr val="001D3A">
                <a:alpha val="50000"/>
              </a:srgbClr>
            </a:prstShdw>
          </a:effectLst>
        </p:spPr>
        <p:txBody>
          <a:bodyPr wrap="none" anchor="ctr"/>
          <a:lstStyle/>
          <a:p>
            <a:pPr algn="ctr" eaLnBrk="1" hangingPunct="1"/>
            <a:r>
              <a:rPr lang="zh-TW" altLang="en-US" sz="2400" b="1">
                <a:solidFill>
                  <a:srgbClr val="000000"/>
                </a:solidFill>
                <a:latin typeface="微軟正黑體" pitchFamily="34" charset="-120"/>
                <a:ea typeface="微軟正黑體" pitchFamily="34" charset="-120"/>
              </a:rPr>
              <a:t>藝術群</a:t>
            </a:r>
          </a:p>
        </p:txBody>
      </p:sp>
      <p:sp>
        <p:nvSpPr>
          <p:cNvPr id="45" name="Oval 5"/>
          <p:cNvSpPr>
            <a:spLocks noChangeArrowheads="1"/>
          </p:cNvSpPr>
          <p:nvPr/>
        </p:nvSpPr>
        <p:spPr bwMode="gray">
          <a:xfrm>
            <a:off x="1784350" y="3429001"/>
            <a:ext cx="1143000" cy="1101725"/>
          </a:xfrm>
          <a:prstGeom prst="ellipse">
            <a:avLst/>
          </a:prstGeom>
          <a:gradFill rotWithShape="1">
            <a:gsLst>
              <a:gs pos="0">
                <a:schemeClr val="accent1">
                  <a:lumMod val="20000"/>
                  <a:lumOff val="80000"/>
                </a:schemeClr>
              </a:gs>
              <a:gs pos="100000">
                <a:srgbClr val="0099CC"/>
              </a:gs>
            </a:gsLst>
            <a:path path="shape">
              <a:fillToRect l="50000" t="50000" r="50000" b="50000"/>
            </a:path>
          </a:gradFill>
          <a:ln>
            <a:noFill/>
          </a:ln>
          <a:effectLst>
            <a:prstShdw prst="shdw12" dist="76200" dir="10800000">
              <a:srgbClr val="001D3A">
                <a:alpha val="50000"/>
              </a:srgbClr>
            </a:prstShdw>
          </a:effectLst>
        </p:spPr>
        <p:txBody>
          <a:bodyPr wrap="none" anchor="ctr"/>
          <a:lstStyle/>
          <a:p>
            <a:pPr algn="ctr" eaLnBrk="1" hangingPunct="1">
              <a:defRPr/>
            </a:pPr>
            <a:r>
              <a:rPr lang="zh-TW" altLang="en-US" sz="2400" b="1">
                <a:latin typeface="微軟正黑體" pitchFamily="34" charset="-120"/>
                <a:ea typeface="微軟正黑體" pitchFamily="34" charset="-120"/>
              </a:rPr>
              <a:t>水產群</a:t>
            </a:r>
          </a:p>
        </p:txBody>
      </p:sp>
      <p:sp>
        <p:nvSpPr>
          <p:cNvPr id="46" name="Oval 5"/>
          <p:cNvSpPr>
            <a:spLocks noChangeArrowheads="1"/>
          </p:cNvSpPr>
          <p:nvPr/>
        </p:nvSpPr>
        <p:spPr bwMode="gray">
          <a:xfrm>
            <a:off x="1712913" y="4559301"/>
            <a:ext cx="1143000" cy="1101725"/>
          </a:xfrm>
          <a:prstGeom prst="ellipse">
            <a:avLst/>
          </a:prstGeom>
          <a:gradFill rotWithShape="1">
            <a:gsLst>
              <a:gs pos="0">
                <a:schemeClr val="bg1">
                  <a:lumMod val="95000"/>
                </a:schemeClr>
              </a:gs>
              <a:gs pos="100000">
                <a:srgbClr val="FF99FF"/>
              </a:gs>
            </a:gsLst>
            <a:path path="shape">
              <a:fillToRect l="50000" t="50000" r="50000" b="50000"/>
            </a:path>
          </a:gradFill>
          <a:ln>
            <a:noFill/>
          </a:ln>
          <a:effectLst>
            <a:prstShdw prst="shdw12" dist="76200" dir="10800000">
              <a:srgbClr val="001D3A">
                <a:alpha val="50000"/>
              </a:srgbClr>
            </a:prstShdw>
          </a:effectLst>
        </p:spPr>
        <p:txBody>
          <a:bodyPr wrap="none" anchor="ctr"/>
          <a:lstStyle/>
          <a:p>
            <a:pPr algn="ctr" eaLnBrk="1" hangingPunct="1">
              <a:defRPr/>
            </a:pPr>
            <a:r>
              <a:rPr lang="zh-TW" altLang="en-US" sz="2400" b="1">
                <a:latin typeface="微軟正黑體" pitchFamily="34" charset="-120"/>
                <a:ea typeface="微軟正黑體" pitchFamily="34" charset="-120"/>
              </a:rPr>
              <a:t>海事群</a:t>
            </a:r>
          </a:p>
        </p:txBody>
      </p:sp>
      <p:sp>
        <p:nvSpPr>
          <p:cNvPr id="51" name="Oval 9"/>
          <p:cNvSpPr>
            <a:spLocks noChangeArrowheads="1"/>
          </p:cNvSpPr>
          <p:nvPr/>
        </p:nvSpPr>
        <p:spPr bwMode="gray">
          <a:xfrm>
            <a:off x="2522538" y="5349876"/>
            <a:ext cx="1079500" cy="1103313"/>
          </a:xfrm>
          <a:prstGeom prst="ellipse">
            <a:avLst/>
          </a:prstGeom>
          <a:gradFill rotWithShape="1">
            <a:gsLst>
              <a:gs pos="0">
                <a:schemeClr val="bg1">
                  <a:lumMod val="95000"/>
                </a:schemeClr>
              </a:gs>
              <a:gs pos="100000">
                <a:schemeClr val="bg2">
                  <a:lumMod val="50000"/>
                </a:schemeClr>
              </a:gs>
            </a:gsLst>
            <a:path path="shape">
              <a:fillToRect l="50000" t="50000" r="50000" b="50000"/>
            </a:path>
          </a:gradFill>
          <a:ln>
            <a:noFill/>
          </a:ln>
          <a:effectLst>
            <a:prstShdw prst="shdw12" dist="76200" dir="10800000">
              <a:srgbClr val="001D3A">
                <a:alpha val="50000"/>
              </a:srgbClr>
            </a:prstShdw>
          </a:effectLst>
        </p:spPr>
        <p:txBody>
          <a:bodyPr wrap="none" anchor="ctr"/>
          <a:lstStyle/>
          <a:p>
            <a:pPr algn="ctr" eaLnBrk="1" hangingPunct="1">
              <a:defRPr/>
            </a:pPr>
            <a:r>
              <a:rPr lang="zh-TW" altLang="en-US" sz="2400" b="1">
                <a:latin typeface="微軟正黑體" pitchFamily="34" charset="-120"/>
                <a:ea typeface="微軟正黑體" pitchFamily="34" charset="-120"/>
              </a:rPr>
              <a:t>餐旅群</a:t>
            </a:r>
          </a:p>
        </p:txBody>
      </p:sp>
      <p:sp>
        <p:nvSpPr>
          <p:cNvPr id="52" name="Oval 5"/>
          <p:cNvSpPr>
            <a:spLocks noChangeArrowheads="1"/>
          </p:cNvSpPr>
          <p:nvPr/>
        </p:nvSpPr>
        <p:spPr bwMode="gray">
          <a:xfrm>
            <a:off x="3617913" y="5711826"/>
            <a:ext cx="1143000" cy="1101725"/>
          </a:xfrm>
          <a:prstGeom prst="ellipse">
            <a:avLst/>
          </a:prstGeom>
          <a:gradFill rotWithShape="1">
            <a:gsLst>
              <a:gs pos="0">
                <a:schemeClr val="bg1"/>
              </a:gs>
              <a:gs pos="100000">
                <a:srgbClr val="00B050"/>
              </a:gs>
            </a:gsLst>
            <a:path path="shape">
              <a:fillToRect l="50000" t="50000" r="50000" b="50000"/>
            </a:path>
          </a:gradFill>
          <a:ln w="9525">
            <a:noFill/>
            <a:round/>
            <a:headEnd/>
            <a:tailEnd/>
          </a:ln>
          <a:effectLst>
            <a:prstShdw prst="shdw12" dist="76200" dir="10800000">
              <a:srgbClr val="001D3A">
                <a:alpha val="50000"/>
              </a:srgbClr>
            </a:prstShdw>
          </a:effectLst>
        </p:spPr>
        <p:txBody>
          <a:bodyPr wrap="none" anchor="ctr"/>
          <a:lstStyle/>
          <a:p>
            <a:pPr algn="ctr" eaLnBrk="1" hangingPunct="1"/>
            <a:r>
              <a:rPr lang="zh-TW" altLang="en-US" sz="2400" b="1">
                <a:latin typeface="微軟正黑體" pitchFamily="34" charset="-120"/>
                <a:ea typeface="微軟正黑體" pitchFamily="34" charset="-120"/>
              </a:rPr>
              <a:t>家政群</a:t>
            </a:r>
          </a:p>
        </p:txBody>
      </p:sp>
      <p:sp>
        <p:nvSpPr>
          <p:cNvPr id="54" name="Oval 5"/>
          <p:cNvSpPr>
            <a:spLocks noChangeArrowheads="1"/>
          </p:cNvSpPr>
          <p:nvPr/>
        </p:nvSpPr>
        <p:spPr bwMode="gray">
          <a:xfrm>
            <a:off x="4891088" y="5856289"/>
            <a:ext cx="1143000" cy="1101725"/>
          </a:xfrm>
          <a:prstGeom prst="ellipse">
            <a:avLst/>
          </a:prstGeom>
          <a:gradFill rotWithShape="1">
            <a:gsLst>
              <a:gs pos="0">
                <a:schemeClr val="bg1">
                  <a:lumMod val="95000"/>
                </a:schemeClr>
              </a:gs>
              <a:gs pos="100000">
                <a:srgbClr val="9933FF"/>
              </a:gs>
            </a:gsLst>
            <a:path path="shape">
              <a:fillToRect l="50000" t="50000" r="50000" b="50000"/>
            </a:path>
          </a:gradFill>
          <a:ln>
            <a:noFill/>
          </a:ln>
          <a:effectLst>
            <a:prstShdw prst="shdw12" dist="76200" dir="10800000">
              <a:srgbClr val="001D3A">
                <a:alpha val="50000"/>
              </a:srgbClr>
            </a:prstShdw>
          </a:effectLst>
        </p:spPr>
        <p:txBody>
          <a:bodyPr wrap="none" anchor="ctr"/>
          <a:lstStyle/>
          <a:p>
            <a:pPr algn="ctr" eaLnBrk="1" hangingPunct="1">
              <a:defRPr/>
            </a:pPr>
            <a:r>
              <a:rPr lang="zh-TW" altLang="en-US" sz="2400" b="1">
                <a:latin typeface="微軟正黑體" pitchFamily="34" charset="-120"/>
                <a:ea typeface="微軟正黑體" pitchFamily="34" charset="-120"/>
              </a:rPr>
              <a:t>食品群</a:t>
            </a:r>
          </a:p>
        </p:txBody>
      </p:sp>
      <p:sp>
        <p:nvSpPr>
          <p:cNvPr id="55" name="Oval 5"/>
          <p:cNvSpPr>
            <a:spLocks noChangeArrowheads="1"/>
          </p:cNvSpPr>
          <p:nvPr/>
        </p:nvSpPr>
        <p:spPr bwMode="gray">
          <a:xfrm>
            <a:off x="8553450" y="4508501"/>
            <a:ext cx="1143000" cy="1101725"/>
          </a:xfrm>
          <a:prstGeom prst="ellipse">
            <a:avLst/>
          </a:prstGeom>
          <a:gradFill rotWithShape="1">
            <a:gsLst>
              <a:gs pos="0">
                <a:schemeClr val="bg1">
                  <a:lumMod val="95000"/>
                </a:schemeClr>
              </a:gs>
              <a:gs pos="100000">
                <a:srgbClr val="FFC000"/>
              </a:gs>
            </a:gsLst>
            <a:path path="shape">
              <a:fillToRect l="50000" t="50000" r="50000" b="50000"/>
            </a:path>
          </a:gradFill>
          <a:ln>
            <a:noFill/>
          </a:ln>
          <a:effectLst>
            <a:prstShdw prst="shdw12" dist="76200" dir="10800000">
              <a:srgbClr val="001D3A">
                <a:alpha val="50000"/>
              </a:srgbClr>
            </a:prstShdw>
          </a:effectLst>
        </p:spPr>
        <p:txBody>
          <a:bodyPr wrap="none" anchor="ctr"/>
          <a:lstStyle/>
          <a:p>
            <a:pPr algn="ctr" eaLnBrk="1" hangingPunct="1">
              <a:defRPr/>
            </a:pPr>
            <a:r>
              <a:rPr lang="zh-TW" altLang="en-US" sz="2400" b="1">
                <a:latin typeface="微軟正黑體" pitchFamily="34" charset="-120"/>
                <a:ea typeface="微軟正黑體" pitchFamily="34" charset="-120"/>
              </a:rPr>
              <a:t>外語群</a:t>
            </a:r>
          </a:p>
        </p:txBody>
      </p:sp>
      <p:sp>
        <p:nvSpPr>
          <p:cNvPr id="75788" name="矩形 11"/>
          <p:cNvSpPr>
            <a:spLocks noChangeArrowheads="1"/>
          </p:cNvSpPr>
          <p:nvPr/>
        </p:nvSpPr>
        <p:spPr bwMode="auto">
          <a:xfrm>
            <a:off x="1524000" y="790575"/>
            <a:ext cx="9144000" cy="838200"/>
          </a:xfrm>
          <a:prstGeom prst="rect">
            <a:avLst/>
          </a:prstGeom>
          <a:solidFill>
            <a:srgbClr val="CCECFF"/>
          </a:solidFill>
          <a:ln w="25400" algn="ctr">
            <a:solidFill>
              <a:srgbClr val="00B0F0"/>
            </a:solidFill>
            <a:round/>
            <a:headEnd/>
            <a:tailEnd/>
          </a:ln>
        </p:spPr>
        <p:txBody>
          <a:bodyPr anchor="ctr"/>
          <a:lstStyle/>
          <a:p>
            <a:pPr marL="165100" indent="-165100" algn="just" eaLnBrk="1" hangingPunct="1"/>
            <a:r>
              <a:rPr lang="zh-TW" altLang="en-US" b="1" dirty="0">
                <a:solidFill>
                  <a:srgbClr val="C00000"/>
                </a:solidFill>
                <a:latin typeface="微軟正黑體" pitchFamily="34" charset="-120"/>
                <a:ea typeface="微軟正黑體" pitchFamily="34" charset="-120"/>
                <a:sym typeface="Wingdings" pitchFamily="2" charset="2"/>
              </a:rPr>
              <a:t></a:t>
            </a:r>
            <a:r>
              <a:rPr lang="zh-TW" altLang="en-US" b="1" dirty="0">
                <a:latin typeface="微軟正黑體" pitchFamily="34" charset="-120"/>
                <a:ea typeface="微軟正黑體" pitchFamily="34" charset="-120"/>
                <a:sym typeface="Wingdings" pitchFamily="2" charset="2"/>
              </a:rPr>
              <a:t>三、生涯試探活動</a:t>
            </a:r>
            <a:r>
              <a:rPr lang="en-US" altLang="zh-TW" b="1" dirty="0">
                <a:latin typeface="微軟正黑體" pitchFamily="34" charset="-120"/>
                <a:ea typeface="微軟正黑體" pitchFamily="34" charset="-120"/>
                <a:sym typeface="Wingdings" pitchFamily="2" charset="2"/>
              </a:rPr>
              <a:t>▬</a:t>
            </a:r>
            <a:r>
              <a:rPr lang="zh-TW" altLang="en-US" b="1" dirty="0">
                <a:solidFill>
                  <a:srgbClr val="FF0000"/>
                </a:solidFill>
                <a:latin typeface="微軟正黑體" pitchFamily="34" charset="-120"/>
                <a:ea typeface="微軟正黑體" pitchFamily="34" charset="-120"/>
              </a:rPr>
              <a:t>⊙</a:t>
            </a:r>
            <a:r>
              <a:rPr lang="zh-TW" altLang="en-US" b="1" dirty="0">
                <a:latin typeface="微軟正黑體" pitchFamily="34" charset="-120"/>
                <a:ea typeface="微軟正黑體" pitchFamily="34" charset="-120"/>
              </a:rPr>
              <a:t>認識職業學校</a:t>
            </a:r>
            <a:r>
              <a:rPr lang="en-US" altLang="zh-TW" b="1" dirty="0">
                <a:latin typeface="微軟正黑體" pitchFamily="34" charset="-120"/>
                <a:ea typeface="微軟正黑體" pitchFamily="34" charset="-120"/>
              </a:rPr>
              <a:t>15</a:t>
            </a:r>
            <a:r>
              <a:rPr lang="zh-TW" altLang="en-US" b="1" dirty="0">
                <a:latin typeface="微軟正黑體" pitchFamily="34" charset="-120"/>
                <a:ea typeface="微軟正黑體" pitchFamily="34" charset="-120"/>
              </a:rPr>
              <a:t>群別</a:t>
            </a:r>
            <a:r>
              <a:rPr lang="zh-TW" altLang="en-US" b="1" dirty="0">
                <a:solidFill>
                  <a:srgbClr val="FF0000"/>
                </a:solidFill>
                <a:latin typeface="微軟正黑體" pitchFamily="34" charset="-120"/>
                <a:ea typeface="微軟正黑體" pitchFamily="34" charset="-120"/>
              </a:rPr>
              <a:t>⊙</a:t>
            </a:r>
            <a:endParaRPr lang="zh-TW" altLang="zh-TW" b="1" dirty="0">
              <a:solidFill>
                <a:srgbClr val="FF0000"/>
              </a:solidFill>
              <a:latin typeface="微軟正黑體" pitchFamily="34" charset="-120"/>
              <a:ea typeface="微軟正黑體" pitchFamily="34" charset="-120"/>
            </a:endParaRPr>
          </a:p>
        </p:txBody>
      </p:sp>
      <p:grpSp>
        <p:nvGrpSpPr>
          <p:cNvPr id="75789" name="群組 1"/>
          <p:cNvGrpSpPr>
            <a:grpSpLocks/>
          </p:cNvGrpSpPr>
          <p:nvPr/>
        </p:nvGrpSpPr>
        <p:grpSpPr bwMode="auto">
          <a:xfrm>
            <a:off x="2790825" y="2660651"/>
            <a:ext cx="6364288" cy="3222625"/>
            <a:chOff x="1267252" y="2659875"/>
            <a:chExt cx="6363198" cy="3222740"/>
          </a:xfrm>
        </p:grpSpPr>
        <p:sp>
          <p:nvSpPr>
            <p:cNvPr id="75798" name="AutoShape 6"/>
            <p:cNvSpPr>
              <a:spLocks noChangeArrowheads="1"/>
            </p:cNvSpPr>
            <p:nvPr/>
          </p:nvSpPr>
          <p:spPr bwMode="gray">
            <a:xfrm rot="-9207706">
              <a:off x="2047621" y="3669885"/>
              <a:ext cx="1245521" cy="216332"/>
            </a:xfrm>
            <a:prstGeom prst="rightArrow">
              <a:avLst>
                <a:gd name="adj1" fmla="val 35167"/>
                <a:gd name="adj2" fmla="val 111018"/>
              </a:avLst>
            </a:prstGeom>
            <a:solidFill>
              <a:srgbClr val="FFFF00"/>
            </a:solidFill>
            <a:ln w="9525">
              <a:solidFill>
                <a:srgbClr val="FFC000"/>
              </a:solidFill>
              <a:miter lim="800000"/>
              <a:headEnd/>
              <a:tailEnd/>
            </a:ln>
          </p:spPr>
          <p:txBody>
            <a:bodyPr wrap="none" anchor="ctr"/>
            <a:lstStyle/>
            <a:p>
              <a:pPr eaLnBrk="1" hangingPunct="1"/>
              <a:endParaRPr lang="zh-TW" altLang="en-US">
                <a:solidFill>
                  <a:srgbClr val="000000"/>
                </a:solidFill>
                <a:latin typeface="微軟正黑體" pitchFamily="34" charset="-120"/>
                <a:ea typeface="微軟正黑體" pitchFamily="34" charset="-120"/>
              </a:endParaRPr>
            </a:p>
          </p:txBody>
        </p:sp>
        <p:sp>
          <p:nvSpPr>
            <p:cNvPr id="75799" name="Oval 26"/>
            <p:cNvSpPr>
              <a:spLocks noChangeArrowheads="1"/>
            </p:cNvSpPr>
            <p:nvPr/>
          </p:nvSpPr>
          <p:spPr bwMode="gray">
            <a:xfrm>
              <a:off x="3484610" y="3833089"/>
              <a:ext cx="1593577" cy="822334"/>
            </a:xfrm>
            <a:prstGeom prst="ellipse">
              <a:avLst/>
            </a:prstGeom>
            <a:solidFill>
              <a:srgbClr val="0070C0"/>
            </a:solidFill>
            <a:ln w="9525">
              <a:noFill/>
              <a:round/>
              <a:headEnd/>
              <a:tailEnd/>
            </a:ln>
          </p:spPr>
          <p:txBody>
            <a:bodyPr anchor="ctr">
              <a:spAutoFit/>
            </a:bodyPr>
            <a:lstStyle/>
            <a:p>
              <a:pPr eaLnBrk="1" hangingPunct="1"/>
              <a:endParaRPr lang="zh-TW" altLang="en-US">
                <a:solidFill>
                  <a:srgbClr val="000000"/>
                </a:solidFill>
                <a:latin typeface="微軟正黑體" pitchFamily="34" charset="-120"/>
                <a:ea typeface="微軟正黑體" pitchFamily="34" charset="-120"/>
              </a:endParaRPr>
            </a:p>
          </p:txBody>
        </p:sp>
        <p:grpSp>
          <p:nvGrpSpPr>
            <p:cNvPr id="75800" name="Group 28"/>
            <p:cNvGrpSpPr>
              <a:grpSpLocks/>
            </p:cNvGrpSpPr>
            <p:nvPr/>
          </p:nvGrpSpPr>
          <p:grpSpPr bwMode="auto">
            <a:xfrm>
              <a:off x="3574119" y="3431790"/>
              <a:ext cx="1387420" cy="1684077"/>
              <a:chOff x="4166" y="1706"/>
              <a:chExt cx="1252" cy="1252"/>
            </a:xfrm>
          </p:grpSpPr>
          <p:sp>
            <p:nvSpPr>
              <p:cNvPr id="75816" name="Oval 29"/>
              <p:cNvSpPr>
                <a:spLocks noChangeArrowheads="1"/>
              </p:cNvSpPr>
              <p:nvPr/>
            </p:nvSpPr>
            <p:spPr bwMode="gray">
              <a:xfrm>
                <a:off x="4166" y="1706"/>
                <a:ext cx="1252" cy="1252"/>
              </a:xfrm>
              <a:prstGeom prst="ellipse">
                <a:avLst/>
              </a:prstGeom>
              <a:gradFill rotWithShape="1">
                <a:gsLst>
                  <a:gs pos="0">
                    <a:srgbClr val="636869"/>
                  </a:gs>
                  <a:gs pos="100000">
                    <a:srgbClr val="D6E1E2"/>
                  </a:gs>
                </a:gsLst>
                <a:lin ang="5400000" scaled="1"/>
              </a:gradFill>
              <a:ln w="9525">
                <a:noFill/>
                <a:round/>
                <a:headEnd/>
                <a:tailEnd/>
              </a:ln>
            </p:spPr>
            <p:txBody>
              <a:bodyPr vert="eaVert" wrap="none" anchor="ctr"/>
              <a:lstStyle/>
              <a:p>
                <a:pPr eaLnBrk="1" hangingPunct="1"/>
                <a:endParaRPr lang="zh-TW" altLang="en-US">
                  <a:solidFill>
                    <a:srgbClr val="000000"/>
                  </a:solidFill>
                  <a:latin typeface="微軟正黑體" pitchFamily="34" charset="-120"/>
                  <a:ea typeface="微軟正黑體" pitchFamily="34" charset="-120"/>
                </a:endParaRPr>
              </a:p>
            </p:txBody>
          </p:sp>
          <p:sp>
            <p:nvSpPr>
              <p:cNvPr id="75817" name="Oval 30"/>
              <p:cNvSpPr>
                <a:spLocks noChangeArrowheads="1"/>
              </p:cNvSpPr>
              <p:nvPr/>
            </p:nvSpPr>
            <p:spPr bwMode="gray">
              <a:xfrm>
                <a:off x="4182" y="1713"/>
                <a:ext cx="1222" cy="1221"/>
              </a:xfrm>
              <a:prstGeom prst="ellipse">
                <a:avLst/>
              </a:prstGeom>
              <a:gradFill rotWithShape="1">
                <a:gsLst>
                  <a:gs pos="0">
                    <a:srgbClr val="D6E1E2">
                      <a:alpha val="0"/>
                    </a:srgbClr>
                  </a:gs>
                  <a:gs pos="100000">
                    <a:srgbClr val="F1F5F5"/>
                  </a:gs>
                </a:gsLst>
                <a:lin ang="5400000" scaled="1"/>
              </a:gradFill>
              <a:ln w="9525">
                <a:noFill/>
                <a:round/>
                <a:headEnd/>
                <a:tailEnd/>
              </a:ln>
            </p:spPr>
            <p:txBody>
              <a:bodyPr vert="eaVert" wrap="none" anchor="ctr"/>
              <a:lstStyle/>
              <a:p>
                <a:pPr eaLnBrk="1" hangingPunct="1"/>
                <a:endParaRPr lang="zh-TW" altLang="en-US">
                  <a:solidFill>
                    <a:srgbClr val="000000"/>
                  </a:solidFill>
                  <a:latin typeface="微軟正黑體" pitchFamily="34" charset="-120"/>
                  <a:ea typeface="微軟正黑體" pitchFamily="34" charset="-120"/>
                </a:endParaRPr>
              </a:p>
            </p:txBody>
          </p:sp>
          <p:sp>
            <p:nvSpPr>
              <p:cNvPr id="75818" name="Oval 31"/>
              <p:cNvSpPr>
                <a:spLocks noChangeArrowheads="1"/>
              </p:cNvSpPr>
              <p:nvPr/>
            </p:nvSpPr>
            <p:spPr bwMode="gray">
              <a:xfrm>
                <a:off x="4195" y="1725"/>
                <a:ext cx="1162" cy="1141"/>
              </a:xfrm>
              <a:prstGeom prst="ellipse">
                <a:avLst/>
              </a:prstGeom>
              <a:gradFill rotWithShape="1">
                <a:gsLst>
                  <a:gs pos="0">
                    <a:srgbClr val="AAB2B3"/>
                  </a:gs>
                  <a:gs pos="100000">
                    <a:srgbClr val="D6E1E2">
                      <a:alpha val="48000"/>
                    </a:srgbClr>
                  </a:gs>
                </a:gsLst>
                <a:lin ang="5400000" scaled="1"/>
              </a:gradFill>
              <a:ln w="9525">
                <a:noFill/>
                <a:round/>
                <a:headEnd/>
                <a:tailEnd/>
              </a:ln>
            </p:spPr>
            <p:txBody>
              <a:bodyPr vert="eaVert" wrap="none" anchor="ctr"/>
              <a:lstStyle/>
              <a:p>
                <a:pPr eaLnBrk="1" hangingPunct="1"/>
                <a:endParaRPr lang="zh-TW" altLang="en-US">
                  <a:solidFill>
                    <a:srgbClr val="000000"/>
                  </a:solidFill>
                  <a:latin typeface="微軟正黑體" pitchFamily="34" charset="-120"/>
                  <a:ea typeface="微軟正黑體" pitchFamily="34" charset="-120"/>
                </a:endParaRPr>
              </a:p>
            </p:txBody>
          </p:sp>
        </p:grpSp>
        <p:sp>
          <p:nvSpPr>
            <p:cNvPr id="75801" name="Text Box 33"/>
            <p:cNvSpPr txBox="1">
              <a:spLocks noChangeArrowheads="1"/>
            </p:cNvSpPr>
            <p:nvPr/>
          </p:nvSpPr>
          <p:spPr bwMode="gray">
            <a:xfrm>
              <a:off x="3767136" y="3790215"/>
              <a:ext cx="996780" cy="1066838"/>
            </a:xfrm>
            <a:prstGeom prst="rect">
              <a:avLst/>
            </a:prstGeom>
            <a:noFill/>
            <a:ln w="9525">
              <a:noFill/>
              <a:miter lim="800000"/>
              <a:headEnd/>
              <a:tailEnd/>
            </a:ln>
          </p:spPr>
          <p:txBody>
            <a:bodyPr wrap="none">
              <a:spAutoFit/>
            </a:bodyPr>
            <a:lstStyle/>
            <a:p>
              <a:pPr algn="ctr"/>
              <a:r>
                <a:rPr lang="zh-TW" altLang="en-US" b="1">
                  <a:solidFill>
                    <a:srgbClr val="000000"/>
                  </a:solidFill>
                  <a:latin typeface="微軟正黑體" pitchFamily="34" charset="-120"/>
                  <a:ea typeface="微軟正黑體" pitchFamily="34" charset="-120"/>
                </a:rPr>
                <a:t>職業</a:t>
              </a:r>
              <a:endParaRPr lang="en-US" altLang="zh-TW" b="1">
                <a:solidFill>
                  <a:srgbClr val="000000"/>
                </a:solidFill>
                <a:latin typeface="微軟正黑體" pitchFamily="34" charset="-120"/>
                <a:ea typeface="微軟正黑體" pitchFamily="34" charset="-120"/>
              </a:endParaRPr>
            </a:p>
            <a:p>
              <a:pPr algn="ctr"/>
              <a:r>
                <a:rPr lang="zh-TW" altLang="en-US" b="1">
                  <a:solidFill>
                    <a:srgbClr val="000000"/>
                  </a:solidFill>
                  <a:latin typeface="微軟正黑體" pitchFamily="34" charset="-120"/>
                  <a:ea typeface="微軟正黑體" pitchFamily="34" charset="-120"/>
                </a:rPr>
                <a:t>學校</a:t>
              </a:r>
              <a:endParaRPr lang="en-US" altLang="zh-TW" b="1">
                <a:solidFill>
                  <a:srgbClr val="000000"/>
                </a:solidFill>
                <a:latin typeface="微軟正黑體" pitchFamily="34" charset="-120"/>
                <a:ea typeface="微軟正黑體" pitchFamily="34" charset="-120"/>
              </a:endParaRPr>
            </a:p>
          </p:txBody>
        </p:sp>
        <p:sp>
          <p:nvSpPr>
            <p:cNvPr id="75802" name="AutoShape 6"/>
            <p:cNvSpPr>
              <a:spLocks noChangeArrowheads="1"/>
            </p:cNvSpPr>
            <p:nvPr/>
          </p:nvSpPr>
          <p:spPr bwMode="gray">
            <a:xfrm rot="-10468005">
              <a:off x="1398992" y="4042637"/>
              <a:ext cx="1739602" cy="261946"/>
            </a:xfrm>
            <a:prstGeom prst="rightArrow">
              <a:avLst>
                <a:gd name="adj1" fmla="val 35167"/>
                <a:gd name="adj2" fmla="val 111023"/>
              </a:avLst>
            </a:prstGeom>
            <a:solidFill>
              <a:srgbClr val="FFFF00"/>
            </a:solidFill>
            <a:ln w="9525">
              <a:solidFill>
                <a:srgbClr val="FFC000"/>
              </a:solidFill>
              <a:miter lim="800000"/>
              <a:headEnd/>
              <a:tailEnd/>
            </a:ln>
          </p:spPr>
          <p:txBody>
            <a:bodyPr wrap="none" anchor="ctr"/>
            <a:lstStyle/>
            <a:p>
              <a:pPr eaLnBrk="1" hangingPunct="1"/>
              <a:endParaRPr lang="zh-TW" altLang="en-US">
                <a:solidFill>
                  <a:srgbClr val="000000"/>
                </a:solidFill>
                <a:latin typeface="微軟正黑體" pitchFamily="34" charset="-120"/>
                <a:ea typeface="微軟正黑體" pitchFamily="34" charset="-120"/>
              </a:endParaRPr>
            </a:p>
          </p:txBody>
        </p:sp>
        <p:sp>
          <p:nvSpPr>
            <p:cNvPr id="75803" name="AutoShape 6"/>
            <p:cNvSpPr>
              <a:spLocks noChangeArrowheads="1"/>
            </p:cNvSpPr>
            <p:nvPr/>
          </p:nvSpPr>
          <p:spPr bwMode="gray">
            <a:xfrm rot="9949800">
              <a:off x="1267252" y="4542717"/>
              <a:ext cx="1963402" cy="306399"/>
            </a:xfrm>
            <a:prstGeom prst="rightArrow">
              <a:avLst>
                <a:gd name="adj1" fmla="val 35167"/>
                <a:gd name="adj2" fmla="val 111042"/>
              </a:avLst>
            </a:prstGeom>
            <a:solidFill>
              <a:srgbClr val="FFFF00"/>
            </a:solidFill>
            <a:ln w="9525">
              <a:solidFill>
                <a:srgbClr val="FFC000"/>
              </a:solidFill>
              <a:miter lim="800000"/>
              <a:headEnd/>
              <a:tailEnd/>
            </a:ln>
          </p:spPr>
          <p:txBody>
            <a:bodyPr wrap="none" anchor="ctr"/>
            <a:lstStyle/>
            <a:p>
              <a:pPr eaLnBrk="1" hangingPunct="1"/>
              <a:endParaRPr lang="zh-TW" altLang="en-US">
                <a:solidFill>
                  <a:srgbClr val="000000"/>
                </a:solidFill>
                <a:latin typeface="微軟正黑體" pitchFamily="34" charset="-120"/>
                <a:ea typeface="微軟正黑體" pitchFamily="34" charset="-120"/>
              </a:endParaRPr>
            </a:p>
          </p:txBody>
        </p:sp>
        <p:sp>
          <p:nvSpPr>
            <p:cNvPr id="75804" name="AutoShape 6"/>
            <p:cNvSpPr>
              <a:spLocks noChangeArrowheads="1"/>
            </p:cNvSpPr>
            <p:nvPr/>
          </p:nvSpPr>
          <p:spPr bwMode="gray">
            <a:xfrm rot="8936425">
              <a:off x="1862463" y="5057086"/>
              <a:ext cx="1557070" cy="228608"/>
            </a:xfrm>
            <a:prstGeom prst="rightArrow">
              <a:avLst>
                <a:gd name="adj1" fmla="val 35167"/>
                <a:gd name="adj2" fmla="val 111027"/>
              </a:avLst>
            </a:prstGeom>
            <a:solidFill>
              <a:srgbClr val="FFFF00"/>
            </a:solidFill>
            <a:ln w="9525">
              <a:solidFill>
                <a:srgbClr val="FFC000"/>
              </a:solidFill>
              <a:miter lim="800000"/>
              <a:headEnd/>
              <a:tailEnd/>
            </a:ln>
          </p:spPr>
          <p:txBody>
            <a:bodyPr wrap="none" anchor="ctr"/>
            <a:lstStyle/>
            <a:p>
              <a:pPr eaLnBrk="1" hangingPunct="1"/>
              <a:endParaRPr lang="zh-TW" altLang="en-US">
                <a:solidFill>
                  <a:srgbClr val="000000"/>
                </a:solidFill>
                <a:latin typeface="微軟正黑體" pitchFamily="34" charset="-120"/>
                <a:ea typeface="微軟正黑體" pitchFamily="34" charset="-120"/>
              </a:endParaRPr>
            </a:p>
          </p:txBody>
        </p:sp>
        <p:sp>
          <p:nvSpPr>
            <p:cNvPr id="75805" name="AutoShape 6"/>
            <p:cNvSpPr>
              <a:spLocks noChangeArrowheads="1"/>
            </p:cNvSpPr>
            <p:nvPr/>
          </p:nvSpPr>
          <p:spPr bwMode="gray">
            <a:xfrm rot="7382279">
              <a:off x="2746457" y="5295249"/>
              <a:ext cx="885857" cy="288876"/>
            </a:xfrm>
            <a:prstGeom prst="rightArrow">
              <a:avLst>
                <a:gd name="adj1" fmla="val 35167"/>
                <a:gd name="adj2" fmla="val 111035"/>
              </a:avLst>
            </a:prstGeom>
            <a:solidFill>
              <a:srgbClr val="FFFF00"/>
            </a:solidFill>
            <a:ln w="9525">
              <a:solidFill>
                <a:srgbClr val="FFC000"/>
              </a:solidFill>
              <a:miter lim="800000"/>
              <a:headEnd/>
              <a:tailEnd/>
            </a:ln>
          </p:spPr>
          <p:txBody>
            <a:bodyPr wrap="none" anchor="ctr"/>
            <a:lstStyle/>
            <a:p>
              <a:pPr eaLnBrk="1" hangingPunct="1"/>
              <a:endParaRPr lang="zh-TW" altLang="en-US">
                <a:solidFill>
                  <a:srgbClr val="000000"/>
                </a:solidFill>
                <a:latin typeface="微軟正黑體" pitchFamily="34" charset="-120"/>
                <a:ea typeface="微軟正黑體" pitchFamily="34" charset="-120"/>
              </a:endParaRPr>
            </a:p>
          </p:txBody>
        </p:sp>
        <p:sp>
          <p:nvSpPr>
            <p:cNvPr id="75806" name="AutoShape 6"/>
            <p:cNvSpPr>
              <a:spLocks noChangeArrowheads="1"/>
            </p:cNvSpPr>
            <p:nvPr/>
          </p:nvSpPr>
          <p:spPr bwMode="gray">
            <a:xfrm rot="6056444">
              <a:off x="3757558" y="5436546"/>
              <a:ext cx="535006" cy="325381"/>
            </a:xfrm>
            <a:prstGeom prst="rightArrow">
              <a:avLst>
                <a:gd name="adj1" fmla="val 35167"/>
                <a:gd name="adj2" fmla="val 111032"/>
              </a:avLst>
            </a:prstGeom>
            <a:solidFill>
              <a:srgbClr val="FFFF00"/>
            </a:solidFill>
            <a:ln w="9525">
              <a:solidFill>
                <a:srgbClr val="FFC000"/>
              </a:solidFill>
              <a:miter lim="800000"/>
              <a:headEnd/>
              <a:tailEnd/>
            </a:ln>
          </p:spPr>
          <p:txBody>
            <a:bodyPr wrap="none" anchor="ctr"/>
            <a:lstStyle/>
            <a:p>
              <a:pPr eaLnBrk="1" hangingPunct="1"/>
              <a:endParaRPr lang="zh-TW" altLang="en-US">
                <a:solidFill>
                  <a:srgbClr val="000000"/>
                </a:solidFill>
                <a:latin typeface="微軟正黑體" pitchFamily="34" charset="-120"/>
                <a:ea typeface="微軟正黑體" pitchFamily="34" charset="-120"/>
              </a:endParaRPr>
            </a:p>
          </p:txBody>
        </p:sp>
        <p:sp>
          <p:nvSpPr>
            <p:cNvPr id="75807" name="AutoShape 6"/>
            <p:cNvSpPr>
              <a:spLocks noChangeArrowheads="1"/>
            </p:cNvSpPr>
            <p:nvPr/>
          </p:nvSpPr>
          <p:spPr bwMode="gray">
            <a:xfrm rot="3102181">
              <a:off x="4716250" y="5334940"/>
              <a:ext cx="473092" cy="307922"/>
            </a:xfrm>
            <a:prstGeom prst="rightArrow">
              <a:avLst>
                <a:gd name="adj1" fmla="val 35167"/>
                <a:gd name="adj2" fmla="val 111026"/>
              </a:avLst>
            </a:prstGeom>
            <a:solidFill>
              <a:srgbClr val="FFFF00"/>
            </a:solidFill>
            <a:ln w="9525">
              <a:solidFill>
                <a:srgbClr val="FFC000"/>
              </a:solidFill>
              <a:miter lim="800000"/>
              <a:headEnd/>
              <a:tailEnd/>
            </a:ln>
          </p:spPr>
          <p:txBody>
            <a:bodyPr wrap="none" anchor="ctr"/>
            <a:lstStyle/>
            <a:p>
              <a:pPr eaLnBrk="1" hangingPunct="1"/>
              <a:endParaRPr lang="zh-TW" altLang="en-US">
                <a:solidFill>
                  <a:srgbClr val="000000"/>
                </a:solidFill>
                <a:latin typeface="微軟正黑體" pitchFamily="34" charset="-120"/>
                <a:ea typeface="微軟正黑體" pitchFamily="34" charset="-120"/>
              </a:endParaRPr>
            </a:p>
          </p:txBody>
        </p:sp>
        <p:sp>
          <p:nvSpPr>
            <p:cNvPr id="75808" name="AutoShape 6"/>
            <p:cNvSpPr>
              <a:spLocks noChangeArrowheads="1"/>
            </p:cNvSpPr>
            <p:nvPr/>
          </p:nvSpPr>
          <p:spPr bwMode="gray">
            <a:xfrm rot="2067505">
              <a:off x="5043268" y="4984058"/>
              <a:ext cx="1211055" cy="334975"/>
            </a:xfrm>
            <a:prstGeom prst="rightArrow">
              <a:avLst>
                <a:gd name="adj1" fmla="val 35167"/>
                <a:gd name="adj2" fmla="val 111022"/>
              </a:avLst>
            </a:prstGeom>
            <a:solidFill>
              <a:srgbClr val="FFFF00"/>
            </a:solidFill>
            <a:ln w="9525">
              <a:solidFill>
                <a:srgbClr val="FFC000"/>
              </a:solidFill>
              <a:miter lim="800000"/>
              <a:headEnd/>
              <a:tailEnd/>
            </a:ln>
          </p:spPr>
          <p:txBody>
            <a:bodyPr wrap="none" anchor="ctr"/>
            <a:lstStyle/>
            <a:p>
              <a:pPr eaLnBrk="1" hangingPunct="1"/>
              <a:endParaRPr lang="zh-TW" altLang="en-US">
                <a:solidFill>
                  <a:srgbClr val="000000"/>
                </a:solidFill>
                <a:latin typeface="微軟正黑體" pitchFamily="34" charset="-120"/>
                <a:ea typeface="微軟正黑體" pitchFamily="34" charset="-120"/>
              </a:endParaRPr>
            </a:p>
          </p:txBody>
        </p:sp>
        <p:sp>
          <p:nvSpPr>
            <p:cNvPr id="75809" name="AutoShape 6"/>
            <p:cNvSpPr>
              <a:spLocks noChangeArrowheads="1"/>
            </p:cNvSpPr>
            <p:nvPr/>
          </p:nvSpPr>
          <p:spPr bwMode="gray">
            <a:xfrm rot="871503">
              <a:off x="5286114" y="4450639"/>
              <a:ext cx="1841185" cy="306399"/>
            </a:xfrm>
            <a:prstGeom prst="rightArrow">
              <a:avLst>
                <a:gd name="adj1" fmla="val 35167"/>
                <a:gd name="adj2" fmla="val 111029"/>
              </a:avLst>
            </a:prstGeom>
            <a:solidFill>
              <a:srgbClr val="FFFF00"/>
            </a:solidFill>
            <a:ln w="9525">
              <a:solidFill>
                <a:srgbClr val="FFC000"/>
              </a:solidFill>
              <a:miter lim="800000"/>
              <a:headEnd/>
              <a:tailEnd/>
            </a:ln>
          </p:spPr>
          <p:txBody>
            <a:bodyPr wrap="none" anchor="ctr"/>
            <a:lstStyle/>
            <a:p>
              <a:pPr eaLnBrk="1" hangingPunct="1"/>
              <a:endParaRPr lang="zh-TW" altLang="en-US">
                <a:solidFill>
                  <a:srgbClr val="000000"/>
                </a:solidFill>
                <a:latin typeface="微軟正黑體" pitchFamily="34" charset="-120"/>
                <a:ea typeface="微軟正黑體" pitchFamily="34" charset="-120"/>
              </a:endParaRPr>
            </a:p>
          </p:txBody>
        </p:sp>
        <p:sp>
          <p:nvSpPr>
            <p:cNvPr id="75810" name="AutoShape 6"/>
            <p:cNvSpPr>
              <a:spLocks noChangeArrowheads="1"/>
            </p:cNvSpPr>
            <p:nvPr/>
          </p:nvSpPr>
          <p:spPr bwMode="gray">
            <a:xfrm>
              <a:off x="5314684" y="3917220"/>
              <a:ext cx="2315766" cy="327037"/>
            </a:xfrm>
            <a:prstGeom prst="rightArrow">
              <a:avLst>
                <a:gd name="adj1" fmla="val 35167"/>
                <a:gd name="adj2" fmla="val 111035"/>
              </a:avLst>
            </a:prstGeom>
            <a:solidFill>
              <a:srgbClr val="FFFF00"/>
            </a:solidFill>
            <a:ln w="9525">
              <a:solidFill>
                <a:srgbClr val="FFC000"/>
              </a:solidFill>
              <a:miter lim="800000"/>
              <a:headEnd/>
              <a:tailEnd/>
            </a:ln>
          </p:spPr>
          <p:txBody>
            <a:bodyPr wrap="none" anchor="ctr"/>
            <a:lstStyle/>
            <a:p>
              <a:pPr eaLnBrk="1" hangingPunct="1"/>
              <a:endParaRPr lang="zh-TW" altLang="en-US">
                <a:solidFill>
                  <a:srgbClr val="000000"/>
                </a:solidFill>
                <a:latin typeface="微軟正黑體" pitchFamily="34" charset="-120"/>
                <a:ea typeface="微軟正黑體" pitchFamily="34" charset="-120"/>
              </a:endParaRPr>
            </a:p>
          </p:txBody>
        </p:sp>
        <p:sp>
          <p:nvSpPr>
            <p:cNvPr id="75811" name="AutoShape 6"/>
            <p:cNvSpPr>
              <a:spLocks noChangeArrowheads="1"/>
            </p:cNvSpPr>
            <p:nvPr/>
          </p:nvSpPr>
          <p:spPr bwMode="gray">
            <a:xfrm rot="-909172">
              <a:off x="5263892" y="3488580"/>
              <a:ext cx="1696747" cy="361963"/>
            </a:xfrm>
            <a:prstGeom prst="rightArrow">
              <a:avLst>
                <a:gd name="adj1" fmla="val 35167"/>
                <a:gd name="adj2" fmla="val 111027"/>
              </a:avLst>
            </a:prstGeom>
            <a:solidFill>
              <a:srgbClr val="FFFF00"/>
            </a:solidFill>
            <a:ln w="9525">
              <a:solidFill>
                <a:srgbClr val="FFC000"/>
              </a:solidFill>
              <a:miter lim="800000"/>
              <a:headEnd/>
              <a:tailEnd/>
            </a:ln>
          </p:spPr>
          <p:txBody>
            <a:bodyPr wrap="none" anchor="ctr"/>
            <a:lstStyle/>
            <a:p>
              <a:pPr eaLnBrk="1" hangingPunct="1"/>
              <a:endParaRPr lang="zh-TW" altLang="en-US">
                <a:solidFill>
                  <a:srgbClr val="000000"/>
                </a:solidFill>
                <a:latin typeface="微軟正黑體" pitchFamily="34" charset="-120"/>
                <a:ea typeface="微軟正黑體" pitchFamily="34" charset="-120"/>
              </a:endParaRPr>
            </a:p>
          </p:txBody>
        </p:sp>
        <p:sp>
          <p:nvSpPr>
            <p:cNvPr id="75812" name="AutoShape 6"/>
            <p:cNvSpPr>
              <a:spLocks noChangeArrowheads="1"/>
            </p:cNvSpPr>
            <p:nvPr/>
          </p:nvSpPr>
          <p:spPr bwMode="gray">
            <a:xfrm rot="-2102198">
              <a:off x="5071838" y="3139317"/>
              <a:ext cx="1011064" cy="301636"/>
            </a:xfrm>
            <a:prstGeom prst="rightArrow">
              <a:avLst>
                <a:gd name="adj1" fmla="val 35167"/>
                <a:gd name="adj2" fmla="val 111033"/>
              </a:avLst>
            </a:prstGeom>
            <a:solidFill>
              <a:srgbClr val="FFFF00"/>
            </a:solidFill>
            <a:ln w="9525">
              <a:solidFill>
                <a:srgbClr val="FFC000"/>
              </a:solidFill>
              <a:miter lim="800000"/>
              <a:headEnd/>
              <a:tailEnd/>
            </a:ln>
          </p:spPr>
          <p:txBody>
            <a:bodyPr wrap="none" anchor="ctr"/>
            <a:lstStyle/>
            <a:p>
              <a:pPr eaLnBrk="1" hangingPunct="1"/>
              <a:endParaRPr lang="zh-TW" altLang="en-US">
                <a:solidFill>
                  <a:srgbClr val="000000"/>
                </a:solidFill>
                <a:latin typeface="微軟正黑體" pitchFamily="34" charset="-120"/>
                <a:ea typeface="微軟正黑體" pitchFamily="34" charset="-120"/>
              </a:endParaRPr>
            </a:p>
          </p:txBody>
        </p:sp>
        <p:sp>
          <p:nvSpPr>
            <p:cNvPr id="75813" name="AutoShape 6"/>
            <p:cNvSpPr>
              <a:spLocks noChangeArrowheads="1"/>
            </p:cNvSpPr>
            <p:nvPr/>
          </p:nvSpPr>
          <p:spPr bwMode="gray">
            <a:xfrm rot="-3694956">
              <a:off x="4653541" y="2787709"/>
              <a:ext cx="598509" cy="342841"/>
            </a:xfrm>
            <a:prstGeom prst="rightArrow">
              <a:avLst>
                <a:gd name="adj1" fmla="val 35167"/>
                <a:gd name="adj2" fmla="val 111032"/>
              </a:avLst>
            </a:prstGeom>
            <a:solidFill>
              <a:srgbClr val="FFFF00"/>
            </a:solidFill>
            <a:ln w="9525">
              <a:solidFill>
                <a:srgbClr val="FFC000"/>
              </a:solidFill>
              <a:miter lim="800000"/>
              <a:headEnd/>
              <a:tailEnd/>
            </a:ln>
          </p:spPr>
          <p:txBody>
            <a:bodyPr wrap="none" anchor="ctr"/>
            <a:lstStyle/>
            <a:p>
              <a:pPr eaLnBrk="1" hangingPunct="1"/>
              <a:endParaRPr lang="zh-TW" altLang="en-US">
                <a:solidFill>
                  <a:srgbClr val="000000"/>
                </a:solidFill>
                <a:latin typeface="微軟正黑體" pitchFamily="34" charset="-120"/>
                <a:ea typeface="微軟正黑體" pitchFamily="34" charset="-120"/>
              </a:endParaRPr>
            </a:p>
          </p:txBody>
        </p:sp>
        <p:sp>
          <p:nvSpPr>
            <p:cNvPr id="75814" name="AutoShape 6"/>
            <p:cNvSpPr>
              <a:spLocks noChangeArrowheads="1"/>
            </p:cNvSpPr>
            <p:nvPr/>
          </p:nvSpPr>
          <p:spPr bwMode="gray">
            <a:xfrm rot="-6332387">
              <a:off x="3813108" y="2767869"/>
              <a:ext cx="563583" cy="385697"/>
            </a:xfrm>
            <a:prstGeom prst="rightArrow">
              <a:avLst>
                <a:gd name="adj1" fmla="val 35167"/>
                <a:gd name="adj2" fmla="val 111031"/>
              </a:avLst>
            </a:prstGeom>
            <a:solidFill>
              <a:srgbClr val="FFFF00"/>
            </a:solidFill>
            <a:ln w="9525">
              <a:solidFill>
                <a:srgbClr val="FFC000"/>
              </a:solidFill>
              <a:miter lim="800000"/>
              <a:headEnd/>
              <a:tailEnd/>
            </a:ln>
          </p:spPr>
          <p:txBody>
            <a:bodyPr wrap="none" anchor="ctr"/>
            <a:lstStyle/>
            <a:p>
              <a:pPr eaLnBrk="1" hangingPunct="1"/>
              <a:endParaRPr lang="zh-TW" altLang="en-US">
                <a:solidFill>
                  <a:srgbClr val="000000"/>
                </a:solidFill>
                <a:latin typeface="微軟正黑體" pitchFamily="34" charset="-120"/>
                <a:ea typeface="微軟正黑體" pitchFamily="34" charset="-120"/>
              </a:endParaRPr>
            </a:p>
          </p:txBody>
        </p:sp>
        <p:sp>
          <p:nvSpPr>
            <p:cNvPr id="75815" name="AutoShape 6"/>
            <p:cNvSpPr>
              <a:spLocks noChangeArrowheads="1"/>
            </p:cNvSpPr>
            <p:nvPr/>
          </p:nvSpPr>
          <p:spPr bwMode="gray">
            <a:xfrm rot="-7860206">
              <a:off x="2945678" y="3086171"/>
              <a:ext cx="650898" cy="350778"/>
            </a:xfrm>
            <a:prstGeom prst="rightArrow">
              <a:avLst>
                <a:gd name="adj1" fmla="val 35167"/>
                <a:gd name="adj2" fmla="val 111026"/>
              </a:avLst>
            </a:prstGeom>
            <a:solidFill>
              <a:srgbClr val="FFFF00"/>
            </a:solidFill>
            <a:ln w="9525">
              <a:solidFill>
                <a:srgbClr val="FFC000"/>
              </a:solidFill>
              <a:miter lim="800000"/>
              <a:headEnd/>
              <a:tailEnd/>
            </a:ln>
          </p:spPr>
          <p:txBody>
            <a:bodyPr wrap="none" anchor="ctr"/>
            <a:lstStyle/>
            <a:p>
              <a:pPr eaLnBrk="1" hangingPunct="1"/>
              <a:endParaRPr lang="zh-TW" altLang="en-US">
                <a:solidFill>
                  <a:srgbClr val="000000"/>
                </a:solidFill>
                <a:latin typeface="微軟正黑體" pitchFamily="34" charset="-120"/>
                <a:ea typeface="微軟正黑體" pitchFamily="34" charset="-120"/>
              </a:endParaRPr>
            </a:p>
          </p:txBody>
        </p:sp>
      </p:grpSp>
      <p:sp>
        <p:nvSpPr>
          <p:cNvPr id="40" name="Oval 9"/>
          <p:cNvSpPr>
            <a:spLocks noChangeArrowheads="1"/>
          </p:cNvSpPr>
          <p:nvPr/>
        </p:nvSpPr>
        <p:spPr bwMode="gray">
          <a:xfrm>
            <a:off x="6169025" y="1628776"/>
            <a:ext cx="1079500" cy="1103313"/>
          </a:xfrm>
          <a:prstGeom prst="ellipse">
            <a:avLst/>
          </a:prstGeom>
          <a:gradFill rotWithShape="0">
            <a:gsLst>
              <a:gs pos="0">
                <a:schemeClr val="bg1"/>
              </a:gs>
              <a:gs pos="100000">
                <a:srgbClr val="7030A0"/>
              </a:gs>
            </a:gsLst>
            <a:path path="shape">
              <a:fillToRect l="50000" t="50000" r="50000" b="50000"/>
            </a:path>
          </a:gradFill>
          <a:ln w="9525">
            <a:noFill/>
            <a:round/>
            <a:headEnd/>
            <a:tailEnd/>
          </a:ln>
          <a:effectLst>
            <a:prstShdw prst="shdw12" dist="76200" dir="10800000">
              <a:srgbClr val="001D3A">
                <a:alpha val="50000"/>
              </a:srgbClr>
            </a:prstShdw>
          </a:effectLst>
        </p:spPr>
        <p:txBody>
          <a:bodyPr wrap="none" anchor="ctr"/>
          <a:lstStyle/>
          <a:p>
            <a:pPr algn="ctr" eaLnBrk="1" hangingPunct="1"/>
            <a:r>
              <a:rPr lang="zh-TW" altLang="en-US" sz="2400" b="1">
                <a:latin typeface="微軟正黑體" pitchFamily="34" charset="-120"/>
                <a:ea typeface="微軟正黑體" pitchFamily="34" charset="-120"/>
              </a:rPr>
              <a:t>電機與</a:t>
            </a:r>
            <a:endParaRPr lang="en-US" altLang="zh-TW" sz="2400" b="1">
              <a:latin typeface="微軟正黑體" pitchFamily="34" charset="-120"/>
              <a:ea typeface="微軟正黑體" pitchFamily="34" charset="-120"/>
            </a:endParaRPr>
          </a:p>
          <a:p>
            <a:pPr algn="ctr" eaLnBrk="1" hangingPunct="1"/>
            <a:r>
              <a:rPr lang="zh-TW" altLang="en-US" sz="2400" b="1">
                <a:latin typeface="微軟正黑體" pitchFamily="34" charset="-120"/>
                <a:ea typeface="微軟正黑體" pitchFamily="34" charset="-120"/>
              </a:rPr>
              <a:t>電子群</a:t>
            </a:r>
          </a:p>
        </p:txBody>
      </p:sp>
      <p:sp>
        <p:nvSpPr>
          <p:cNvPr id="39" name="Oval 9"/>
          <p:cNvSpPr>
            <a:spLocks noChangeArrowheads="1"/>
          </p:cNvSpPr>
          <p:nvPr/>
        </p:nvSpPr>
        <p:spPr bwMode="gray">
          <a:xfrm>
            <a:off x="7319963" y="1989138"/>
            <a:ext cx="1079500" cy="1103312"/>
          </a:xfrm>
          <a:prstGeom prst="ellipse">
            <a:avLst/>
          </a:prstGeom>
          <a:gradFill rotWithShape="1">
            <a:gsLst>
              <a:gs pos="0">
                <a:schemeClr val="bg1">
                  <a:lumMod val="95000"/>
                </a:schemeClr>
              </a:gs>
              <a:gs pos="100000">
                <a:srgbClr val="C00000"/>
              </a:gs>
            </a:gsLst>
            <a:path path="shape">
              <a:fillToRect l="50000" t="50000" r="50000" b="50000"/>
            </a:path>
          </a:gradFill>
          <a:ln>
            <a:noFill/>
          </a:ln>
          <a:effectLst>
            <a:prstShdw prst="shdw12" dist="76200" dir="10800000">
              <a:srgbClr val="001D3A">
                <a:alpha val="50000"/>
              </a:srgbClr>
            </a:prstShdw>
          </a:effectLst>
        </p:spPr>
        <p:txBody>
          <a:bodyPr wrap="none" anchor="ctr"/>
          <a:lstStyle/>
          <a:p>
            <a:pPr algn="ctr" eaLnBrk="1" hangingPunct="1">
              <a:defRPr/>
            </a:pPr>
            <a:r>
              <a:rPr lang="zh-TW" altLang="en-US" sz="2400" b="1">
                <a:latin typeface="微軟正黑體" pitchFamily="34" charset="-120"/>
                <a:ea typeface="微軟正黑體" pitchFamily="34" charset="-120"/>
              </a:rPr>
              <a:t>土木與</a:t>
            </a:r>
            <a:endParaRPr lang="en-US" altLang="zh-TW" sz="2400" b="1">
              <a:latin typeface="微軟正黑體" pitchFamily="34" charset="-120"/>
              <a:ea typeface="微軟正黑體" pitchFamily="34" charset="-120"/>
            </a:endParaRPr>
          </a:p>
          <a:p>
            <a:pPr algn="ctr" eaLnBrk="1" hangingPunct="1">
              <a:defRPr/>
            </a:pPr>
            <a:r>
              <a:rPr lang="zh-TW" altLang="en-US" sz="2400" b="1">
                <a:latin typeface="微軟正黑體" pitchFamily="34" charset="-120"/>
                <a:ea typeface="微軟正黑體" pitchFamily="34" charset="-120"/>
              </a:rPr>
              <a:t>建築群</a:t>
            </a:r>
          </a:p>
        </p:txBody>
      </p:sp>
      <p:sp>
        <p:nvSpPr>
          <p:cNvPr id="43" name="Oval 7"/>
          <p:cNvSpPr>
            <a:spLocks noChangeArrowheads="1"/>
          </p:cNvSpPr>
          <p:nvPr/>
        </p:nvSpPr>
        <p:spPr bwMode="gray">
          <a:xfrm>
            <a:off x="8339138" y="2614614"/>
            <a:ext cx="1141412" cy="1101725"/>
          </a:xfrm>
          <a:prstGeom prst="ellipse">
            <a:avLst/>
          </a:prstGeom>
          <a:gradFill rotWithShape="1">
            <a:gsLst>
              <a:gs pos="0">
                <a:schemeClr val="bg1"/>
              </a:gs>
              <a:gs pos="100000">
                <a:srgbClr val="3399FF"/>
              </a:gs>
            </a:gsLst>
            <a:path path="shape">
              <a:fillToRect l="50000" t="50000" r="50000" b="50000"/>
            </a:path>
          </a:gradFill>
          <a:ln w="9525">
            <a:noFill/>
            <a:round/>
            <a:headEnd/>
            <a:tailEnd/>
          </a:ln>
          <a:effectLst>
            <a:prstShdw prst="shdw12" dist="76200" dir="10800000">
              <a:srgbClr val="001D3A">
                <a:alpha val="50000"/>
              </a:srgbClr>
            </a:prstShdw>
          </a:effectLst>
        </p:spPr>
        <p:txBody>
          <a:bodyPr wrap="none" anchor="ctr"/>
          <a:lstStyle/>
          <a:p>
            <a:pPr algn="ctr" eaLnBrk="1" hangingPunct="1"/>
            <a:r>
              <a:rPr lang="zh-TW" altLang="en-US" sz="2400" b="1">
                <a:latin typeface="微軟正黑體" pitchFamily="34" charset="-120"/>
                <a:ea typeface="微軟正黑體" pitchFamily="34" charset="-120"/>
              </a:rPr>
              <a:t>化工群</a:t>
            </a:r>
          </a:p>
        </p:txBody>
      </p:sp>
      <p:sp>
        <p:nvSpPr>
          <p:cNvPr id="53" name="Oval 9"/>
          <p:cNvSpPr>
            <a:spLocks noChangeArrowheads="1"/>
          </p:cNvSpPr>
          <p:nvPr/>
        </p:nvSpPr>
        <p:spPr bwMode="gray">
          <a:xfrm>
            <a:off x="9120188" y="3429001"/>
            <a:ext cx="1079500" cy="1103313"/>
          </a:xfrm>
          <a:prstGeom prst="ellipse">
            <a:avLst/>
          </a:prstGeom>
          <a:gradFill rotWithShape="1">
            <a:gsLst>
              <a:gs pos="0">
                <a:schemeClr val="bg1">
                  <a:lumMod val="95000"/>
                </a:schemeClr>
              </a:gs>
              <a:gs pos="100000">
                <a:srgbClr val="00B050"/>
              </a:gs>
            </a:gsLst>
            <a:path path="shape">
              <a:fillToRect l="50000" t="50000" r="50000" b="50000"/>
            </a:path>
          </a:gradFill>
          <a:ln>
            <a:noFill/>
          </a:ln>
          <a:effectLst>
            <a:prstShdw prst="shdw12" dist="76200" dir="10800000">
              <a:srgbClr val="001D3A">
                <a:alpha val="50000"/>
              </a:srgbClr>
            </a:prstShdw>
          </a:effectLst>
        </p:spPr>
        <p:txBody>
          <a:bodyPr wrap="none" anchor="ctr"/>
          <a:lstStyle/>
          <a:p>
            <a:pPr algn="ctr" eaLnBrk="1" hangingPunct="1">
              <a:defRPr/>
            </a:pPr>
            <a:r>
              <a:rPr lang="zh-TW" altLang="en-US" sz="2400" b="1">
                <a:latin typeface="微軟正黑體" pitchFamily="34" charset="-120"/>
                <a:ea typeface="微軟正黑體" pitchFamily="34" charset="-120"/>
              </a:rPr>
              <a:t>商業與</a:t>
            </a:r>
            <a:endParaRPr lang="en-US" altLang="zh-TW" sz="2400" b="1">
              <a:latin typeface="微軟正黑體" pitchFamily="34" charset="-120"/>
              <a:ea typeface="微軟正黑體" pitchFamily="34" charset="-120"/>
            </a:endParaRPr>
          </a:p>
          <a:p>
            <a:pPr algn="ctr" eaLnBrk="1" hangingPunct="1">
              <a:defRPr/>
            </a:pPr>
            <a:r>
              <a:rPr lang="zh-TW" altLang="en-US" sz="2400" b="1">
                <a:latin typeface="微軟正黑體" pitchFamily="34" charset="-120"/>
                <a:ea typeface="微軟正黑體" pitchFamily="34" charset="-120"/>
              </a:rPr>
              <a:t>管理群</a:t>
            </a:r>
          </a:p>
        </p:txBody>
      </p:sp>
      <p:sp>
        <p:nvSpPr>
          <p:cNvPr id="50" name="Oval 9"/>
          <p:cNvSpPr>
            <a:spLocks noChangeArrowheads="1"/>
          </p:cNvSpPr>
          <p:nvPr/>
        </p:nvSpPr>
        <p:spPr bwMode="gray">
          <a:xfrm>
            <a:off x="6299200" y="5661026"/>
            <a:ext cx="1079500" cy="1103313"/>
          </a:xfrm>
          <a:prstGeom prst="ellipse">
            <a:avLst/>
          </a:prstGeom>
          <a:gradFill rotWithShape="1">
            <a:gsLst>
              <a:gs pos="0">
                <a:schemeClr val="bg1"/>
              </a:gs>
              <a:gs pos="100000">
                <a:srgbClr val="C00000"/>
              </a:gs>
            </a:gsLst>
            <a:path path="shape">
              <a:fillToRect l="50000" t="50000" r="50000" b="50000"/>
            </a:path>
          </a:gradFill>
          <a:ln w="9525">
            <a:noFill/>
            <a:round/>
            <a:headEnd/>
            <a:tailEnd/>
          </a:ln>
          <a:effectLst>
            <a:prstShdw prst="shdw12" dist="76200" dir="10800000">
              <a:srgbClr val="001D3A">
                <a:alpha val="50000"/>
              </a:srgbClr>
            </a:prstShdw>
          </a:effectLst>
        </p:spPr>
        <p:txBody>
          <a:bodyPr wrap="none" anchor="ctr"/>
          <a:lstStyle/>
          <a:p>
            <a:pPr algn="ctr" eaLnBrk="1" hangingPunct="1"/>
            <a:r>
              <a:rPr lang="zh-TW" altLang="en-US" sz="2400" b="1">
                <a:latin typeface="微軟正黑體" pitchFamily="34" charset="-120"/>
                <a:ea typeface="微軟正黑體" pitchFamily="34" charset="-120"/>
              </a:rPr>
              <a:t>農業群</a:t>
            </a:r>
          </a:p>
        </p:txBody>
      </p:sp>
      <p:sp>
        <p:nvSpPr>
          <p:cNvPr id="48" name="Oval 9"/>
          <p:cNvSpPr>
            <a:spLocks noChangeArrowheads="1"/>
          </p:cNvSpPr>
          <p:nvPr/>
        </p:nvSpPr>
        <p:spPr bwMode="gray">
          <a:xfrm>
            <a:off x="7537450" y="5229226"/>
            <a:ext cx="1079500" cy="1103313"/>
          </a:xfrm>
          <a:prstGeom prst="ellipse">
            <a:avLst/>
          </a:prstGeom>
          <a:gradFill rotWithShape="1">
            <a:gsLst>
              <a:gs pos="0">
                <a:schemeClr val="bg1">
                  <a:lumMod val="95000"/>
                </a:schemeClr>
              </a:gs>
              <a:gs pos="100000">
                <a:schemeClr val="tx2">
                  <a:lumMod val="60000"/>
                  <a:lumOff val="40000"/>
                </a:schemeClr>
              </a:gs>
            </a:gsLst>
            <a:path path="shape">
              <a:fillToRect l="50000" t="50000" r="50000" b="50000"/>
            </a:path>
          </a:gradFill>
          <a:ln>
            <a:noFill/>
          </a:ln>
          <a:effectLst>
            <a:prstShdw prst="shdw12" dist="76200" dir="10800000">
              <a:srgbClr val="001D3A">
                <a:alpha val="50000"/>
              </a:srgbClr>
            </a:prstShdw>
          </a:effectLst>
        </p:spPr>
        <p:txBody>
          <a:bodyPr wrap="none" anchor="ctr"/>
          <a:lstStyle/>
          <a:p>
            <a:pPr algn="ctr" eaLnBrk="1" hangingPunct="1">
              <a:defRPr/>
            </a:pPr>
            <a:r>
              <a:rPr lang="zh-TW" altLang="en-US" sz="2400" b="1">
                <a:latin typeface="微軟正黑體" pitchFamily="34" charset="-120"/>
                <a:ea typeface="微軟正黑體" pitchFamily="34" charset="-120"/>
              </a:rPr>
              <a:t>設計群</a:t>
            </a:r>
          </a:p>
        </p:txBody>
      </p:sp>
      <p:sp>
        <p:nvSpPr>
          <p:cNvPr id="41" name="Oval 6"/>
          <p:cNvSpPr>
            <a:spLocks noChangeArrowheads="1"/>
          </p:cNvSpPr>
          <p:nvPr/>
        </p:nvSpPr>
        <p:spPr bwMode="gray">
          <a:xfrm>
            <a:off x="4883151" y="1628776"/>
            <a:ext cx="1141413" cy="1101725"/>
          </a:xfrm>
          <a:prstGeom prst="ellipse">
            <a:avLst/>
          </a:prstGeom>
          <a:gradFill rotWithShape="1">
            <a:gsLst>
              <a:gs pos="0">
                <a:schemeClr val="bg1">
                  <a:lumMod val="95000"/>
                </a:schemeClr>
              </a:gs>
              <a:gs pos="100000">
                <a:schemeClr val="accent6"/>
              </a:gs>
            </a:gsLst>
            <a:path path="shape">
              <a:fillToRect l="50000" t="50000" r="50000" b="50000"/>
            </a:path>
          </a:gradFill>
          <a:ln>
            <a:noFill/>
          </a:ln>
          <a:effectLst>
            <a:prstShdw prst="shdw12" dist="76200" dir="10800000">
              <a:srgbClr val="001D3A">
                <a:alpha val="50000"/>
              </a:srgbClr>
            </a:prstShdw>
          </a:effectLst>
        </p:spPr>
        <p:txBody>
          <a:bodyPr wrap="none" anchor="ctr"/>
          <a:lstStyle/>
          <a:p>
            <a:pPr algn="ctr" eaLnBrk="1" hangingPunct="1">
              <a:defRPr/>
            </a:pPr>
            <a:r>
              <a:rPr lang="zh-TW" altLang="en-US" sz="2400" b="1">
                <a:solidFill>
                  <a:srgbClr val="000000"/>
                </a:solidFill>
                <a:latin typeface="微軟正黑體" pitchFamily="34" charset="-120"/>
                <a:ea typeface="微軟正黑體" pitchFamily="34" charset="-120"/>
              </a:rPr>
              <a:t>動力</a:t>
            </a:r>
            <a:endParaRPr lang="en-US" altLang="zh-TW" sz="2400" b="1">
              <a:solidFill>
                <a:srgbClr val="000000"/>
              </a:solidFill>
              <a:latin typeface="微軟正黑體" pitchFamily="34" charset="-120"/>
              <a:ea typeface="微軟正黑體" pitchFamily="34" charset="-120"/>
            </a:endParaRPr>
          </a:p>
          <a:p>
            <a:pPr algn="ctr" eaLnBrk="1" hangingPunct="1">
              <a:defRPr/>
            </a:pPr>
            <a:r>
              <a:rPr lang="zh-TW" altLang="en-US" sz="2400" b="1">
                <a:solidFill>
                  <a:srgbClr val="000000"/>
                </a:solidFill>
                <a:latin typeface="微軟正黑體" pitchFamily="34" charset="-120"/>
                <a:ea typeface="微軟正黑體" pitchFamily="34" charset="-120"/>
              </a:rPr>
              <a:t>機械群</a:t>
            </a:r>
          </a:p>
        </p:txBody>
      </p:sp>
      <p:sp>
        <p:nvSpPr>
          <p:cNvPr id="42" name="Oval 6"/>
          <p:cNvSpPr>
            <a:spLocks noChangeArrowheads="1"/>
          </p:cNvSpPr>
          <p:nvPr/>
        </p:nvSpPr>
        <p:spPr bwMode="gray">
          <a:xfrm>
            <a:off x="3659188" y="2039939"/>
            <a:ext cx="1141412" cy="1101725"/>
          </a:xfrm>
          <a:prstGeom prst="ellipse">
            <a:avLst/>
          </a:prstGeom>
          <a:gradFill rotWithShape="1">
            <a:gsLst>
              <a:gs pos="0">
                <a:schemeClr val="bg1">
                  <a:lumMod val="95000"/>
                </a:schemeClr>
              </a:gs>
              <a:gs pos="100000">
                <a:srgbClr val="D60093"/>
              </a:gs>
            </a:gsLst>
            <a:path path="shape">
              <a:fillToRect l="50000" t="50000" r="50000" b="50000"/>
            </a:path>
          </a:gradFill>
          <a:ln>
            <a:noFill/>
          </a:ln>
          <a:effectLst>
            <a:prstShdw prst="shdw12" dist="76200" dir="10800000">
              <a:srgbClr val="001D3A">
                <a:alpha val="50000"/>
              </a:srgbClr>
            </a:prstShdw>
          </a:effectLst>
        </p:spPr>
        <p:txBody>
          <a:bodyPr wrap="none" anchor="ctr"/>
          <a:lstStyle/>
          <a:p>
            <a:pPr algn="ctr" eaLnBrk="1" hangingPunct="1">
              <a:defRPr/>
            </a:pPr>
            <a:r>
              <a:rPr lang="zh-TW" altLang="en-US" sz="2400" b="1" dirty="0">
                <a:latin typeface="微軟正黑體" pitchFamily="34" charset="-120"/>
                <a:ea typeface="微軟正黑體" pitchFamily="34" charset="-120"/>
              </a:rPr>
              <a:t>機械群</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6" presetClass="entr" presetSubtype="0" fill="hold" grpId="0" nodeType="after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wipe(down)">
                                      <p:cBhvr>
                                        <p:cTn id="7" dur="580">
                                          <p:stCondLst>
                                            <p:cond delay="0"/>
                                          </p:stCondLst>
                                        </p:cTn>
                                        <p:tgtEl>
                                          <p:spTgt spid="40"/>
                                        </p:tgtEl>
                                      </p:cBhvr>
                                    </p:animEffect>
                                    <p:anim calcmode="lin" valueType="num">
                                      <p:cBhvr>
                                        <p:cTn id="8" dur="1822" tmFilter="0,0; 0.14,0.36; 0.43,0.73; 0.71,0.91; 1.0,1.0">
                                          <p:stCondLst>
                                            <p:cond delay="0"/>
                                          </p:stCondLst>
                                        </p:cTn>
                                        <p:tgtEl>
                                          <p:spTgt spid="40"/>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0"/>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0"/>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0"/>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0"/>
                                        </p:tgtEl>
                                        <p:attrNameLst>
                                          <p:attrName>ppt_y</p:attrName>
                                        </p:attrNameLst>
                                      </p:cBhvr>
                                      <p:tavLst>
                                        <p:tav tm="0" fmla="#ppt_y-sin(pi*$)/81">
                                          <p:val>
                                            <p:fltVal val="0"/>
                                          </p:val>
                                        </p:tav>
                                        <p:tav tm="100000">
                                          <p:val>
                                            <p:fltVal val="1"/>
                                          </p:val>
                                        </p:tav>
                                      </p:tavLst>
                                    </p:anim>
                                    <p:animScale>
                                      <p:cBhvr>
                                        <p:cTn id="13" dur="26">
                                          <p:stCondLst>
                                            <p:cond delay="650"/>
                                          </p:stCondLst>
                                        </p:cTn>
                                        <p:tgtEl>
                                          <p:spTgt spid="40"/>
                                        </p:tgtEl>
                                      </p:cBhvr>
                                      <p:to x="100000" y="60000"/>
                                    </p:animScale>
                                    <p:animScale>
                                      <p:cBhvr>
                                        <p:cTn id="14" dur="166" decel="50000">
                                          <p:stCondLst>
                                            <p:cond delay="676"/>
                                          </p:stCondLst>
                                        </p:cTn>
                                        <p:tgtEl>
                                          <p:spTgt spid="40"/>
                                        </p:tgtEl>
                                      </p:cBhvr>
                                      <p:to x="100000" y="100000"/>
                                    </p:animScale>
                                    <p:animScale>
                                      <p:cBhvr>
                                        <p:cTn id="15" dur="26">
                                          <p:stCondLst>
                                            <p:cond delay="1312"/>
                                          </p:stCondLst>
                                        </p:cTn>
                                        <p:tgtEl>
                                          <p:spTgt spid="40"/>
                                        </p:tgtEl>
                                      </p:cBhvr>
                                      <p:to x="100000" y="80000"/>
                                    </p:animScale>
                                    <p:animScale>
                                      <p:cBhvr>
                                        <p:cTn id="16" dur="166" decel="50000">
                                          <p:stCondLst>
                                            <p:cond delay="1338"/>
                                          </p:stCondLst>
                                        </p:cTn>
                                        <p:tgtEl>
                                          <p:spTgt spid="40"/>
                                        </p:tgtEl>
                                      </p:cBhvr>
                                      <p:to x="100000" y="100000"/>
                                    </p:animScale>
                                    <p:animScale>
                                      <p:cBhvr>
                                        <p:cTn id="17" dur="26">
                                          <p:stCondLst>
                                            <p:cond delay="1642"/>
                                          </p:stCondLst>
                                        </p:cTn>
                                        <p:tgtEl>
                                          <p:spTgt spid="40"/>
                                        </p:tgtEl>
                                      </p:cBhvr>
                                      <p:to x="100000" y="90000"/>
                                    </p:animScale>
                                    <p:animScale>
                                      <p:cBhvr>
                                        <p:cTn id="18" dur="166" decel="50000">
                                          <p:stCondLst>
                                            <p:cond delay="1668"/>
                                          </p:stCondLst>
                                        </p:cTn>
                                        <p:tgtEl>
                                          <p:spTgt spid="40"/>
                                        </p:tgtEl>
                                      </p:cBhvr>
                                      <p:to x="100000" y="100000"/>
                                    </p:animScale>
                                    <p:animScale>
                                      <p:cBhvr>
                                        <p:cTn id="19" dur="26">
                                          <p:stCondLst>
                                            <p:cond delay="1808"/>
                                          </p:stCondLst>
                                        </p:cTn>
                                        <p:tgtEl>
                                          <p:spTgt spid="40"/>
                                        </p:tgtEl>
                                      </p:cBhvr>
                                      <p:to x="100000" y="95000"/>
                                    </p:animScale>
                                    <p:animScale>
                                      <p:cBhvr>
                                        <p:cTn id="20" dur="166" decel="50000">
                                          <p:stCondLst>
                                            <p:cond delay="1834"/>
                                          </p:stCondLst>
                                        </p:cTn>
                                        <p:tgtEl>
                                          <p:spTgt spid="40"/>
                                        </p:tgtEl>
                                      </p:cBhvr>
                                      <p:to x="100000" y="100000"/>
                                    </p:animScale>
                                  </p:childTnLst>
                                </p:cTn>
                              </p:par>
                              <p:par>
                                <p:cTn id="21" presetID="26" presetClass="entr" presetSubtype="0" fill="hold" grpId="0" nodeType="withEffect">
                                  <p:stCondLst>
                                    <p:cond delay="0"/>
                                  </p:stCondLst>
                                  <p:childTnLst>
                                    <p:set>
                                      <p:cBhvr>
                                        <p:cTn id="22" dur="1" fill="hold">
                                          <p:stCondLst>
                                            <p:cond delay="0"/>
                                          </p:stCondLst>
                                        </p:cTn>
                                        <p:tgtEl>
                                          <p:spTgt spid="39"/>
                                        </p:tgtEl>
                                        <p:attrNameLst>
                                          <p:attrName>style.visibility</p:attrName>
                                        </p:attrNameLst>
                                      </p:cBhvr>
                                      <p:to>
                                        <p:strVal val="visible"/>
                                      </p:to>
                                    </p:set>
                                    <p:animEffect transition="in" filter="wipe(down)">
                                      <p:cBhvr>
                                        <p:cTn id="23" dur="580">
                                          <p:stCondLst>
                                            <p:cond delay="0"/>
                                          </p:stCondLst>
                                        </p:cTn>
                                        <p:tgtEl>
                                          <p:spTgt spid="39"/>
                                        </p:tgtEl>
                                      </p:cBhvr>
                                    </p:animEffect>
                                    <p:anim calcmode="lin" valueType="num">
                                      <p:cBhvr>
                                        <p:cTn id="24" dur="1822" tmFilter="0,0; 0.14,0.36; 0.43,0.73; 0.71,0.91; 1.0,1.0">
                                          <p:stCondLst>
                                            <p:cond delay="0"/>
                                          </p:stCondLst>
                                        </p:cTn>
                                        <p:tgtEl>
                                          <p:spTgt spid="39"/>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39"/>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39"/>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39"/>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39"/>
                                        </p:tgtEl>
                                        <p:attrNameLst>
                                          <p:attrName>ppt_y</p:attrName>
                                        </p:attrNameLst>
                                      </p:cBhvr>
                                      <p:tavLst>
                                        <p:tav tm="0" fmla="#ppt_y-sin(pi*$)/81">
                                          <p:val>
                                            <p:fltVal val="0"/>
                                          </p:val>
                                        </p:tav>
                                        <p:tav tm="100000">
                                          <p:val>
                                            <p:fltVal val="1"/>
                                          </p:val>
                                        </p:tav>
                                      </p:tavLst>
                                    </p:anim>
                                    <p:animScale>
                                      <p:cBhvr>
                                        <p:cTn id="29" dur="26">
                                          <p:stCondLst>
                                            <p:cond delay="650"/>
                                          </p:stCondLst>
                                        </p:cTn>
                                        <p:tgtEl>
                                          <p:spTgt spid="39"/>
                                        </p:tgtEl>
                                      </p:cBhvr>
                                      <p:to x="100000" y="60000"/>
                                    </p:animScale>
                                    <p:animScale>
                                      <p:cBhvr>
                                        <p:cTn id="30" dur="166" decel="50000">
                                          <p:stCondLst>
                                            <p:cond delay="676"/>
                                          </p:stCondLst>
                                        </p:cTn>
                                        <p:tgtEl>
                                          <p:spTgt spid="39"/>
                                        </p:tgtEl>
                                      </p:cBhvr>
                                      <p:to x="100000" y="100000"/>
                                    </p:animScale>
                                    <p:animScale>
                                      <p:cBhvr>
                                        <p:cTn id="31" dur="26">
                                          <p:stCondLst>
                                            <p:cond delay="1312"/>
                                          </p:stCondLst>
                                        </p:cTn>
                                        <p:tgtEl>
                                          <p:spTgt spid="39"/>
                                        </p:tgtEl>
                                      </p:cBhvr>
                                      <p:to x="100000" y="80000"/>
                                    </p:animScale>
                                    <p:animScale>
                                      <p:cBhvr>
                                        <p:cTn id="32" dur="166" decel="50000">
                                          <p:stCondLst>
                                            <p:cond delay="1338"/>
                                          </p:stCondLst>
                                        </p:cTn>
                                        <p:tgtEl>
                                          <p:spTgt spid="39"/>
                                        </p:tgtEl>
                                      </p:cBhvr>
                                      <p:to x="100000" y="100000"/>
                                    </p:animScale>
                                    <p:animScale>
                                      <p:cBhvr>
                                        <p:cTn id="33" dur="26">
                                          <p:stCondLst>
                                            <p:cond delay="1642"/>
                                          </p:stCondLst>
                                        </p:cTn>
                                        <p:tgtEl>
                                          <p:spTgt spid="39"/>
                                        </p:tgtEl>
                                      </p:cBhvr>
                                      <p:to x="100000" y="90000"/>
                                    </p:animScale>
                                    <p:animScale>
                                      <p:cBhvr>
                                        <p:cTn id="34" dur="166" decel="50000">
                                          <p:stCondLst>
                                            <p:cond delay="1668"/>
                                          </p:stCondLst>
                                        </p:cTn>
                                        <p:tgtEl>
                                          <p:spTgt spid="39"/>
                                        </p:tgtEl>
                                      </p:cBhvr>
                                      <p:to x="100000" y="100000"/>
                                    </p:animScale>
                                    <p:animScale>
                                      <p:cBhvr>
                                        <p:cTn id="35" dur="26">
                                          <p:stCondLst>
                                            <p:cond delay="1808"/>
                                          </p:stCondLst>
                                        </p:cTn>
                                        <p:tgtEl>
                                          <p:spTgt spid="39"/>
                                        </p:tgtEl>
                                      </p:cBhvr>
                                      <p:to x="100000" y="95000"/>
                                    </p:animScale>
                                    <p:animScale>
                                      <p:cBhvr>
                                        <p:cTn id="36" dur="166" decel="50000">
                                          <p:stCondLst>
                                            <p:cond delay="1834"/>
                                          </p:stCondLst>
                                        </p:cTn>
                                        <p:tgtEl>
                                          <p:spTgt spid="39"/>
                                        </p:tgtEl>
                                      </p:cBhvr>
                                      <p:to x="100000" y="100000"/>
                                    </p:animScale>
                                  </p:childTnLst>
                                </p:cTn>
                              </p:par>
                              <p:par>
                                <p:cTn id="37" presetID="26" presetClass="entr" presetSubtype="0" fill="hold" grpId="0" nodeType="withEffect">
                                  <p:stCondLst>
                                    <p:cond delay="0"/>
                                  </p:stCondLst>
                                  <p:childTnLst>
                                    <p:set>
                                      <p:cBhvr>
                                        <p:cTn id="38" dur="1" fill="hold">
                                          <p:stCondLst>
                                            <p:cond delay="0"/>
                                          </p:stCondLst>
                                        </p:cTn>
                                        <p:tgtEl>
                                          <p:spTgt spid="43"/>
                                        </p:tgtEl>
                                        <p:attrNameLst>
                                          <p:attrName>style.visibility</p:attrName>
                                        </p:attrNameLst>
                                      </p:cBhvr>
                                      <p:to>
                                        <p:strVal val="visible"/>
                                      </p:to>
                                    </p:set>
                                    <p:animEffect transition="in" filter="wipe(down)">
                                      <p:cBhvr>
                                        <p:cTn id="39" dur="580">
                                          <p:stCondLst>
                                            <p:cond delay="0"/>
                                          </p:stCondLst>
                                        </p:cTn>
                                        <p:tgtEl>
                                          <p:spTgt spid="43"/>
                                        </p:tgtEl>
                                      </p:cBhvr>
                                    </p:animEffect>
                                    <p:anim calcmode="lin" valueType="num">
                                      <p:cBhvr>
                                        <p:cTn id="40" dur="1822" tmFilter="0,0; 0.14,0.36; 0.43,0.73; 0.71,0.91; 1.0,1.0">
                                          <p:stCondLst>
                                            <p:cond delay="0"/>
                                          </p:stCondLst>
                                        </p:cTn>
                                        <p:tgtEl>
                                          <p:spTgt spid="43"/>
                                        </p:tgtEl>
                                        <p:attrNameLst>
                                          <p:attrName>ppt_x</p:attrName>
                                        </p:attrNameLst>
                                      </p:cBhvr>
                                      <p:tavLst>
                                        <p:tav tm="0">
                                          <p:val>
                                            <p:strVal val="#ppt_x-0.25"/>
                                          </p:val>
                                        </p:tav>
                                        <p:tav tm="100000">
                                          <p:val>
                                            <p:strVal val="#ppt_x"/>
                                          </p:val>
                                        </p:tav>
                                      </p:tavLst>
                                    </p:anim>
                                    <p:anim calcmode="lin" valueType="num">
                                      <p:cBhvr>
                                        <p:cTn id="41" dur="664" tmFilter="0.0,0.0; 0.25,0.07; 0.50,0.2; 0.75,0.467; 1.0,1.0">
                                          <p:stCondLst>
                                            <p:cond delay="0"/>
                                          </p:stCondLst>
                                        </p:cTn>
                                        <p:tgtEl>
                                          <p:spTgt spid="43"/>
                                        </p:tgtEl>
                                        <p:attrNameLst>
                                          <p:attrName>ppt_y</p:attrName>
                                        </p:attrNameLst>
                                      </p:cBhvr>
                                      <p:tavLst>
                                        <p:tav tm="0" fmla="#ppt_y-sin(pi*$)/3">
                                          <p:val>
                                            <p:fltVal val="0.5"/>
                                          </p:val>
                                        </p:tav>
                                        <p:tav tm="100000">
                                          <p:val>
                                            <p:fltVal val="1"/>
                                          </p:val>
                                        </p:tav>
                                      </p:tavLst>
                                    </p:anim>
                                    <p:anim calcmode="lin" valueType="num">
                                      <p:cBhvr>
                                        <p:cTn id="42" dur="664" tmFilter="0, 0; 0.125,0.2665; 0.25,0.4; 0.375,0.465; 0.5,0.5;  0.625,0.535; 0.75,0.6; 0.875,0.7335; 1,1">
                                          <p:stCondLst>
                                            <p:cond delay="664"/>
                                          </p:stCondLst>
                                        </p:cTn>
                                        <p:tgtEl>
                                          <p:spTgt spid="43"/>
                                        </p:tgtEl>
                                        <p:attrNameLst>
                                          <p:attrName>ppt_y</p:attrName>
                                        </p:attrNameLst>
                                      </p:cBhvr>
                                      <p:tavLst>
                                        <p:tav tm="0" fmla="#ppt_y-sin(pi*$)/9">
                                          <p:val>
                                            <p:fltVal val="0"/>
                                          </p:val>
                                        </p:tav>
                                        <p:tav tm="100000">
                                          <p:val>
                                            <p:fltVal val="1"/>
                                          </p:val>
                                        </p:tav>
                                      </p:tavLst>
                                    </p:anim>
                                    <p:anim calcmode="lin" valueType="num">
                                      <p:cBhvr>
                                        <p:cTn id="43" dur="332" tmFilter="0, 0; 0.125,0.2665; 0.25,0.4; 0.375,0.465; 0.5,0.5;  0.625,0.535; 0.75,0.6; 0.875,0.7335; 1,1">
                                          <p:stCondLst>
                                            <p:cond delay="1324"/>
                                          </p:stCondLst>
                                        </p:cTn>
                                        <p:tgtEl>
                                          <p:spTgt spid="43"/>
                                        </p:tgtEl>
                                        <p:attrNameLst>
                                          <p:attrName>ppt_y</p:attrName>
                                        </p:attrNameLst>
                                      </p:cBhvr>
                                      <p:tavLst>
                                        <p:tav tm="0" fmla="#ppt_y-sin(pi*$)/27">
                                          <p:val>
                                            <p:fltVal val="0"/>
                                          </p:val>
                                        </p:tav>
                                        <p:tav tm="100000">
                                          <p:val>
                                            <p:fltVal val="1"/>
                                          </p:val>
                                        </p:tav>
                                      </p:tavLst>
                                    </p:anim>
                                    <p:anim calcmode="lin" valueType="num">
                                      <p:cBhvr>
                                        <p:cTn id="44" dur="164" tmFilter="0, 0; 0.125,0.2665; 0.25,0.4; 0.375,0.465; 0.5,0.5;  0.625,0.535; 0.75,0.6; 0.875,0.7335; 1,1">
                                          <p:stCondLst>
                                            <p:cond delay="1656"/>
                                          </p:stCondLst>
                                        </p:cTn>
                                        <p:tgtEl>
                                          <p:spTgt spid="43"/>
                                        </p:tgtEl>
                                        <p:attrNameLst>
                                          <p:attrName>ppt_y</p:attrName>
                                        </p:attrNameLst>
                                      </p:cBhvr>
                                      <p:tavLst>
                                        <p:tav tm="0" fmla="#ppt_y-sin(pi*$)/81">
                                          <p:val>
                                            <p:fltVal val="0"/>
                                          </p:val>
                                        </p:tav>
                                        <p:tav tm="100000">
                                          <p:val>
                                            <p:fltVal val="1"/>
                                          </p:val>
                                        </p:tav>
                                      </p:tavLst>
                                    </p:anim>
                                    <p:animScale>
                                      <p:cBhvr>
                                        <p:cTn id="45" dur="26">
                                          <p:stCondLst>
                                            <p:cond delay="650"/>
                                          </p:stCondLst>
                                        </p:cTn>
                                        <p:tgtEl>
                                          <p:spTgt spid="43"/>
                                        </p:tgtEl>
                                      </p:cBhvr>
                                      <p:to x="100000" y="60000"/>
                                    </p:animScale>
                                    <p:animScale>
                                      <p:cBhvr>
                                        <p:cTn id="46" dur="166" decel="50000">
                                          <p:stCondLst>
                                            <p:cond delay="676"/>
                                          </p:stCondLst>
                                        </p:cTn>
                                        <p:tgtEl>
                                          <p:spTgt spid="43"/>
                                        </p:tgtEl>
                                      </p:cBhvr>
                                      <p:to x="100000" y="100000"/>
                                    </p:animScale>
                                    <p:animScale>
                                      <p:cBhvr>
                                        <p:cTn id="47" dur="26">
                                          <p:stCondLst>
                                            <p:cond delay="1312"/>
                                          </p:stCondLst>
                                        </p:cTn>
                                        <p:tgtEl>
                                          <p:spTgt spid="43"/>
                                        </p:tgtEl>
                                      </p:cBhvr>
                                      <p:to x="100000" y="80000"/>
                                    </p:animScale>
                                    <p:animScale>
                                      <p:cBhvr>
                                        <p:cTn id="48" dur="166" decel="50000">
                                          <p:stCondLst>
                                            <p:cond delay="1338"/>
                                          </p:stCondLst>
                                        </p:cTn>
                                        <p:tgtEl>
                                          <p:spTgt spid="43"/>
                                        </p:tgtEl>
                                      </p:cBhvr>
                                      <p:to x="100000" y="100000"/>
                                    </p:animScale>
                                    <p:animScale>
                                      <p:cBhvr>
                                        <p:cTn id="49" dur="26">
                                          <p:stCondLst>
                                            <p:cond delay="1642"/>
                                          </p:stCondLst>
                                        </p:cTn>
                                        <p:tgtEl>
                                          <p:spTgt spid="43"/>
                                        </p:tgtEl>
                                      </p:cBhvr>
                                      <p:to x="100000" y="90000"/>
                                    </p:animScale>
                                    <p:animScale>
                                      <p:cBhvr>
                                        <p:cTn id="50" dur="166" decel="50000">
                                          <p:stCondLst>
                                            <p:cond delay="1668"/>
                                          </p:stCondLst>
                                        </p:cTn>
                                        <p:tgtEl>
                                          <p:spTgt spid="43"/>
                                        </p:tgtEl>
                                      </p:cBhvr>
                                      <p:to x="100000" y="100000"/>
                                    </p:animScale>
                                    <p:animScale>
                                      <p:cBhvr>
                                        <p:cTn id="51" dur="26">
                                          <p:stCondLst>
                                            <p:cond delay="1808"/>
                                          </p:stCondLst>
                                        </p:cTn>
                                        <p:tgtEl>
                                          <p:spTgt spid="43"/>
                                        </p:tgtEl>
                                      </p:cBhvr>
                                      <p:to x="100000" y="95000"/>
                                    </p:animScale>
                                    <p:animScale>
                                      <p:cBhvr>
                                        <p:cTn id="52" dur="166" decel="50000">
                                          <p:stCondLst>
                                            <p:cond delay="1834"/>
                                          </p:stCondLst>
                                        </p:cTn>
                                        <p:tgtEl>
                                          <p:spTgt spid="43"/>
                                        </p:tgtEl>
                                      </p:cBhvr>
                                      <p:to x="100000" y="100000"/>
                                    </p:animScale>
                                  </p:childTnLst>
                                </p:cTn>
                              </p:par>
                              <p:par>
                                <p:cTn id="53" presetID="26" presetClass="entr" presetSubtype="0" fill="hold" grpId="0" nodeType="withEffect">
                                  <p:stCondLst>
                                    <p:cond delay="0"/>
                                  </p:stCondLst>
                                  <p:childTnLst>
                                    <p:set>
                                      <p:cBhvr>
                                        <p:cTn id="54" dur="1" fill="hold">
                                          <p:stCondLst>
                                            <p:cond delay="0"/>
                                          </p:stCondLst>
                                        </p:cTn>
                                        <p:tgtEl>
                                          <p:spTgt spid="53"/>
                                        </p:tgtEl>
                                        <p:attrNameLst>
                                          <p:attrName>style.visibility</p:attrName>
                                        </p:attrNameLst>
                                      </p:cBhvr>
                                      <p:to>
                                        <p:strVal val="visible"/>
                                      </p:to>
                                    </p:set>
                                    <p:animEffect transition="in" filter="wipe(down)">
                                      <p:cBhvr>
                                        <p:cTn id="55" dur="580">
                                          <p:stCondLst>
                                            <p:cond delay="0"/>
                                          </p:stCondLst>
                                        </p:cTn>
                                        <p:tgtEl>
                                          <p:spTgt spid="53"/>
                                        </p:tgtEl>
                                      </p:cBhvr>
                                    </p:animEffect>
                                    <p:anim calcmode="lin" valueType="num">
                                      <p:cBhvr>
                                        <p:cTn id="56" dur="1822" tmFilter="0,0; 0.14,0.36; 0.43,0.73; 0.71,0.91; 1.0,1.0">
                                          <p:stCondLst>
                                            <p:cond delay="0"/>
                                          </p:stCondLst>
                                        </p:cTn>
                                        <p:tgtEl>
                                          <p:spTgt spid="53"/>
                                        </p:tgtEl>
                                        <p:attrNameLst>
                                          <p:attrName>ppt_x</p:attrName>
                                        </p:attrNameLst>
                                      </p:cBhvr>
                                      <p:tavLst>
                                        <p:tav tm="0">
                                          <p:val>
                                            <p:strVal val="#ppt_x-0.25"/>
                                          </p:val>
                                        </p:tav>
                                        <p:tav tm="100000">
                                          <p:val>
                                            <p:strVal val="#ppt_x"/>
                                          </p:val>
                                        </p:tav>
                                      </p:tavLst>
                                    </p:anim>
                                    <p:anim calcmode="lin" valueType="num">
                                      <p:cBhvr>
                                        <p:cTn id="57" dur="664" tmFilter="0.0,0.0; 0.25,0.07; 0.50,0.2; 0.75,0.467; 1.0,1.0">
                                          <p:stCondLst>
                                            <p:cond delay="0"/>
                                          </p:stCondLst>
                                        </p:cTn>
                                        <p:tgtEl>
                                          <p:spTgt spid="53"/>
                                        </p:tgtEl>
                                        <p:attrNameLst>
                                          <p:attrName>ppt_y</p:attrName>
                                        </p:attrNameLst>
                                      </p:cBhvr>
                                      <p:tavLst>
                                        <p:tav tm="0" fmla="#ppt_y-sin(pi*$)/3">
                                          <p:val>
                                            <p:fltVal val="0.5"/>
                                          </p:val>
                                        </p:tav>
                                        <p:tav tm="100000">
                                          <p:val>
                                            <p:fltVal val="1"/>
                                          </p:val>
                                        </p:tav>
                                      </p:tavLst>
                                    </p:anim>
                                    <p:anim calcmode="lin" valueType="num">
                                      <p:cBhvr>
                                        <p:cTn id="58" dur="664" tmFilter="0, 0; 0.125,0.2665; 0.25,0.4; 0.375,0.465; 0.5,0.5;  0.625,0.535; 0.75,0.6; 0.875,0.7335; 1,1">
                                          <p:stCondLst>
                                            <p:cond delay="664"/>
                                          </p:stCondLst>
                                        </p:cTn>
                                        <p:tgtEl>
                                          <p:spTgt spid="53"/>
                                        </p:tgtEl>
                                        <p:attrNameLst>
                                          <p:attrName>ppt_y</p:attrName>
                                        </p:attrNameLst>
                                      </p:cBhvr>
                                      <p:tavLst>
                                        <p:tav tm="0" fmla="#ppt_y-sin(pi*$)/9">
                                          <p:val>
                                            <p:fltVal val="0"/>
                                          </p:val>
                                        </p:tav>
                                        <p:tav tm="100000">
                                          <p:val>
                                            <p:fltVal val="1"/>
                                          </p:val>
                                        </p:tav>
                                      </p:tavLst>
                                    </p:anim>
                                    <p:anim calcmode="lin" valueType="num">
                                      <p:cBhvr>
                                        <p:cTn id="59" dur="332" tmFilter="0, 0; 0.125,0.2665; 0.25,0.4; 0.375,0.465; 0.5,0.5;  0.625,0.535; 0.75,0.6; 0.875,0.7335; 1,1">
                                          <p:stCondLst>
                                            <p:cond delay="1324"/>
                                          </p:stCondLst>
                                        </p:cTn>
                                        <p:tgtEl>
                                          <p:spTgt spid="53"/>
                                        </p:tgtEl>
                                        <p:attrNameLst>
                                          <p:attrName>ppt_y</p:attrName>
                                        </p:attrNameLst>
                                      </p:cBhvr>
                                      <p:tavLst>
                                        <p:tav tm="0" fmla="#ppt_y-sin(pi*$)/27">
                                          <p:val>
                                            <p:fltVal val="0"/>
                                          </p:val>
                                        </p:tav>
                                        <p:tav tm="100000">
                                          <p:val>
                                            <p:fltVal val="1"/>
                                          </p:val>
                                        </p:tav>
                                      </p:tavLst>
                                    </p:anim>
                                    <p:anim calcmode="lin" valueType="num">
                                      <p:cBhvr>
                                        <p:cTn id="60" dur="164" tmFilter="0, 0; 0.125,0.2665; 0.25,0.4; 0.375,0.465; 0.5,0.5;  0.625,0.535; 0.75,0.6; 0.875,0.7335; 1,1">
                                          <p:stCondLst>
                                            <p:cond delay="1656"/>
                                          </p:stCondLst>
                                        </p:cTn>
                                        <p:tgtEl>
                                          <p:spTgt spid="53"/>
                                        </p:tgtEl>
                                        <p:attrNameLst>
                                          <p:attrName>ppt_y</p:attrName>
                                        </p:attrNameLst>
                                      </p:cBhvr>
                                      <p:tavLst>
                                        <p:tav tm="0" fmla="#ppt_y-sin(pi*$)/81">
                                          <p:val>
                                            <p:fltVal val="0"/>
                                          </p:val>
                                        </p:tav>
                                        <p:tav tm="100000">
                                          <p:val>
                                            <p:fltVal val="1"/>
                                          </p:val>
                                        </p:tav>
                                      </p:tavLst>
                                    </p:anim>
                                    <p:animScale>
                                      <p:cBhvr>
                                        <p:cTn id="61" dur="26">
                                          <p:stCondLst>
                                            <p:cond delay="650"/>
                                          </p:stCondLst>
                                        </p:cTn>
                                        <p:tgtEl>
                                          <p:spTgt spid="53"/>
                                        </p:tgtEl>
                                      </p:cBhvr>
                                      <p:to x="100000" y="60000"/>
                                    </p:animScale>
                                    <p:animScale>
                                      <p:cBhvr>
                                        <p:cTn id="62" dur="166" decel="50000">
                                          <p:stCondLst>
                                            <p:cond delay="676"/>
                                          </p:stCondLst>
                                        </p:cTn>
                                        <p:tgtEl>
                                          <p:spTgt spid="53"/>
                                        </p:tgtEl>
                                      </p:cBhvr>
                                      <p:to x="100000" y="100000"/>
                                    </p:animScale>
                                    <p:animScale>
                                      <p:cBhvr>
                                        <p:cTn id="63" dur="26">
                                          <p:stCondLst>
                                            <p:cond delay="1312"/>
                                          </p:stCondLst>
                                        </p:cTn>
                                        <p:tgtEl>
                                          <p:spTgt spid="53"/>
                                        </p:tgtEl>
                                      </p:cBhvr>
                                      <p:to x="100000" y="80000"/>
                                    </p:animScale>
                                    <p:animScale>
                                      <p:cBhvr>
                                        <p:cTn id="64" dur="166" decel="50000">
                                          <p:stCondLst>
                                            <p:cond delay="1338"/>
                                          </p:stCondLst>
                                        </p:cTn>
                                        <p:tgtEl>
                                          <p:spTgt spid="53"/>
                                        </p:tgtEl>
                                      </p:cBhvr>
                                      <p:to x="100000" y="100000"/>
                                    </p:animScale>
                                    <p:animScale>
                                      <p:cBhvr>
                                        <p:cTn id="65" dur="26">
                                          <p:stCondLst>
                                            <p:cond delay="1642"/>
                                          </p:stCondLst>
                                        </p:cTn>
                                        <p:tgtEl>
                                          <p:spTgt spid="53"/>
                                        </p:tgtEl>
                                      </p:cBhvr>
                                      <p:to x="100000" y="90000"/>
                                    </p:animScale>
                                    <p:animScale>
                                      <p:cBhvr>
                                        <p:cTn id="66" dur="166" decel="50000">
                                          <p:stCondLst>
                                            <p:cond delay="1668"/>
                                          </p:stCondLst>
                                        </p:cTn>
                                        <p:tgtEl>
                                          <p:spTgt spid="53"/>
                                        </p:tgtEl>
                                      </p:cBhvr>
                                      <p:to x="100000" y="100000"/>
                                    </p:animScale>
                                    <p:animScale>
                                      <p:cBhvr>
                                        <p:cTn id="67" dur="26">
                                          <p:stCondLst>
                                            <p:cond delay="1808"/>
                                          </p:stCondLst>
                                        </p:cTn>
                                        <p:tgtEl>
                                          <p:spTgt spid="53"/>
                                        </p:tgtEl>
                                      </p:cBhvr>
                                      <p:to x="100000" y="95000"/>
                                    </p:animScale>
                                    <p:animScale>
                                      <p:cBhvr>
                                        <p:cTn id="68" dur="166" decel="50000">
                                          <p:stCondLst>
                                            <p:cond delay="1834"/>
                                          </p:stCondLst>
                                        </p:cTn>
                                        <p:tgtEl>
                                          <p:spTgt spid="53"/>
                                        </p:tgtEl>
                                      </p:cBhvr>
                                      <p:to x="100000" y="100000"/>
                                    </p:animScale>
                                  </p:childTnLst>
                                </p:cTn>
                              </p:par>
                              <p:par>
                                <p:cTn id="69" presetID="26" presetClass="entr" presetSubtype="0" fill="hold" grpId="0" nodeType="withEffect">
                                  <p:stCondLst>
                                    <p:cond delay="0"/>
                                  </p:stCondLst>
                                  <p:childTnLst>
                                    <p:set>
                                      <p:cBhvr>
                                        <p:cTn id="70" dur="1" fill="hold">
                                          <p:stCondLst>
                                            <p:cond delay="0"/>
                                          </p:stCondLst>
                                        </p:cTn>
                                        <p:tgtEl>
                                          <p:spTgt spid="55"/>
                                        </p:tgtEl>
                                        <p:attrNameLst>
                                          <p:attrName>style.visibility</p:attrName>
                                        </p:attrNameLst>
                                      </p:cBhvr>
                                      <p:to>
                                        <p:strVal val="visible"/>
                                      </p:to>
                                    </p:set>
                                    <p:animEffect transition="in" filter="wipe(down)">
                                      <p:cBhvr>
                                        <p:cTn id="71" dur="580">
                                          <p:stCondLst>
                                            <p:cond delay="0"/>
                                          </p:stCondLst>
                                        </p:cTn>
                                        <p:tgtEl>
                                          <p:spTgt spid="55"/>
                                        </p:tgtEl>
                                      </p:cBhvr>
                                    </p:animEffect>
                                    <p:anim calcmode="lin" valueType="num">
                                      <p:cBhvr>
                                        <p:cTn id="72" dur="1822" tmFilter="0,0; 0.14,0.36; 0.43,0.73; 0.71,0.91; 1.0,1.0">
                                          <p:stCondLst>
                                            <p:cond delay="0"/>
                                          </p:stCondLst>
                                        </p:cTn>
                                        <p:tgtEl>
                                          <p:spTgt spid="55"/>
                                        </p:tgtEl>
                                        <p:attrNameLst>
                                          <p:attrName>ppt_x</p:attrName>
                                        </p:attrNameLst>
                                      </p:cBhvr>
                                      <p:tavLst>
                                        <p:tav tm="0">
                                          <p:val>
                                            <p:strVal val="#ppt_x-0.25"/>
                                          </p:val>
                                        </p:tav>
                                        <p:tav tm="100000">
                                          <p:val>
                                            <p:strVal val="#ppt_x"/>
                                          </p:val>
                                        </p:tav>
                                      </p:tavLst>
                                    </p:anim>
                                    <p:anim calcmode="lin" valueType="num">
                                      <p:cBhvr>
                                        <p:cTn id="73" dur="664" tmFilter="0.0,0.0; 0.25,0.07; 0.50,0.2; 0.75,0.467; 1.0,1.0">
                                          <p:stCondLst>
                                            <p:cond delay="0"/>
                                          </p:stCondLst>
                                        </p:cTn>
                                        <p:tgtEl>
                                          <p:spTgt spid="55"/>
                                        </p:tgtEl>
                                        <p:attrNameLst>
                                          <p:attrName>ppt_y</p:attrName>
                                        </p:attrNameLst>
                                      </p:cBhvr>
                                      <p:tavLst>
                                        <p:tav tm="0" fmla="#ppt_y-sin(pi*$)/3">
                                          <p:val>
                                            <p:fltVal val="0.5"/>
                                          </p:val>
                                        </p:tav>
                                        <p:tav tm="100000">
                                          <p:val>
                                            <p:fltVal val="1"/>
                                          </p:val>
                                        </p:tav>
                                      </p:tavLst>
                                    </p:anim>
                                    <p:anim calcmode="lin" valueType="num">
                                      <p:cBhvr>
                                        <p:cTn id="74" dur="664" tmFilter="0, 0; 0.125,0.2665; 0.25,0.4; 0.375,0.465; 0.5,0.5;  0.625,0.535; 0.75,0.6; 0.875,0.7335; 1,1">
                                          <p:stCondLst>
                                            <p:cond delay="664"/>
                                          </p:stCondLst>
                                        </p:cTn>
                                        <p:tgtEl>
                                          <p:spTgt spid="55"/>
                                        </p:tgtEl>
                                        <p:attrNameLst>
                                          <p:attrName>ppt_y</p:attrName>
                                        </p:attrNameLst>
                                      </p:cBhvr>
                                      <p:tavLst>
                                        <p:tav tm="0" fmla="#ppt_y-sin(pi*$)/9">
                                          <p:val>
                                            <p:fltVal val="0"/>
                                          </p:val>
                                        </p:tav>
                                        <p:tav tm="100000">
                                          <p:val>
                                            <p:fltVal val="1"/>
                                          </p:val>
                                        </p:tav>
                                      </p:tavLst>
                                    </p:anim>
                                    <p:anim calcmode="lin" valueType="num">
                                      <p:cBhvr>
                                        <p:cTn id="75" dur="332" tmFilter="0, 0; 0.125,0.2665; 0.25,0.4; 0.375,0.465; 0.5,0.5;  0.625,0.535; 0.75,0.6; 0.875,0.7335; 1,1">
                                          <p:stCondLst>
                                            <p:cond delay="1324"/>
                                          </p:stCondLst>
                                        </p:cTn>
                                        <p:tgtEl>
                                          <p:spTgt spid="55"/>
                                        </p:tgtEl>
                                        <p:attrNameLst>
                                          <p:attrName>ppt_y</p:attrName>
                                        </p:attrNameLst>
                                      </p:cBhvr>
                                      <p:tavLst>
                                        <p:tav tm="0" fmla="#ppt_y-sin(pi*$)/27">
                                          <p:val>
                                            <p:fltVal val="0"/>
                                          </p:val>
                                        </p:tav>
                                        <p:tav tm="100000">
                                          <p:val>
                                            <p:fltVal val="1"/>
                                          </p:val>
                                        </p:tav>
                                      </p:tavLst>
                                    </p:anim>
                                    <p:anim calcmode="lin" valueType="num">
                                      <p:cBhvr>
                                        <p:cTn id="76" dur="164" tmFilter="0, 0; 0.125,0.2665; 0.25,0.4; 0.375,0.465; 0.5,0.5;  0.625,0.535; 0.75,0.6; 0.875,0.7335; 1,1">
                                          <p:stCondLst>
                                            <p:cond delay="1656"/>
                                          </p:stCondLst>
                                        </p:cTn>
                                        <p:tgtEl>
                                          <p:spTgt spid="55"/>
                                        </p:tgtEl>
                                        <p:attrNameLst>
                                          <p:attrName>ppt_y</p:attrName>
                                        </p:attrNameLst>
                                      </p:cBhvr>
                                      <p:tavLst>
                                        <p:tav tm="0" fmla="#ppt_y-sin(pi*$)/81">
                                          <p:val>
                                            <p:fltVal val="0"/>
                                          </p:val>
                                        </p:tav>
                                        <p:tav tm="100000">
                                          <p:val>
                                            <p:fltVal val="1"/>
                                          </p:val>
                                        </p:tav>
                                      </p:tavLst>
                                    </p:anim>
                                    <p:animScale>
                                      <p:cBhvr>
                                        <p:cTn id="77" dur="26">
                                          <p:stCondLst>
                                            <p:cond delay="650"/>
                                          </p:stCondLst>
                                        </p:cTn>
                                        <p:tgtEl>
                                          <p:spTgt spid="55"/>
                                        </p:tgtEl>
                                      </p:cBhvr>
                                      <p:to x="100000" y="60000"/>
                                    </p:animScale>
                                    <p:animScale>
                                      <p:cBhvr>
                                        <p:cTn id="78" dur="166" decel="50000">
                                          <p:stCondLst>
                                            <p:cond delay="676"/>
                                          </p:stCondLst>
                                        </p:cTn>
                                        <p:tgtEl>
                                          <p:spTgt spid="55"/>
                                        </p:tgtEl>
                                      </p:cBhvr>
                                      <p:to x="100000" y="100000"/>
                                    </p:animScale>
                                    <p:animScale>
                                      <p:cBhvr>
                                        <p:cTn id="79" dur="26">
                                          <p:stCondLst>
                                            <p:cond delay="1312"/>
                                          </p:stCondLst>
                                        </p:cTn>
                                        <p:tgtEl>
                                          <p:spTgt spid="55"/>
                                        </p:tgtEl>
                                      </p:cBhvr>
                                      <p:to x="100000" y="80000"/>
                                    </p:animScale>
                                    <p:animScale>
                                      <p:cBhvr>
                                        <p:cTn id="80" dur="166" decel="50000">
                                          <p:stCondLst>
                                            <p:cond delay="1338"/>
                                          </p:stCondLst>
                                        </p:cTn>
                                        <p:tgtEl>
                                          <p:spTgt spid="55"/>
                                        </p:tgtEl>
                                      </p:cBhvr>
                                      <p:to x="100000" y="100000"/>
                                    </p:animScale>
                                    <p:animScale>
                                      <p:cBhvr>
                                        <p:cTn id="81" dur="26">
                                          <p:stCondLst>
                                            <p:cond delay="1642"/>
                                          </p:stCondLst>
                                        </p:cTn>
                                        <p:tgtEl>
                                          <p:spTgt spid="55"/>
                                        </p:tgtEl>
                                      </p:cBhvr>
                                      <p:to x="100000" y="90000"/>
                                    </p:animScale>
                                    <p:animScale>
                                      <p:cBhvr>
                                        <p:cTn id="82" dur="166" decel="50000">
                                          <p:stCondLst>
                                            <p:cond delay="1668"/>
                                          </p:stCondLst>
                                        </p:cTn>
                                        <p:tgtEl>
                                          <p:spTgt spid="55"/>
                                        </p:tgtEl>
                                      </p:cBhvr>
                                      <p:to x="100000" y="100000"/>
                                    </p:animScale>
                                    <p:animScale>
                                      <p:cBhvr>
                                        <p:cTn id="83" dur="26">
                                          <p:stCondLst>
                                            <p:cond delay="1808"/>
                                          </p:stCondLst>
                                        </p:cTn>
                                        <p:tgtEl>
                                          <p:spTgt spid="55"/>
                                        </p:tgtEl>
                                      </p:cBhvr>
                                      <p:to x="100000" y="95000"/>
                                    </p:animScale>
                                    <p:animScale>
                                      <p:cBhvr>
                                        <p:cTn id="84" dur="166" decel="50000">
                                          <p:stCondLst>
                                            <p:cond delay="1834"/>
                                          </p:stCondLst>
                                        </p:cTn>
                                        <p:tgtEl>
                                          <p:spTgt spid="55"/>
                                        </p:tgtEl>
                                      </p:cBhvr>
                                      <p:to x="100000" y="100000"/>
                                    </p:animScale>
                                  </p:childTnLst>
                                </p:cTn>
                              </p:par>
                              <p:par>
                                <p:cTn id="85" presetID="26" presetClass="entr" presetSubtype="0" fill="hold" grpId="0" nodeType="withEffect">
                                  <p:stCondLst>
                                    <p:cond delay="0"/>
                                  </p:stCondLst>
                                  <p:childTnLst>
                                    <p:set>
                                      <p:cBhvr>
                                        <p:cTn id="86" dur="1" fill="hold">
                                          <p:stCondLst>
                                            <p:cond delay="0"/>
                                          </p:stCondLst>
                                        </p:cTn>
                                        <p:tgtEl>
                                          <p:spTgt spid="48"/>
                                        </p:tgtEl>
                                        <p:attrNameLst>
                                          <p:attrName>style.visibility</p:attrName>
                                        </p:attrNameLst>
                                      </p:cBhvr>
                                      <p:to>
                                        <p:strVal val="visible"/>
                                      </p:to>
                                    </p:set>
                                    <p:animEffect transition="in" filter="wipe(down)">
                                      <p:cBhvr>
                                        <p:cTn id="87" dur="580">
                                          <p:stCondLst>
                                            <p:cond delay="0"/>
                                          </p:stCondLst>
                                        </p:cTn>
                                        <p:tgtEl>
                                          <p:spTgt spid="48"/>
                                        </p:tgtEl>
                                      </p:cBhvr>
                                    </p:animEffect>
                                    <p:anim calcmode="lin" valueType="num">
                                      <p:cBhvr>
                                        <p:cTn id="88" dur="1822" tmFilter="0,0; 0.14,0.36; 0.43,0.73; 0.71,0.91; 1.0,1.0">
                                          <p:stCondLst>
                                            <p:cond delay="0"/>
                                          </p:stCondLst>
                                        </p:cTn>
                                        <p:tgtEl>
                                          <p:spTgt spid="48"/>
                                        </p:tgtEl>
                                        <p:attrNameLst>
                                          <p:attrName>ppt_x</p:attrName>
                                        </p:attrNameLst>
                                      </p:cBhvr>
                                      <p:tavLst>
                                        <p:tav tm="0">
                                          <p:val>
                                            <p:strVal val="#ppt_x-0.25"/>
                                          </p:val>
                                        </p:tav>
                                        <p:tav tm="100000">
                                          <p:val>
                                            <p:strVal val="#ppt_x"/>
                                          </p:val>
                                        </p:tav>
                                      </p:tavLst>
                                    </p:anim>
                                    <p:anim calcmode="lin" valueType="num">
                                      <p:cBhvr>
                                        <p:cTn id="89" dur="664" tmFilter="0.0,0.0; 0.25,0.07; 0.50,0.2; 0.75,0.467; 1.0,1.0">
                                          <p:stCondLst>
                                            <p:cond delay="0"/>
                                          </p:stCondLst>
                                        </p:cTn>
                                        <p:tgtEl>
                                          <p:spTgt spid="48"/>
                                        </p:tgtEl>
                                        <p:attrNameLst>
                                          <p:attrName>ppt_y</p:attrName>
                                        </p:attrNameLst>
                                      </p:cBhvr>
                                      <p:tavLst>
                                        <p:tav tm="0" fmla="#ppt_y-sin(pi*$)/3">
                                          <p:val>
                                            <p:fltVal val="0.5"/>
                                          </p:val>
                                        </p:tav>
                                        <p:tav tm="100000">
                                          <p:val>
                                            <p:fltVal val="1"/>
                                          </p:val>
                                        </p:tav>
                                      </p:tavLst>
                                    </p:anim>
                                    <p:anim calcmode="lin" valueType="num">
                                      <p:cBhvr>
                                        <p:cTn id="90" dur="664" tmFilter="0, 0; 0.125,0.2665; 0.25,0.4; 0.375,0.465; 0.5,0.5;  0.625,0.535; 0.75,0.6; 0.875,0.7335; 1,1">
                                          <p:stCondLst>
                                            <p:cond delay="664"/>
                                          </p:stCondLst>
                                        </p:cTn>
                                        <p:tgtEl>
                                          <p:spTgt spid="48"/>
                                        </p:tgtEl>
                                        <p:attrNameLst>
                                          <p:attrName>ppt_y</p:attrName>
                                        </p:attrNameLst>
                                      </p:cBhvr>
                                      <p:tavLst>
                                        <p:tav tm="0" fmla="#ppt_y-sin(pi*$)/9">
                                          <p:val>
                                            <p:fltVal val="0"/>
                                          </p:val>
                                        </p:tav>
                                        <p:tav tm="100000">
                                          <p:val>
                                            <p:fltVal val="1"/>
                                          </p:val>
                                        </p:tav>
                                      </p:tavLst>
                                    </p:anim>
                                    <p:anim calcmode="lin" valueType="num">
                                      <p:cBhvr>
                                        <p:cTn id="91" dur="332" tmFilter="0, 0; 0.125,0.2665; 0.25,0.4; 0.375,0.465; 0.5,0.5;  0.625,0.535; 0.75,0.6; 0.875,0.7335; 1,1">
                                          <p:stCondLst>
                                            <p:cond delay="1324"/>
                                          </p:stCondLst>
                                        </p:cTn>
                                        <p:tgtEl>
                                          <p:spTgt spid="48"/>
                                        </p:tgtEl>
                                        <p:attrNameLst>
                                          <p:attrName>ppt_y</p:attrName>
                                        </p:attrNameLst>
                                      </p:cBhvr>
                                      <p:tavLst>
                                        <p:tav tm="0" fmla="#ppt_y-sin(pi*$)/27">
                                          <p:val>
                                            <p:fltVal val="0"/>
                                          </p:val>
                                        </p:tav>
                                        <p:tav tm="100000">
                                          <p:val>
                                            <p:fltVal val="1"/>
                                          </p:val>
                                        </p:tav>
                                      </p:tavLst>
                                    </p:anim>
                                    <p:anim calcmode="lin" valueType="num">
                                      <p:cBhvr>
                                        <p:cTn id="92" dur="164" tmFilter="0, 0; 0.125,0.2665; 0.25,0.4; 0.375,0.465; 0.5,0.5;  0.625,0.535; 0.75,0.6; 0.875,0.7335; 1,1">
                                          <p:stCondLst>
                                            <p:cond delay="1656"/>
                                          </p:stCondLst>
                                        </p:cTn>
                                        <p:tgtEl>
                                          <p:spTgt spid="48"/>
                                        </p:tgtEl>
                                        <p:attrNameLst>
                                          <p:attrName>ppt_y</p:attrName>
                                        </p:attrNameLst>
                                      </p:cBhvr>
                                      <p:tavLst>
                                        <p:tav tm="0" fmla="#ppt_y-sin(pi*$)/81">
                                          <p:val>
                                            <p:fltVal val="0"/>
                                          </p:val>
                                        </p:tav>
                                        <p:tav tm="100000">
                                          <p:val>
                                            <p:fltVal val="1"/>
                                          </p:val>
                                        </p:tav>
                                      </p:tavLst>
                                    </p:anim>
                                    <p:animScale>
                                      <p:cBhvr>
                                        <p:cTn id="93" dur="26">
                                          <p:stCondLst>
                                            <p:cond delay="650"/>
                                          </p:stCondLst>
                                        </p:cTn>
                                        <p:tgtEl>
                                          <p:spTgt spid="48"/>
                                        </p:tgtEl>
                                      </p:cBhvr>
                                      <p:to x="100000" y="60000"/>
                                    </p:animScale>
                                    <p:animScale>
                                      <p:cBhvr>
                                        <p:cTn id="94" dur="166" decel="50000">
                                          <p:stCondLst>
                                            <p:cond delay="676"/>
                                          </p:stCondLst>
                                        </p:cTn>
                                        <p:tgtEl>
                                          <p:spTgt spid="48"/>
                                        </p:tgtEl>
                                      </p:cBhvr>
                                      <p:to x="100000" y="100000"/>
                                    </p:animScale>
                                    <p:animScale>
                                      <p:cBhvr>
                                        <p:cTn id="95" dur="26">
                                          <p:stCondLst>
                                            <p:cond delay="1312"/>
                                          </p:stCondLst>
                                        </p:cTn>
                                        <p:tgtEl>
                                          <p:spTgt spid="48"/>
                                        </p:tgtEl>
                                      </p:cBhvr>
                                      <p:to x="100000" y="80000"/>
                                    </p:animScale>
                                    <p:animScale>
                                      <p:cBhvr>
                                        <p:cTn id="96" dur="166" decel="50000">
                                          <p:stCondLst>
                                            <p:cond delay="1338"/>
                                          </p:stCondLst>
                                        </p:cTn>
                                        <p:tgtEl>
                                          <p:spTgt spid="48"/>
                                        </p:tgtEl>
                                      </p:cBhvr>
                                      <p:to x="100000" y="100000"/>
                                    </p:animScale>
                                    <p:animScale>
                                      <p:cBhvr>
                                        <p:cTn id="97" dur="26">
                                          <p:stCondLst>
                                            <p:cond delay="1642"/>
                                          </p:stCondLst>
                                        </p:cTn>
                                        <p:tgtEl>
                                          <p:spTgt spid="48"/>
                                        </p:tgtEl>
                                      </p:cBhvr>
                                      <p:to x="100000" y="90000"/>
                                    </p:animScale>
                                    <p:animScale>
                                      <p:cBhvr>
                                        <p:cTn id="98" dur="166" decel="50000">
                                          <p:stCondLst>
                                            <p:cond delay="1668"/>
                                          </p:stCondLst>
                                        </p:cTn>
                                        <p:tgtEl>
                                          <p:spTgt spid="48"/>
                                        </p:tgtEl>
                                      </p:cBhvr>
                                      <p:to x="100000" y="100000"/>
                                    </p:animScale>
                                    <p:animScale>
                                      <p:cBhvr>
                                        <p:cTn id="99" dur="26">
                                          <p:stCondLst>
                                            <p:cond delay="1808"/>
                                          </p:stCondLst>
                                        </p:cTn>
                                        <p:tgtEl>
                                          <p:spTgt spid="48"/>
                                        </p:tgtEl>
                                      </p:cBhvr>
                                      <p:to x="100000" y="95000"/>
                                    </p:animScale>
                                    <p:animScale>
                                      <p:cBhvr>
                                        <p:cTn id="100" dur="166" decel="50000">
                                          <p:stCondLst>
                                            <p:cond delay="1834"/>
                                          </p:stCondLst>
                                        </p:cTn>
                                        <p:tgtEl>
                                          <p:spTgt spid="48"/>
                                        </p:tgtEl>
                                      </p:cBhvr>
                                      <p:to x="100000" y="100000"/>
                                    </p:animScale>
                                  </p:childTnLst>
                                </p:cTn>
                              </p:par>
                              <p:par>
                                <p:cTn id="101" presetID="26" presetClass="entr" presetSubtype="0" fill="hold" grpId="0" nodeType="withEffect">
                                  <p:stCondLst>
                                    <p:cond delay="0"/>
                                  </p:stCondLst>
                                  <p:childTnLst>
                                    <p:set>
                                      <p:cBhvr>
                                        <p:cTn id="102" dur="1" fill="hold">
                                          <p:stCondLst>
                                            <p:cond delay="0"/>
                                          </p:stCondLst>
                                        </p:cTn>
                                        <p:tgtEl>
                                          <p:spTgt spid="50"/>
                                        </p:tgtEl>
                                        <p:attrNameLst>
                                          <p:attrName>style.visibility</p:attrName>
                                        </p:attrNameLst>
                                      </p:cBhvr>
                                      <p:to>
                                        <p:strVal val="visible"/>
                                      </p:to>
                                    </p:set>
                                    <p:animEffect transition="in" filter="wipe(down)">
                                      <p:cBhvr>
                                        <p:cTn id="103" dur="580">
                                          <p:stCondLst>
                                            <p:cond delay="0"/>
                                          </p:stCondLst>
                                        </p:cTn>
                                        <p:tgtEl>
                                          <p:spTgt spid="50"/>
                                        </p:tgtEl>
                                      </p:cBhvr>
                                    </p:animEffect>
                                    <p:anim calcmode="lin" valueType="num">
                                      <p:cBhvr>
                                        <p:cTn id="104" dur="1822" tmFilter="0,0; 0.14,0.36; 0.43,0.73; 0.71,0.91; 1.0,1.0">
                                          <p:stCondLst>
                                            <p:cond delay="0"/>
                                          </p:stCondLst>
                                        </p:cTn>
                                        <p:tgtEl>
                                          <p:spTgt spid="50"/>
                                        </p:tgtEl>
                                        <p:attrNameLst>
                                          <p:attrName>ppt_x</p:attrName>
                                        </p:attrNameLst>
                                      </p:cBhvr>
                                      <p:tavLst>
                                        <p:tav tm="0">
                                          <p:val>
                                            <p:strVal val="#ppt_x-0.25"/>
                                          </p:val>
                                        </p:tav>
                                        <p:tav tm="100000">
                                          <p:val>
                                            <p:strVal val="#ppt_x"/>
                                          </p:val>
                                        </p:tav>
                                      </p:tavLst>
                                    </p:anim>
                                    <p:anim calcmode="lin" valueType="num">
                                      <p:cBhvr>
                                        <p:cTn id="105" dur="664" tmFilter="0.0,0.0; 0.25,0.07; 0.50,0.2; 0.75,0.467; 1.0,1.0">
                                          <p:stCondLst>
                                            <p:cond delay="0"/>
                                          </p:stCondLst>
                                        </p:cTn>
                                        <p:tgtEl>
                                          <p:spTgt spid="50"/>
                                        </p:tgtEl>
                                        <p:attrNameLst>
                                          <p:attrName>ppt_y</p:attrName>
                                        </p:attrNameLst>
                                      </p:cBhvr>
                                      <p:tavLst>
                                        <p:tav tm="0" fmla="#ppt_y-sin(pi*$)/3">
                                          <p:val>
                                            <p:fltVal val="0.5"/>
                                          </p:val>
                                        </p:tav>
                                        <p:tav tm="100000">
                                          <p:val>
                                            <p:fltVal val="1"/>
                                          </p:val>
                                        </p:tav>
                                      </p:tavLst>
                                    </p:anim>
                                    <p:anim calcmode="lin" valueType="num">
                                      <p:cBhvr>
                                        <p:cTn id="106" dur="664" tmFilter="0, 0; 0.125,0.2665; 0.25,0.4; 0.375,0.465; 0.5,0.5;  0.625,0.535; 0.75,0.6; 0.875,0.7335; 1,1">
                                          <p:stCondLst>
                                            <p:cond delay="664"/>
                                          </p:stCondLst>
                                        </p:cTn>
                                        <p:tgtEl>
                                          <p:spTgt spid="50"/>
                                        </p:tgtEl>
                                        <p:attrNameLst>
                                          <p:attrName>ppt_y</p:attrName>
                                        </p:attrNameLst>
                                      </p:cBhvr>
                                      <p:tavLst>
                                        <p:tav tm="0" fmla="#ppt_y-sin(pi*$)/9">
                                          <p:val>
                                            <p:fltVal val="0"/>
                                          </p:val>
                                        </p:tav>
                                        <p:tav tm="100000">
                                          <p:val>
                                            <p:fltVal val="1"/>
                                          </p:val>
                                        </p:tav>
                                      </p:tavLst>
                                    </p:anim>
                                    <p:anim calcmode="lin" valueType="num">
                                      <p:cBhvr>
                                        <p:cTn id="107" dur="332" tmFilter="0, 0; 0.125,0.2665; 0.25,0.4; 0.375,0.465; 0.5,0.5;  0.625,0.535; 0.75,0.6; 0.875,0.7335; 1,1">
                                          <p:stCondLst>
                                            <p:cond delay="1324"/>
                                          </p:stCondLst>
                                        </p:cTn>
                                        <p:tgtEl>
                                          <p:spTgt spid="50"/>
                                        </p:tgtEl>
                                        <p:attrNameLst>
                                          <p:attrName>ppt_y</p:attrName>
                                        </p:attrNameLst>
                                      </p:cBhvr>
                                      <p:tavLst>
                                        <p:tav tm="0" fmla="#ppt_y-sin(pi*$)/27">
                                          <p:val>
                                            <p:fltVal val="0"/>
                                          </p:val>
                                        </p:tav>
                                        <p:tav tm="100000">
                                          <p:val>
                                            <p:fltVal val="1"/>
                                          </p:val>
                                        </p:tav>
                                      </p:tavLst>
                                    </p:anim>
                                    <p:anim calcmode="lin" valueType="num">
                                      <p:cBhvr>
                                        <p:cTn id="108" dur="164" tmFilter="0, 0; 0.125,0.2665; 0.25,0.4; 0.375,0.465; 0.5,0.5;  0.625,0.535; 0.75,0.6; 0.875,0.7335; 1,1">
                                          <p:stCondLst>
                                            <p:cond delay="1656"/>
                                          </p:stCondLst>
                                        </p:cTn>
                                        <p:tgtEl>
                                          <p:spTgt spid="50"/>
                                        </p:tgtEl>
                                        <p:attrNameLst>
                                          <p:attrName>ppt_y</p:attrName>
                                        </p:attrNameLst>
                                      </p:cBhvr>
                                      <p:tavLst>
                                        <p:tav tm="0" fmla="#ppt_y-sin(pi*$)/81">
                                          <p:val>
                                            <p:fltVal val="0"/>
                                          </p:val>
                                        </p:tav>
                                        <p:tav tm="100000">
                                          <p:val>
                                            <p:fltVal val="1"/>
                                          </p:val>
                                        </p:tav>
                                      </p:tavLst>
                                    </p:anim>
                                    <p:animScale>
                                      <p:cBhvr>
                                        <p:cTn id="109" dur="26">
                                          <p:stCondLst>
                                            <p:cond delay="650"/>
                                          </p:stCondLst>
                                        </p:cTn>
                                        <p:tgtEl>
                                          <p:spTgt spid="50"/>
                                        </p:tgtEl>
                                      </p:cBhvr>
                                      <p:to x="100000" y="60000"/>
                                    </p:animScale>
                                    <p:animScale>
                                      <p:cBhvr>
                                        <p:cTn id="110" dur="166" decel="50000">
                                          <p:stCondLst>
                                            <p:cond delay="676"/>
                                          </p:stCondLst>
                                        </p:cTn>
                                        <p:tgtEl>
                                          <p:spTgt spid="50"/>
                                        </p:tgtEl>
                                      </p:cBhvr>
                                      <p:to x="100000" y="100000"/>
                                    </p:animScale>
                                    <p:animScale>
                                      <p:cBhvr>
                                        <p:cTn id="111" dur="26">
                                          <p:stCondLst>
                                            <p:cond delay="1312"/>
                                          </p:stCondLst>
                                        </p:cTn>
                                        <p:tgtEl>
                                          <p:spTgt spid="50"/>
                                        </p:tgtEl>
                                      </p:cBhvr>
                                      <p:to x="100000" y="80000"/>
                                    </p:animScale>
                                    <p:animScale>
                                      <p:cBhvr>
                                        <p:cTn id="112" dur="166" decel="50000">
                                          <p:stCondLst>
                                            <p:cond delay="1338"/>
                                          </p:stCondLst>
                                        </p:cTn>
                                        <p:tgtEl>
                                          <p:spTgt spid="50"/>
                                        </p:tgtEl>
                                      </p:cBhvr>
                                      <p:to x="100000" y="100000"/>
                                    </p:animScale>
                                    <p:animScale>
                                      <p:cBhvr>
                                        <p:cTn id="113" dur="26">
                                          <p:stCondLst>
                                            <p:cond delay="1642"/>
                                          </p:stCondLst>
                                        </p:cTn>
                                        <p:tgtEl>
                                          <p:spTgt spid="50"/>
                                        </p:tgtEl>
                                      </p:cBhvr>
                                      <p:to x="100000" y="90000"/>
                                    </p:animScale>
                                    <p:animScale>
                                      <p:cBhvr>
                                        <p:cTn id="114" dur="166" decel="50000">
                                          <p:stCondLst>
                                            <p:cond delay="1668"/>
                                          </p:stCondLst>
                                        </p:cTn>
                                        <p:tgtEl>
                                          <p:spTgt spid="50"/>
                                        </p:tgtEl>
                                      </p:cBhvr>
                                      <p:to x="100000" y="100000"/>
                                    </p:animScale>
                                    <p:animScale>
                                      <p:cBhvr>
                                        <p:cTn id="115" dur="26">
                                          <p:stCondLst>
                                            <p:cond delay="1808"/>
                                          </p:stCondLst>
                                        </p:cTn>
                                        <p:tgtEl>
                                          <p:spTgt spid="50"/>
                                        </p:tgtEl>
                                      </p:cBhvr>
                                      <p:to x="100000" y="95000"/>
                                    </p:animScale>
                                    <p:animScale>
                                      <p:cBhvr>
                                        <p:cTn id="116" dur="166" decel="50000">
                                          <p:stCondLst>
                                            <p:cond delay="1834"/>
                                          </p:stCondLst>
                                        </p:cTn>
                                        <p:tgtEl>
                                          <p:spTgt spid="50"/>
                                        </p:tgtEl>
                                      </p:cBhvr>
                                      <p:to x="100000" y="100000"/>
                                    </p:animScale>
                                  </p:childTnLst>
                                </p:cTn>
                              </p:par>
                              <p:par>
                                <p:cTn id="117" presetID="26" presetClass="entr" presetSubtype="0" fill="hold" grpId="0" nodeType="withEffect">
                                  <p:stCondLst>
                                    <p:cond delay="0"/>
                                  </p:stCondLst>
                                  <p:childTnLst>
                                    <p:set>
                                      <p:cBhvr>
                                        <p:cTn id="118" dur="1" fill="hold">
                                          <p:stCondLst>
                                            <p:cond delay="0"/>
                                          </p:stCondLst>
                                        </p:cTn>
                                        <p:tgtEl>
                                          <p:spTgt spid="54"/>
                                        </p:tgtEl>
                                        <p:attrNameLst>
                                          <p:attrName>style.visibility</p:attrName>
                                        </p:attrNameLst>
                                      </p:cBhvr>
                                      <p:to>
                                        <p:strVal val="visible"/>
                                      </p:to>
                                    </p:set>
                                    <p:animEffect transition="in" filter="wipe(down)">
                                      <p:cBhvr>
                                        <p:cTn id="119" dur="580">
                                          <p:stCondLst>
                                            <p:cond delay="0"/>
                                          </p:stCondLst>
                                        </p:cTn>
                                        <p:tgtEl>
                                          <p:spTgt spid="54"/>
                                        </p:tgtEl>
                                      </p:cBhvr>
                                    </p:animEffect>
                                    <p:anim calcmode="lin" valueType="num">
                                      <p:cBhvr>
                                        <p:cTn id="120" dur="1822" tmFilter="0,0; 0.14,0.36; 0.43,0.73; 0.71,0.91; 1.0,1.0">
                                          <p:stCondLst>
                                            <p:cond delay="0"/>
                                          </p:stCondLst>
                                        </p:cTn>
                                        <p:tgtEl>
                                          <p:spTgt spid="54"/>
                                        </p:tgtEl>
                                        <p:attrNameLst>
                                          <p:attrName>ppt_x</p:attrName>
                                        </p:attrNameLst>
                                      </p:cBhvr>
                                      <p:tavLst>
                                        <p:tav tm="0">
                                          <p:val>
                                            <p:strVal val="#ppt_x-0.25"/>
                                          </p:val>
                                        </p:tav>
                                        <p:tav tm="100000">
                                          <p:val>
                                            <p:strVal val="#ppt_x"/>
                                          </p:val>
                                        </p:tav>
                                      </p:tavLst>
                                    </p:anim>
                                    <p:anim calcmode="lin" valueType="num">
                                      <p:cBhvr>
                                        <p:cTn id="121" dur="664" tmFilter="0.0,0.0; 0.25,0.07; 0.50,0.2; 0.75,0.467; 1.0,1.0">
                                          <p:stCondLst>
                                            <p:cond delay="0"/>
                                          </p:stCondLst>
                                        </p:cTn>
                                        <p:tgtEl>
                                          <p:spTgt spid="54"/>
                                        </p:tgtEl>
                                        <p:attrNameLst>
                                          <p:attrName>ppt_y</p:attrName>
                                        </p:attrNameLst>
                                      </p:cBhvr>
                                      <p:tavLst>
                                        <p:tav tm="0" fmla="#ppt_y-sin(pi*$)/3">
                                          <p:val>
                                            <p:fltVal val="0.5"/>
                                          </p:val>
                                        </p:tav>
                                        <p:tav tm="100000">
                                          <p:val>
                                            <p:fltVal val="1"/>
                                          </p:val>
                                        </p:tav>
                                      </p:tavLst>
                                    </p:anim>
                                    <p:anim calcmode="lin" valueType="num">
                                      <p:cBhvr>
                                        <p:cTn id="122" dur="664" tmFilter="0, 0; 0.125,0.2665; 0.25,0.4; 0.375,0.465; 0.5,0.5;  0.625,0.535; 0.75,0.6; 0.875,0.7335; 1,1">
                                          <p:stCondLst>
                                            <p:cond delay="664"/>
                                          </p:stCondLst>
                                        </p:cTn>
                                        <p:tgtEl>
                                          <p:spTgt spid="54"/>
                                        </p:tgtEl>
                                        <p:attrNameLst>
                                          <p:attrName>ppt_y</p:attrName>
                                        </p:attrNameLst>
                                      </p:cBhvr>
                                      <p:tavLst>
                                        <p:tav tm="0" fmla="#ppt_y-sin(pi*$)/9">
                                          <p:val>
                                            <p:fltVal val="0"/>
                                          </p:val>
                                        </p:tav>
                                        <p:tav tm="100000">
                                          <p:val>
                                            <p:fltVal val="1"/>
                                          </p:val>
                                        </p:tav>
                                      </p:tavLst>
                                    </p:anim>
                                    <p:anim calcmode="lin" valueType="num">
                                      <p:cBhvr>
                                        <p:cTn id="123" dur="332" tmFilter="0, 0; 0.125,0.2665; 0.25,0.4; 0.375,0.465; 0.5,0.5;  0.625,0.535; 0.75,0.6; 0.875,0.7335; 1,1">
                                          <p:stCondLst>
                                            <p:cond delay="1324"/>
                                          </p:stCondLst>
                                        </p:cTn>
                                        <p:tgtEl>
                                          <p:spTgt spid="54"/>
                                        </p:tgtEl>
                                        <p:attrNameLst>
                                          <p:attrName>ppt_y</p:attrName>
                                        </p:attrNameLst>
                                      </p:cBhvr>
                                      <p:tavLst>
                                        <p:tav tm="0" fmla="#ppt_y-sin(pi*$)/27">
                                          <p:val>
                                            <p:fltVal val="0"/>
                                          </p:val>
                                        </p:tav>
                                        <p:tav tm="100000">
                                          <p:val>
                                            <p:fltVal val="1"/>
                                          </p:val>
                                        </p:tav>
                                      </p:tavLst>
                                    </p:anim>
                                    <p:anim calcmode="lin" valueType="num">
                                      <p:cBhvr>
                                        <p:cTn id="124" dur="164" tmFilter="0, 0; 0.125,0.2665; 0.25,0.4; 0.375,0.465; 0.5,0.5;  0.625,0.535; 0.75,0.6; 0.875,0.7335; 1,1">
                                          <p:stCondLst>
                                            <p:cond delay="1656"/>
                                          </p:stCondLst>
                                        </p:cTn>
                                        <p:tgtEl>
                                          <p:spTgt spid="54"/>
                                        </p:tgtEl>
                                        <p:attrNameLst>
                                          <p:attrName>ppt_y</p:attrName>
                                        </p:attrNameLst>
                                      </p:cBhvr>
                                      <p:tavLst>
                                        <p:tav tm="0" fmla="#ppt_y-sin(pi*$)/81">
                                          <p:val>
                                            <p:fltVal val="0"/>
                                          </p:val>
                                        </p:tav>
                                        <p:tav tm="100000">
                                          <p:val>
                                            <p:fltVal val="1"/>
                                          </p:val>
                                        </p:tav>
                                      </p:tavLst>
                                    </p:anim>
                                    <p:animScale>
                                      <p:cBhvr>
                                        <p:cTn id="125" dur="26">
                                          <p:stCondLst>
                                            <p:cond delay="650"/>
                                          </p:stCondLst>
                                        </p:cTn>
                                        <p:tgtEl>
                                          <p:spTgt spid="54"/>
                                        </p:tgtEl>
                                      </p:cBhvr>
                                      <p:to x="100000" y="60000"/>
                                    </p:animScale>
                                    <p:animScale>
                                      <p:cBhvr>
                                        <p:cTn id="126" dur="166" decel="50000">
                                          <p:stCondLst>
                                            <p:cond delay="676"/>
                                          </p:stCondLst>
                                        </p:cTn>
                                        <p:tgtEl>
                                          <p:spTgt spid="54"/>
                                        </p:tgtEl>
                                      </p:cBhvr>
                                      <p:to x="100000" y="100000"/>
                                    </p:animScale>
                                    <p:animScale>
                                      <p:cBhvr>
                                        <p:cTn id="127" dur="26">
                                          <p:stCondLst>
                                            <p:cond delay="1312"/>
                                          </p:stCondLst>
                                        </p:cTn>
                                        <p:tgtEl>
                                          <p:spTgt spid="54"/>
                                        </p:tgtEl>
                                      </p:cBhvr>
                                      <p:to x="100000" y="80000"/>
                                    </p:animScale>
                                    <p:animScale>
                                      <p:cBhvr>
                                        <p:cTn id="128" dur="166" decel="50000">
                                          <p:stCondLst>
                                            <p:cond delay="1338"/>
                                          </p:stCondLst>
                                        </p:cTn>
                                        <p:tgtEl>
                                          <p:spTgt spid="54"/>
                                        </p:tgtEl>
                                      </p:cBhvr>
                                      <p:to x="100000" y="100000"/>
                                    </p:animScale>
                                    <p:animScale>
                                      <p:cBhvr>
                                        <p:cTn id="129" dur="26">
                                          <p:stCondLst>
                                            <p:cond delay="1642"/>
                                          </p:stCondLst>
                                        </p:cTn>
                                        <p:tgtEl>
                                          <p:spTgt spid="54"/>
                                        </p:tgtEl>
                                      </p:cBhvr>
                                      <p:to x="100000" y="90000"/>
                                    </p:animScale>
                                    <p:animScale>
                                      <p:cBhvr>
                                        <p:cTn id="130" dur="166" decel="50000">
                                          <p:stCondLst>
                                            <p:cond delay="1668"/>
                                          </p:stCondLst>
                                        </p:cTn>
                                        <p:tgtEl>
                                          <p:spTgt spid="54"/>
                                        </p:tgtEl>
                                      </p:cBhvr>
                                      <p:to x="100000" y="100000"/>
                                    </p:animScale>
                                    <p:animScale>
                                      <p:cBhvr>
                                        <p:cTn id="131" dur="26">
                                          <p:stCondLst>
                                            <p:cond delay="1808"/>
                                          </p:stCondLst>
                                        </p:cTn>
                                        <p:tgtEl>
                                          <p:spTgt spid="54"/>
                                        </p:tgtEl>
                                      </p:cBhvr>
                                      <p:to x="100000" y="95000"/>
                                    </p:animScale>
                                    <p:animScale>
                                      <p:cBhvr>
                                        <p:cTn id="132" dur="166" decel="50000">
                                          <p:stCondLst>
                                            <p:cond delay="1834"/>
                                          </p:stCondLst>
                                        </p:cTn>
                                        <p:tgtEl>
                                          <p:spTgt spid="54"/>
                                        </p:tgtEl>
                                      </p:cBhvr>
                                      <p:to x="100000" y="100000"/>
                                    </p:animScale>
                                  </p:childTnLst>
                                </p:cTn>
                              </p:par>
                              <p:par>
                                <p:cTn id="133" presetID="26" presetClass="entr" presetSubtype="0" fill="hold" grpId="0" nodeType="withEffect">
                                  <p:stCondLst>
                                    <p:cond delay="0"/>
                                  </p:stCondLst>
                                  <p:childTnLst>
                                    <p:set>
                                      <p:cBhvr>
                                        <p:cTn id="134" dur="1" fill="hold">
                                          <p:stCondLst>
                                            <p:cond delay="0"/>
                                          </p:stCondLst>
                                        </p:cTn>
                                        <p:tgtEl>
                                          <p:spTgt spid="52"/>
                                        </p:tgtEl>
                                        <p:attrNameLst>
                                          <p:attrName>style.visibility</p:attrName>
                                        </p:attrNameLst>
                                      </p:cBhvr>
                                      <p:to>
                                        <p:strVal val="visible"/>
                                      </p:to>
                                    </p:set>
                                    <p:animEffect transition="in" filter="wipe(down)">
                                      <p:cBhvr>
                                        <p:cTn id="135" dur="580">
                                          <p:stCondLst>
                                            <p:cond delay="0"/>
                                          </p:stCondLst>
                                        </p:cTn>
                                        <p:tgtEl>
                                          <p:spTgt spid="52"/>
                                        </p:tgtEl>
                                      </p:cBhvr>
                                    </p:animEffect>
                                    <p:anim calcmode="lin" valueType="num">
                                      <p:cBhvr>
                                        <p:cTn id="136" dur="1822" tmFilter="0,0; 0.14,0.36; 0.43,0.73; 0.71,0.91; 1.0,1.0">
                                          <p:stCondLst>
                                            <p:cond delay="0"/>
                                          </p:stCondLst>
                                        </p:cTn>
                                        <p:tgtEl>
                                          <p:spTgt spid="52"/>
                                        </p:tgtEl>
                                        <p:attrNameLst>
                                          <p:attrName>ppt_x</p:attrName>
                                        </p:attrNameLst>
                                      </p:cBhvr>
                                      <p:tavLst>
                                        <p:tav tm="0">
                                          <p:val>
                                            <p:strVal val="#ppt_x-0.25"/>
                                          </p:val>
                                        </p:tav>
                                        <p:tav tm="100000">
                                          <p:val>
                                            <p:strVal val="#ppt_x"/>
                                          </p:val>
                                        </p:tav>
                                      </p:tavLst>
                                    </p:anim>
                                    <p:anim calcmode="lin" valueType="num">
                                      <p:cBhvr>
                                        <p:cTn id="137" dur="664" tmFilter="0.0,0.0; 0.25,0.07; 0.50,0.2; 0.75,0.467; 1.0,1.0">
                                          <p:stCondLst>
                                            <p:cond delay="0"/>
                                          </p:stCondLst>
                                        </p:cTn>
                                        <p:tgtEl>
                                          <p:spTgt spid="52"/>
                                        </p:tgtEl>
                                        <p:attrNameLst>
                                          <p:attrName>ppt_y</p:attrName>
                                        </p:attrNameLst>
                                      </p:cBhvr>
                                      <p:tavLst>
                                        <p:tav tm="0" fmla="#ppt_y-sin(pi*$)/3">
                                          <p:val>
                                            <p:fltVal val="0.5"/>
                                          </p:val>
                                        </p:tav>
                                        <p:tav tm="100000">
                                          <p:val>
                                            <p:fltVal val="1"/>
                                          </p:val>
                                        </p:tav>
                                      </p:tavLst>
                                    </p:anim>
                                    <p:anim calcmode="lin" valueType="num">
                                      <p:cBhvr>
                                        <p:cTn id="138" dur="664" tmFilter="0, 0; 0.125,0.2665; 0.25,0.4; 0.375,0.465; 0.5,0.5;  0.625,0.535; 0.75,0.6; 0.875,0.7335; 1,1">
                                          <p:stCondLst>
                                            <p:cond delay="664"/>
                                          </p:stCondLst>
                                        </p:cTn>
                                        <p:tgtEl>
                                          <p:spTgt spid="52"/>
                                        </p:tgtEl>
                                        <p:attrNameLst>
                                          <p:attrName>ppt_y</p:attrName>
                                        </p:attrNameLst>
                                      </p:cBhvr>
                                      <p:tavLst>
                                        <p:tav tm="0" fmla="#ppt_y-sin(pi*$)/9">
                                          <p:val>
                                            <p:fltVal val="0"/>
                                          </p:val>
                                        </p:tav>
                                        <p:tav tm="100000">
                                          <p:val>
                                            <p:fltVal val="1"/>
                                          </p:val>
                                        </p:tav>
                                      </p:tavLst>
                                    </p:anim>
                                    <p:anim calcmode="lin" valueType="num">
                                      <p:cBhvr>
                                        <p:cTn id="139" dur="332" tmFilter="0, 0; 0.125,0.2665; 0.25,0.4; 0.375,0.465; 0.5,0.5;  0.625,0.535; 0.75,0.6; 0.875,0.7335; 1,1">
                                          <p:stCondLst>
                                            <p:cond delay="1324"/>
                                          </p:stCondLst>
                                        </p:cTn>
                                        <p:tgtEl>
                                          <p:spTgt spid="52"/>
                                        </p:tgtEl>
                                        <p:attrNameLst>
                                          <p:attrName>ppt_y</p:attrName>
                                        </p:attrNameLst>
                                      </p:cBhvr>
                                      <p:tavLst>
                                        <p:tav tm="0" fmla="#ppt_y-sin(pi*$)/27">
                                          <p:val>
                                            <p:fltVal val="0"/>
                                          </p:val>
                                        </p:tav>
                                        <p:tav tm="100000">
                                          <p:val>
                                            <p:fltVal val="1"/>
                                          </p:val>
                                        </p:tav>
                                      </p:tavLst>
                                    </p:anim>
                                    <p:anim calcmode="lin" valueType="num">
                                      <p:cBhvr>
                                        <p:cTn id="140" dur="164" tmFilter="0, 0; 0.125,0.2665; 0.25,0.4; 0.375,0.465; 0.5,0.5;  0.625,0.535; 0.75,0.6; 0.875,0.7335; 1,1">
                                          <p:stCondLst>
                                            <p:cond delay="1656"/>
                                          </p:stCondLst>
                                        </p:cTn>
                                        <p:tgtEl>
                                          <p:spTgt spid="52"/>
                                        </p:tgtEl>
                                        <p:attrNameLst>
                                          <p:attrName>ppt_y</p:attrName>
                                        </p:attrNameLst>
                                      </p:cBhvr>
                                      <p:tavLst>
                                        <p:tav tm="0" fmla="#ppt_y-sin(pi*$)/81">
                                          <p:val>
                                            <p:fltVal val="0"/>
                                          </p:val>
                                        </p:tav>
                                        <p:tav tm="100000">
                                          <p:val>
                                            <p:fltVal val="1"/>
                                          </p:val>
                                        </p:tav>
                                      </p:tavLst>
                                    </p:anim>
                                    <p:animScale>
                                      <p:cBhvr>
                                        <p:cTn id="141" dur="26">
                                          <p:stCondLst>
                                            <p:cond delay="650"/>
                                          </p:stCondLst>
                                        </p:cTn>
                                        <p:tgtEl>
                                          <p:spTgt spid="52"/>
                                        </p:tgtEl>
                                      </p:cBhvr>
                                      <p:to x="100000" y="60000"/>
                                    </p:animScale>
                                    <p:animScale>
                                      <p:cBhvr>
                                        <p:cTn id="142" dur="166" decel="50000">
                                          <p:stCondLst>
                                            <p:cond delay="676"/>
                                          </p:stCondLst>
                                        </p:cTn>
                                        <p:tgtEl>
                                          <p:spTgt spid="52"/>
                                        </p:tgtEl>
                                      </p:cBhvr>
                                      <p:to x="100000" y="100000"/>
                                    </p:animScale>
                                    <p:animScale>
                                      <p:cBhvr>
                                        <p:cTn id="143" dur="26">
                                          <p:stCondLst>
                                            <p:cond delay="1312"/>
                                          </p:stCondLst>
                                        </p:cTn>
                                        <p:tgtEl>
                                          <p:spTgt spid="52"/>
                                        </p:tgtEl>
                                      </p:cBhvr>
                                      <p:to x="100000" y="80000"/>
                                    </p:animScale>
                                    <p:animScale>
                                      <p:cBhvr>
                                        <p:cTn id="144" dur="166" decel="50000">
                                          <p:stCondLst>
                                            <p:cond delay="1338"/>
                                          </p:stCondLst>
                                        </p:cTn>
                                        <p:tgtEl>
                                          <p:spTgt spid="52"/>
                                        </p:tgtEl>
                                      </p:cBhvr>
                                      <p:to x="100000" y="100000"/>
                                    </p:animScale>
                                    <p:animScale>
                                      <p:cBhvr>
                                        <p:cTn id="145" dur="26">
                                          <p:stCondLst>
                                            <p:cond delay="1642"/>
                                          </p:stCondLst>
                                        </p:cTn>
                                        <p:tgtEl>
                                          <p:spTgt spid="52"/>
                                        </p:tgtEl>
                                      </p:cBhvr>
                                      <p:to x="100000" y="90000"/>
                                    </p:animScale>
                                    <p:animScale>
                                      <p:cBhvr>
                                        <p:cTn id="146" dur="166" decel="50000">
                                          <p:stCondLst>
                                            <p:cond delay="1668"/>
                                          </p:stCondLst>
                                        </p:cTn>
                                        <p:tgtEl>
                                          <p:spTgt spid="52"/>
                                        </p:tgtEl>
                                      </p:cBhvr>
                                      <p:to x="100000" y="100000"/>
                                    </p:animScale>
                                    <p:animScale>
                                      <p:cBhvr>
                                        <p:cTn id="147" dur="26">
                                          <p:stCondLst>
                                            <p:cond delay="1808"/>
                                          </p:stCondLst>
                                        </p:cTn>
                                        <p:tgtEl>
                                          <p:spTgt spid="52"/>
                                        </p:tgtEl>
                                      </p:cBhvr>
                                      <p:to x="100000" y="95000"/>
                                    </p:animScale>
                                    <p:animScale>
                                      <p:cBhvr>
                                        <p:cTn id="148" dur="166" decel="50000">
                                          <p:stCondLst>
                                            <p:cond delay="1834"/>
                                          </p:stCondLst>
                                        </p:cTn>
                                        <p:tgtEl>
                                          <p:spTgt spid="52"/>
                                        </p:tgtEl>
                                      </p:cBhvr>
                                      <p:to x="100000" y="100000"/>
                                    </p:animScale>
                                  </p:childTnLst>
                                </p:cTn>
                              </p:par>
                              <p:par>
                                <p:cTn id="149" presetID="26" presetClass="entr" presetSubtype="0" fill="hold" grpId="0" nodeType="withEffect">
                                  <p:stCondLst>
                                    <p:cond delay="0"/>
                                  </p:stCondLst>
                                  <p:childTnLst>
                                    <p:set>
                                      <p:cBhvr>
                                        <p:cTn id="150" dur="1" fill="hold">
                                          <p:stCondLst>
                                            <p:cond delay="0"/>
                                          </p:stCondLst>
                                        </p:cTn>
                                        <p:tgtEl>
                                          <p:spTgt spid="51"/>
                                        </p:tgtEl>
                                        <p:attrNameLst>
                                          <p:attrName>style.visibility</p:attrName>
                                        </p:attrNameLst>
                                      </p:cBhvr>
                                      <p:to>
                                        <p:strVal val="visible"/>
                                      </p:to>
                                    </p:set>
                                    <p:animEffect transition="in" filter="wipe(down)">
                                      <p:cBhvr>
                                        <p:cTn id="151" dur="580">
                                          <p:stCondLst>
                                            <p:cond delay="0"/>
                                          </p:stCondLst>
                                        </p:cTn>
                                        <p:tgtEl>
                                          <p:spTgt spid="51"/>
                                        </p:tgtEl>
                                      </p:cBhvr>
                                    </p:animEffect>
                                    <p:anim calcmode="lin" valueType="num">
                                      <p:cBhvr>
                                        <p:cTn id="152" dur="1822" tmFilter="0,0; 0.14,0.36; 0.43,0.73; 0.71,0.91; 1.0,1.0">
                                          <p:stCondLst>
                                            <p:cond delay="0"/>
                                          </p:stCondLst>
                                        </p:cTn>
                                        <p:tgtEl>
                                          <p:spTgt spid="51"/>
                                        </p:tgtEl>
                                        <p:attrNameLst>
                                          <p:attrName>ppt_x</p:attrName>
                                        </p:attrNameLst>
                                      </p:cBhvr>
                                      <p:tavLst>
                                        <p:tav tm="0">
                                          <p:val>
                                            <p:strVal val="#ppt_x-0.25"/>
                                          </p:val>
                                        </p:tav>
                                        <p:tav tm="100000">
                                          <p:val>
                                            <p:strVal val="#ppt_x"/>
                                          </p:val>
                                        </p:tav>
                                      </p:tavLst>
                                    </p:anim>
                                    <p:anim calcmode="lin" valueType="num">
                                      <p:cBhvr>
                                        <p:cTn id="153" dur="664" tmFilter="0.0,0.0; 0.25,0.07; 0.50,0.2; 0.75,0.467; 1.0,1.0">
                                          <p:stCondLst>
                                            <p:cond delay="0"/>
                                          </p:stCondLst>
                                        </p:cTn>
                                        <p:tgtEl>
                                          <p:spTgt spid="51"/>
                                        </p:tgtEl>
                                        <p:attrNameLst>
                                          <p:attrName>ppt_y</p:attrName>
                                        </p:attrNameLst>
                                      </p:cBhvr>
                                      <p:tavLst>
                                        <p:tav tm="0" fmla="#ppt_y-sin(pi*$)/3">
                                          <p:val>
                                            <p:fltVal val="0.5"/>
                                          </p:val>
                                        </p:tav>
                                        <p:tav tm="100000">
                                          <p:val>
                                            <p:fltVal val="1"/>
                                          </p:val>
                                        </p:tav>
                                      </p:tavLst>
                                    </p:anim>
                                    <p:anim calcmode="lin" valueType="num">
                                      <p:cBhvr>
                                        <p:cTn id="154" dur="664" tmFilter="0, 0; 0.125,0.2665; 0.25,0.4; 0.375,0.465; 0.5,0.5;  0.625,0.535; 0.75,0.6; 0.875,0.7335; 1,1">
                                          <p:stCondLst>
                                            <p:cond delay="664"/>
                                          </p:stCondLst>
                                        </p:cTn>
                                        <p:tgtEl>
                                          <p:spTgt spid="51"/>
                                        </p:tgtEl>
                                        <p:attrNameLst>
                                          <p:attrName>ppt_y</p:attrName>
                                        </p:attrNameLst>
                                      </p:cBhvr>
                                      <p:tavLst>
                                        <p:tav tm="0" fmla="#ppt_y-sin(pi*$)/9">
                                          <p:val>
                                            <p:fltVal val="0"/>
                                          </p:val>
                                        </p:tav>
                                        <p:tav tm="100000">
                                          <p:val>
                                            <p:fltVal val="1"/>
                                          </p:val>
                                        </p:tav>
                                      </p:tavLst>
                                    </p:anim>
                                    <p:anim calcmode="lin" valueType="num">
                                      <p:cBhvr>
                                        <p:cTn id="155" dur="332" tmFilter="0, 0; 0.125,0.2665; 0.25,0.4; 0.375,0.465; 0.5,0.5;  0.625,0.535; 0.75,0.6; 0.875,0.7335; 1,1">
                                          <p:stCondLst>
                                            <p:cond delay="1324"/>
                                          </p:stCondLst>
                                        </p:cTn>
                                        <p:tgtEl>
                                          <p:spTgt spid="51"/>
                                        </p:tgtEl>
                                        <p:attrNameLst>
                                          <p:attrName>ppt_y</p:attrName>
                                        </p:attrNameLst>
                                      </p:cBhvr>
                                      <p:tavLst>
                                        <p:tav tm="0" fmla="#ppt_y-sin(pi*$)/27">
                                          <p:val>
                                            <p:fltVal val="0"/>
                                          </p:val>
                                        </p:tav>
                                        <p:tav tm="100000">
                                          <p:val>
                                            <p:fltVal val="1"/>
                                          </p:val>
                                        </p:tav>
                                      </p:tavLst>
                                    </p:anim>
                                    <p:anim calcmode="lin" valueType="num">
                                      <p:cBhvr>
                                        <p:cTn id="156" dur="164" tmFilter="0, 0; 0.125,0.2665; 0.25,0.4; 0.375,0.465; 0.5,0.5;  0.625,0.535; 0.75,0.6; 0.875,0.7335; 1,1">
                                          <p:stCondLst>
                                            <p:cond delay="1656"/>
                                          </p:stCondLst>
                                        </p:cTn>
                                        <p:tgtEl>
                                          <p:spTgt spid="51"/>
                                        </p:tgtEl>
                                        <p:attrNameLst>
                                          <p:attrName>ppt_y</p:attrName>
                                        </p:attrNameLst>
                                      </p:cBhvr>
                                      <p:tavLst>
                                        <p:tav tm="0" fmla="#ppt_y-sin(pi*$)/81">
                                          <p:val>
                                            <p:fltVal val="0"/>
                                          </p:val>
                                        </p:tav>
                                        <p:tav tm="100000">
                                          <p:val>
                                            <p:fltVal val="1"/>
                                          </p:val>
                                        </p:tav>
                                      </p:tavLst>
                                    </p:anim>
                                    <p:animScale>
                                      <p:cBhvr>
                                        <p:cTn id="157" dur="26">
                                          <p:stCondLst>
                                            <p:cond delay="650"/>
                                          </p:stCondLst>
                                        </p:cTn>
                                        <p:tgtEl>
                                          <p:spTgt spid="51"/>
                                        </p:tgtEl>
                                      </p:cBhvr>
                                      <p:to x="100000" y="60000"/>
                                    </p:animScale>
                                    <p:animScale>
                                      <p:cBhvr>
                                        <p:cTn id="158" dur="166" decel="50000">
                                          <p:stCondLst>
                                            <p:cond delay="676"/>
                                          </p:stCondLst>
                                        </p:cTn>
                                        <p:tgtEl>
                                          <p:spTgt spid="51"/>
                                        </p:tgtEl>
                                      </p:cBhvr>
                                      <p:to x="100000" y="100000"/>
                                    </p:animScale>
                                    <p:animScale>
                                      <p:cBhvr>
                                        <p:cTn id="159" dur="26">
                                          <p:stCondLst>
                                            <p:cond delay="1312"/>
                                          </p:stCondLst>
                                        </p:cTn>
                                        <p:tgtEl>
                                          <p:spTgt spid="51"/>
                                        </p:tgtEl>
                                      </p:cBhvr>
                                      <p:to x="100000" y="80000"/>
                                    </p:animScale>
                                    <p:animScale>
                                      <p:cBhvr>
                                        <p:cTn id="160" dur="166" decel="50000">
                                          <p:stCondLst>
                                            <p:cond delay="1338"/>
                                          </p:stCondLst>
                                        </p:cTn>
                                        <p:tgtEl>
                                          <p:spTgt spid="51"/>
                                        </p:tgtEl>
                                      </p:cBhvr>
                                      <p:to x="100000" y="100000"/>
                                    </p:animScale>
                                    <p:animScale>
                                      <p:cBhvr>
                                        <p:cTn id="161" dur="26">
                                          <p:stCondLst>
                                            <p:cond delay="1642"/>
                                          </p:stCondLst>
                                        </p:cTn>
                                        <p:tgtEl>
                                          <p:spTgt spid="51"/>
                                        </p:tgtEl>
                                      </p:cBhvr>
                                      <p:to x="100000" y="90000"/>
                                    </p:animScale>
                                    <p:animScale>
                                      <p:cBhvr>
                                        <p:cTn id="162" dur="166" decel="50000">
                                          <p:stCondLst>
                                            <p:cond delay="1668"/>
                                          </p:stCondLst>
                                        </p:cTn>
                                        <p:tgtEl>
                                          <p:spTgt spid="51"/>
                                        </p:tgtEl>
                                      </p:cBhvr>
                                      <p:to x="100000" y="100000"/>
                                    </p:animScale>
                                    <p:animScale>
                                      <p:cBhvr>
                                        <p:cTn id="163" dur="26">
                                          <p:stCondLst>
                                            <p:cond delay="1808"/>
                                          </p:stCondLst>
                                        </p:cTn>
                                        <p:tgtEl>
                                          <p:spTgt spid="51"/>
                                        </p:tgtEl>
                                      </p:cBhvr>
                                      <p:to x="100000" y="95000"/>
                                    </p:animScale>
                                    <p:animScale>
                                      <p:cBhvr>
                                        <p:cTn id="164" dur="166" decel="50000">
                                          <p:stCondLst>
                                            <p:cond delay="1834"/>
                                          </p:stCondLst>
                                        </p:cTn>
                                        <p:tgtEl>
                                          <p:spTgt spid="51"/>
                                        </p:tgtEl>
                                      </p:cBhvr>
                                      <p:to x="100000" y="100000"/>
                                    </p:animScale>
                                  </p:childTnLst>
                                </p:cTn>
                              </p:par>
                              <p:par>
                                <p:cTn id="165" presetID="26" presetClass="entr" presetSubtype="0" fill="hold" grpId="0" nodeType="withEffect">
                                  <p:stCondLst>
                                    <p:cond delay="0"/>
                                  </p:stCondLst>
                                  <p:childTnLst>
                                    <p:set>
                                      <p:cBhvr>
                                        <p:cTn id="166" dur="1" fill="hold">
                                          <p:stCondLst>
                                            <p:cond delay="0"/>
                                          </p:stCondLst>
                                        </p:cTn>
                                        <p:tgtEl>
                                          <p:spTgt spid="46"/>
                                        </p:tgtEl>
                                        <p:attrNameLst>
                                          <p:attrName>style.visibility</p:attrName>
                                        </p:attrNameLst>
                                      </p:cBhvr>
                                      <p:to>
                                        <p:strVal val="visible"/>
                                      </p:to>
                                    </p:set>
                                    <p:animEffect transition="in" filter="wipe(down)">
                                      <p:cBhvr>
                                        <p:cTn id="167" dur="580">
                                          <p:stCondLst>
                                            <p:cond delay="0"/>
                                          </p:stCondLst>
                                        </p:cTn>
                                        <p:tgtEl>
                                          <p:spTgt spid="46"/>
                                        </p:tgtEl>
                                      </p:cBhvr>
                                    </p:animEffect>
                                    <p:anim calcmode="lin" valueType="num">
                                      <p:cBhvr>
                                        <p:cTn id="168" dur="1822" tmFilter="0,0; 0.14,0.36; 0.43,0.73; 0.71,0.91; 1.0,1.0">
                                          <p:stCondLst>
                                            <p:cond delay="0"/>
                                          </p:stCondLst>
                                        </p:cTn>
                                        <p:tgtEl>
                                          <p:spTgt spid="46"/>
                                        </p:tgtEl>
                                        <p:attrNameLst>
                                          <p:attrName>ppt_x</p:attrName>
                                        </p:attrNameLst>
                                      </p:cBhvr>
                                      <p:tavLst>
                                        <p:tav tm="0">
                                          <p:val>
                                            <p:strVal val="#ppt_x-0.25"/>
                                          </p:val>
                                        </p:tav>
                                        <p:tav tm="100000">
                                          <p:val>
                                            <p:strVal val="#ppt_x"/>
                                          </p:val>
                                        </p:tav>
                                      </p:tavLst>
                                    </p:anim>
                                    <p:anim calcmode="lin" valueType="num">
                                      <p:cBhvr>
                                        <p:cTn id="169" dur="664" tmFilter="0.0,0.0; 0.25,0.07; 0.50,0.2; 0.75,0.467; 1.0,1.0">
                                          <p:stCondLst>
                                            <p:cond delay="0"/>
                                          </p:stCondLst>
                                        </p:cTn>
                                        <p:tgtEl>
                                          <p:spTgt spid="46"/>
                                        </p:tgtEl>
                                        <p:attrNameLst>
                                          <p:attrName>ppt_y</p:attrName>
                                        </p:attrNameLst>
                                      </p:cBhvr>
                                      <p:tavLst>
                                        <p:tav tm="0" fmla="#ppt_y-sin(pi*$)/3">
                                          <p:val>
                                            <p:fltVal val="0.5"/>
                                          </p:val>
                                        </p:tav>
                                        <p:tav tm="100000">
                                          <p:val>
                                            <p:fltVal val="1"/>
                                          </p:val>
                                        </p:tav>
                                      </p:tavLst>
                                    </p:anim>
                                    <p:anim calcmode="lin" valueType="num">
                                      <p:cBhvr>
                                        <p:cTn id="170" dur="664" tmFilter="0, 0; 0.125,0.2665; 0.25,0.4; 0.375,0.465; 0.5,0.5;  0.625,0.535; 0.75,0.6; 0.875,0.7335; 1,1">
                                          <p:stCondLst>
                                            <p:cond delay="664"/>
                                          </p:stCondLst>
                                        </p:cTn>
                                        <p:tgtEl>
                                          <p:spTgt spid="46"/>
                                        </p:tgtEl>
                                        <p:attrNameLst>
                                          <p:attrName>ppt_y</p:attrName>
                                        </p:attrNameLst>
                                      </p:cBhvr>
                                      <p:tavLst>
                                        <p:tav tm="0" fmla="#ppt_y-sin(pi*$)/9">
                                          <p:val>
                                            <p:fltVal val="0"/>
                                          </p:val>
                                        </p:tav>
                                        <p:tav tm="100000">
                                          <p:val>
                                            <p:fltVal val="1"/>
                                          </p:val>
                                        </p:tav>
                                      </p:tavLst>
                                    </p:anim>
                                    <p:anim calcmode="lin" valueType="num">
                                      <p:cBhvr>
                                        <p:cTn id="171" dur="332" tmFilter="0, 0; 0.125,0.2665; 0.25,0.4; 0.375,0.465; 0.5,0.5;  0.625,0.535; 0.75,0.6; 0.875,0.7335; 1,1">
                                          <p:stCondLst>
                                            <p:cond delay="1324"/>
                                          </p:stCondLst>
                                        </p:cTn>
                                        <p:tgtEl>
                                          <p:spTgt spid="46"/>
                                        </p:tgtEl>
                                        <p:attrNameLst>
                                          <p:attrName>ppt_y</p:attrName>
                                        </p:attrNameLst>
                                      </p:cBhvr>
                                      <p:tavLst>
                                        <p:tav tm="0" fmla="#ppt_y-sin(pi*$)/27">
                                          <p:val>
                                            <p:fltVal val="0"/>
                                          </p:val>
                                        </p:tav>
                                        <p:tav tm="100000">
                                          <p:val>
                                            <p:fltVal val="1"/>
                                          </p:val>
                                        </p:tav>
                                      </p:tavLst>
                                    </p:anim>
                                    <p:anim calcmode="lin" valueType="num">
                                      <p:cBhvr>
                                        <p:cTn id="172" dur="164" tmFilter="0, 0; 0.125,0.2665; 0.25,0.4; 0.375,0.465; 0.5,0.5;  0.625,0.535; 0.75,0.6; 0.875,0.7335; 1,1">
                                          <p:stCondLst>
                                            <p:cond delay="1656"/>
                                          </p:stCondLst>
                                        </p:cTn>
                                        <p:tgtEl>
                                          <p:spTgt spid="46"/>
                                        </p:tgtEl>
                                        <p:attrNameLst>
                                          <p:attrName>ppt_y</p:attrName>
                                        </p:attrNameLst>
                                      </p:cBhvr>
                                      <p:tavLst>
                                        <p:tav tm="0" fmla="#ppt_y-sin(pi*$)/81">
                                          <p:val>
                                            <p:fltVal val="0"/>
                                          </p:val>
                                        </p:tav>
                                        <p:tav tm="100000">
                                          <p:val>
                                            <p:fltVal val="1"/>
                                          </p:val>
                                        </p:tav>
                                      </p:tavLst>
                                    </p:anim>
                                    <p:animScale>
                                      <p:cBhvr>
                                        <p:cTn id="173" dur="26">
                                          <p:stCondLst>
                                            <p:cond delay="650"/>
                                          </p:stCondLst>
                                        </p:cTn>
                                        <p:tgtEl>
                                          <p:spTgt spid="46"/>
                                        </p:tgtEl>
                                      </p:cBhvr>
                                      <p:to x="100000" y="60000"/>
                                    </p:animScale>
                                    <p:animScale>
                                      <p:cBhvr>
                                        <p:cTn id="174" dur="166" decel="50000">
                                          <p:stCondLst>
                                            <p:cond delay="676"/>
                                          </p:stCondLst>
                                        </p:cTn>
                                        <p:tgtEl>
                                          <p:spTgt spid="46"/>
                                        </p:tgtEl>
                                      </p:cBhvr>
                                      <p:to x="100000" y="100000"/>
                                    </p:animScale>
                                    <p:animScale>
                                      <p:cBhvr>
                                        <p:cTn id="175" dur="26">
                                          <p:stCondLst>
                                            <p:cond delay="1312"/>
                                          </p:stCondLst>
                                        </p:cTn>
                                        <p:tgtEl>
                                          <p:spTgt spid="46"/>
                                        </p:tgtEl>
                                      </p:cBhvr>
                                      <p:to x="100000" y="80000"/>
                                    </p:animScale>
                                    <p:animScale>
                                      <p:cBhvr>
                                        <p:cTn id="176" dur="166" decel="50000">
                                          <p:stCondLst>
                                            <p:cond delay="1338"/>
                                          </p:stCondLst>
                                        </p:cTn>
                                        <p:tgtEl>
                                          <p:spTgt spid="46"/>
                                        </p:tgtEl>
                                      </p:cBhvr>
                                      <p:to x="100000" y="100000"/>
                                    </p:animScale>
                                    <p:animScale>
                                      <p:cBhvr>
                                        <p:cTn id="177" dur="26">
                                          <p:stCondLst>
                                            <p:cond delay="1642"/>
                                          </p:stCondLst>
                                        </p:cTn>
                                        <p:tgtEl>
                                          <p:spTgt spid="46"/>
                                        </p:tgtEl>
                                      </p:cBhvr>
                                      <p:to x="100000" y="90000"/>
                                    </p:animScale>
                                    <p:animScale>
                                      <p:cBhvr>
                                        <p:cTn id="178" dur="166" decel="50000">
                                          <p:stCondLst>
                                            <p:cond delay="1668"/>
                                          </p:stCondLst>
                                        </p:cTn>
                                        <p:tgtEl>
                                          <p:spTgt spid="46"/>
                                        </p:tgtEl>
                                      </p:cBhvr>
                                      <p:to x="100000" y="100000"/>
                                    </p:animScale>
                                    <p:animScale>
                                      <p:cBhvr>
                                        <p:cTn id="179" dur="26">
                                          <p:stCondLst>
                                            <p:cond delay="1808"/>
                                          </p:stCondLst>
                                        </p:cTn>
                                        <p:tgtEl>
                                          <p:spTgt spid="46"/>
                                        </p:tgtEl>
                                      </p:cBhvr>
                                      <p:to x="100000" y="95000"/>
                                    </p:animScale>
                                    <p:animScale>
                                      <p:cBhvr>
                                        <p:cTn id="180" dur="166" decel="50000">
                                          <p:stCondLst>
                                            <p:cond delay="1834"/>
                                          </p:stCondLst>
                                        </p:cTn>
                                        <p:tgtEl>
                                          <p:spTgt spid="46"/>
                                        </p:tgtEl>
                                      </p:cBhvr>
                                      <p:to x="100000" y="100000"/>
                                    </p:animScale>
                                  </p:childTnLst>
                                </p:cTn>
                              </p:par>
                              <p:par>
                                <p:cTn id="181" presetID="26" presetClass="entr" presetSubtype="0" fill="hold" grpId="0" nodeType="withEffect">
                                  <p:stCondLst>
                                    <p:cond delay="0"/>
                                  </p:stCondLst>
                                  <p:childTnLst>
                                    <p:set>
                                      <p:cBhvr>
                                        <p:cTn id="182" dur="1" fill="hold">
                                          <p:stCondLst>
                                            <p:cond delay="0"/>
                                          </p:stCondLst>
                                        </p:cTn>
                                        <p:tgtEl>
                                          <p:spTgt spid="45"/>
                                        </p:tgtEl>
                                        <p:attrNameLst>
                                          <p:attrName>style.visibility</p:attrName>
                                        </p:attrNameLst>
                                      </p:cBhvr>
                                      <p:to>
                                        <p:strVal val="visible"/>
                                      </p:to>
                                    </p:set>
                                    <p:animEffect transition="in" filter="wipe(down)">
                                      <p:cBhvr>
                                        <p:cTn id="183" dur="580">
                                          <p:stCondLst>
                                            <p:cond delay="0"/>
                                          </p:stCondLst>
                                        </p:cTn>
                                        <p:tgtEl>
                                          <p:spTgt spid="45"/>
                                        </p:tgtEl>
                                      </p:cBhvr>
                                    </p:animEffect>
                                    <p:anim calcmode="lin" valueType="num">
                                      <p:cBhvr>
                                        <p:cTn id="184" dur="1822" tmFilter="0,0; 0.14,0.36; 0.43,0.73; 0.71,0.91; 1.0,1.0">
                                          <p:stCondLst>
                                            <p:cond delay="0"/>
                                          </p:stCondLst>
                                        </p:cTn>
                                        <p:tgtEl>
                                          <p:spTgt spid="45"/>
                                        </p:tgtEl>
                                        <p:attrNameLst>
                                          <p:attrName>ppt_x</p:attrName>
                                        </p:attrNameLst>
                                      </p:cBhvr>
                                      <p:tavLst>
                                        <p:tav tm="0">
                                          <p:val>
                                            <p:strVal val="#ppt_x-0.25"/>
                                          </p:val>
                                        </p:tav>
                                        <p:tav tm="100000">
                                          <p:val>
                                            <p:strVal val="#ppt_x"/>
                                          </p:val>
                                        </p:tav>
                                      </p:tavLst>
                                    </p:anim>
                                    <p:anim calcmode="lin" valueType="num">
                                      <p:cBhvr>
                                        <p:cTn id="185" dur="664" tmFilter="0.0,0.0; 0.25,0.07; 0.50,0.2; 0.75,0.467; 1.0,1.0">
                                          <p:stCondLst>
                                            <p:cond delay="0"/>
                                          </p:stCondLst>
                                        </p:cTn>
                                        <p:tgtEl>
                                          <p:spTgt spid="45"/>
                                        </p:tgtEl>
                                        <p:attrNameLst>
                                          <p:attrName>ppt_y</p:attrName>
                                        </p:attrNameLst>
                                      </p:cBhvr>
                                      <p:tavLst>
                                        <p:tav tm="0" fmla="#ppt_y-sin(pi*$)/3">
                                          <p:val>
                                            <p:fltVal val="0.5"/>
                                          </p:val>
                                        </p:tav>
                                        <p:tav tm="100000">
                                          <p:val>
                                            <p:fltVal val="1"/>
                                          </p:val>
                                        </p:tav>
                                      </p:tavLst>
                                    </p:anim>
                                    <p:anim calcmode="lin" valueType="num">
                                      <p:cBhvr>
                                        <p:cTn id="186" dur="664" tmFilter="0, 0; 0.125,0.2665; 0.25,0.4; 0.375,0.465; 0.5,0.5;  0.625,0.535; 0.75,0.6; 0.875,0.7335; 1,1">
                                          <p:stCondLst>
                                            <p:cond delay="664"/>
                                          </p:stCondLst>
                                        </p:cTn>
                                        <p:tgtEl>
                                          <p:spTgt spid="45"/>
                                        </p:tgtEl>
                                        <p:attrNameLst>
                                          <p:attrName>ppt_y</p:attrName>
                                        </p:attrNameLst>
                                      </p:cBhvr>
                                      <p:tavLst>
                                        <p:tav tm="0" fmla="#ppt_y-sin(pi*$)/9">
                                          <p:val>
                                            <p:fltVal val="0"/>
                                          </p:val>
                                        </p:tav>
                                        <p:tav tm="100000">
                                          <p:val>
                                            <p:fltVal val="1"/>
                                          </p:val>
                                        </p:tav>
                                      </p:tavLst>
                                    </p:anim>
                                    <p:anim calcmode="lin" valueType="num">
                                      <p:cBhvr>
                                        <p:cTn id="187" dur="332" tmFilter="0, 0; 0.125,0.2665; 0.25,0.4; 0.375,0.465; 0.5,0.5;  0.625,0.535; 0.75,0.6; 0.875,0.7335; 1,1">
                                          <p:stCondLst>
                                            <p:cond delay="1324"/>
                                          </p:stCondLst>
                                        </p:cTn>
                                        <p:tgtEl>
                                          <p:spTgt spid="45"/>
                                        </p:tgtEl>
                                        <p:attrNameLst>
                                          <p:attrName>ppt_y</p:attrName>
                                        </p:attrNameLst>
                                      </p:cBhvr>
                                      <p:tavLst>
                                        <p:tav tm="0" fmla="#ppt_y-sin(pi*$)/27">
                                          <p:val>
                                            <p:fltVal val="0"/>
                                          </p:val>
                                        </p:tav>
                                        <p:tav tm="100000">
                                          <p:val>
                                            <p:fltVal val="1"/>
                                          </p:val>
                                        </p:tav>
                                      </p:tavLst>
                                    </p:anim>
                                    <p:anim calcmode="lin" valueType="num">
                                      <p:cBhvr>
                                        <p:cTn id="188" dur="164" tmFilter="0, 0; 0.125,0.2665; 0.25,0.4; 0.375,0.465; 0.5,0.5;  0.625,0.535; 0.75,0.6; 0.875,0.7335; 1,1">
                                          <p:stCondLst>
                                            <p:cond delay="1656"/>
                                          </p:stCondLst>
                                        </p:cTn>
                                        <p:tgtEl>
                                          <p:spTgt spid="45"/>
                                        </p:tgtEl>
                                        <p:attrNameLst>
                                          <p:attrName>ppt_y</p:attrName>
                                        </p:attrNameLst>
                                      </p:cBhvr>
                                      <p:tavLst>
                                        <p:tav tm="0" fmla="#ppt_y-sin(pi*$)/81">
                                          <p:val>
                                            <p:fltVal val="0"/>
                                          </p:val>
                                        </p:tav>
                                        <p:tav tm="100000">
                                          <p:val>
                                            <p:fltVal val="1"/>
                                          </p:val>
                                        </p:tav>
                                      </p:tavLst>
                                    </p:anim>
                                    <p:animScale>
                                      <p:cBhvr>
                                        <p:cTn id="189" dur="26">
                                          <p:stCondLst>
                                            <p:cond delay="650"/>
                                          </p:stCondLst>
                                        </p:cTn>
                                        <p:tgtEl>
                                          <p:spTgt spid="45"/>
                                        </p:tgtEl>
                                      </p:cBhvr>
                                      <p:to x="100000" y="60000"/>
                                    </p:animScale>
                                    <p:animScale>
                                      <p:cBhvr>
                                        <p:cTn id="190" dur="166" decel="50000">
                                          <p:stCondLst>
                                            <p:cond delay="676"/>
                                          </p:stCondLst>
                                        </p:cTn>
                                        <p:tgtEl>
                                          <p:spTgt spid="45"/>
                                        </p:tgtEl>
                                      </p:cBhvr>
                                      <p:to x="100000" y="100000"/>
                                    </p:animScale>
                                    <p:animScale>
                                      <p:cBhvr>
                                        <p:cTn id="191" dur="26">
                                          <p:stCondLst>
                                            <p:cond delay="1312"/>
                                          </p:stCondLst>
                                        </p:cTn>
                                        <p:tgtEl>
                                          <p:spTgt spid="45"/>
                                        </p:tgtEl>
                                      </p:cBhvr>
                                      <p:to x="100000" y="80000"/>
                                    </p:animScale>
                                    <p:animScale>
                                      <p:cBhvr>
                                        <p:cTn id="192" dur="166" decel="50000">
                                          <p:stCondLst>
                                            <p:cond delay="1338"/>
                                          </p:stCondLst>
                                        </p:cTn>
                                        <p:tgtEl>
                                          <p:spTgt spid="45"/>
                                        </p:tgtEl>
                                      </p:cBhvr>
                                      <p:to x="100000" y="100000"/>
                                    </p:animScale>
                                    <p:animScale>
                                      <p:cBhvr>
                                        <p:cTn id="193" dur="26">
                                          <p:stCondLst>
                                            <p:cond delay="1642"/>
                                          </p:stCondLst>
                                        </p:cTn>
                                        <p:tgtEl>
                                          <p:spTgt spid="45"/>
                                        </p:tgtEl>
                                      </p:cBhvr>
                                      <p:to x="100000" y="90000"/>
                                    </p:animScale>
                                    <p:animScale>
                                      <p:cBhvr>
                                        <p:cTn id="194" dur="166" decel="50000">
                                          <p:stCondLst>
                                            <p:cond delay="1668"/>
                                          </p:stCondLst>
                                        </p:cTn>
                                        <p:tgtEl>
                                          <p:spTgt spid="45"/>
                                        </p:tgtEl>
                                      </p:cBhvr>
                                      <p:to x="100000" y="100000"/>
                                    </p:animScale>
                                    <p:animScale>
                                      <p:cBhvr>
                                        <p:cTn id="195" dur="26">
                                          <p:stCondLst>
                                            <p:cond delay="1808"/>
                                          </p:stCondLst>
                                        </p:cTn>
                                        <p:tgtEl>
                                          <p:spTgt spid="45"/>
                                        </p:tgtEl>
                                      </p:cBhvr>
                                      <p:to x="100000" y="95000"/>
                                    </p:animScale>
                                    <p:animScale>
                                      <p:cBhvr>
                                        <p:cTn id="196" dur="166" decel="50000">
                                          <p:stCondLst>
                                            <p:cond delay="1834"/>
                                          </p:stCondLst>
                                        </p:cTn>
                                        <p:tgtEl>
                                          <p:spTgt spid="45"/>
                                        </p:tgtEl>
                                      </p:cBhvr>
                                      <p:to x="100000" y="100000"/>
                                    </p:animScale>
                                  </p:childTnLst>
                                </p:cTn>
                              </p:par>
                              <p:par>
                                <p:cTn id="197" presetID="26" presetClass="entr" presetSubtype="0" fill="hold" grpId="0" nodeType="withEffect">
                                  <p:stCondLst>
                                    <p:cond delay="0"/>
                                  </p:stCondLst>
                                  <p:childTnLst>
                                    <p:set>
                                      <p:cBhvr>
                                        <p:cTn id="198" dur="1" fill="hold">
                                          <p:stCondLst>
                                            <p:cond delay="0"/>
                                          </p:stCondLst>
                                        </p:cTn>
                                        <p:tgtEl>
                                          <p:spTgt spid="44"/>
                                        </p:tgtEl>
                                        <p:attrNameLst>
                                          <p:attrName>style.visibility</p:attrName>
                                        </p:attrNameLst>
                                      </p:cBhvr>
                                      <p:to>
                                        <p:strVal val="visible"/>
                                      </p:to>
                                    </p:set>
                                    <p:animEffect transition="in" filter="wipe(down)">
                                      <p:cBhvr>
                                        <p:cTn id="199" dur="580">
                                          <p:stCondLst>
                                            <p:cond delay="0"/>
                                          </p:stCondLst>
                                        </p:cTn>
                                        <p:tgtEl>
                                          <p:spTgt spid="44"/>
                                        </p:tgtEl>
                                      </p:cBhvr>
                                    </p:animEffect>
                                    <p:anim calcmode="lin" valueType="num">
                                      <p:cBhvr>
                                        <p:cTn id="200" dur="1822" tmFilter="0,0; 0.14,0.36; 0.43,0.73; 0.71,0.91; 1.0,1.0">
                                          <p:stCondLst>
                                            <p:cond delay="0"/>
                                          </p:stCondLst>
                                        </p:cTn>
                                        <p:tgtEl>
                                          <p:spTgt spid="44"/>
                                        </p:tgtEl>
                                        <p:attrNameLst>
                                          <p:attrName>ppt_x</p:attrName>
                                        </p:attrNameLst>
                                      </p:cBhvr>
                                      <p:tavLst>
                                        <p:tav tm="0">
                                          <p:val>
                                            <p:strVal val="#ppt_x-0.25"/>
                                          </p:val>
                                        </p:tav>
                                        <p:tav tm="100000">
                                          <p:val>
                                            <p:strVal val="#ppt_x"/>
                                          </p:val>
                                        </p:tav>
                                      </p:tavLst>
                                    </p:anim>
                                    <p:anim calcmode="lin" valueType="num">
                                      <p:cBhvr>
                                        <p:cTn id="201" dur="664" tmFilter="0.0,0.0; 0.25,0.07; 0.50,0.2; 0.75,0.467; 1.0,1.0">
                                          <p:stCondLst>
                                            <p:cond delay="0"/>
                                          </p:stCondLst>
                                        </p:cTn>
                                        <p:tgtEl>
                                          <p:spTgt spid="44"/>
                                        </p:tgtEl>
                                        <p:attrNameLst>
                                          <p:attrName>ppt_y</p:attrName>
                                        </p:attrNameLst>
                                      </p:cBhvr>
                                      <p:tavLst>
                                        <p:tav tm="0" fmla="#ppt_y-sin(pi*$)/3">
                                          <p:val>
                                            <p:fltVal val="0.5"/>
                                          </p:val>
                                        </p:tav>
                                        <p:tav tm="100000">
                                          <p:val>
                                            <p:fltVal val="1"/>
                                          </p:val>
                                        </p:tav>
                                      </p:tavLst>
                                    </p:anim>
                                    <p:anim calcmode="lin" valueType="num">
                                      <p:cBhvr>
                                        <p:cTn id="202" dur="664" tmFilter="0, 0; 0.125,0.2665; 0.25,0.4; 0.375,0.465; 0.5,0.5;  0.625,0.535; 0.75,0.6; 0.875,0.7335; 1,1">
                                          <p:stCondLst>
                                            <p:cond delay="664"/>
                                          </p:stCondLst>
                                        </p:cTn>
                                        <p:tgtEl>
                                          <p:spTgt spid="44"/>
                                        </p:tgtEl>
                                        <p:attrNameLst>
                                          <p:attrName>ppt_y</p:attrName>
                                        </p:attrNameLst>
                                      </p:cBhvr>
                                      <p:tavLst>
                                        <p:tav tm="0" fmla="#ppt_y-sin(pi*$)/9">
                                          <p:val>
                                            <p:fltVal val="0"/>
                                          </p:val>
                                        </p:tav>
                                        <p:tav tm="100000">
                                          <p:val>
                                            <p:fltVal val="1"/>
                                          </p:val>
                                        </p:tav>
                                      </p:tavLst>
                                    </p:anim>
                                    <p:anim calcmode="lin" valueType="num">
                                      <p:cBhvr>
                                        <p:cTn id="203" dur="332" tmFilter="0, 0; 0.125,0.2665; 0.25,0.4; 0.375,0.465; 0.5,0.5;  0.625,0.535; 0.75,0.6; 0.875,0.7335; 1,1">
                                          <p:stCondLst>
                                            <p:cond delay="1324"/>
                                          </p:stCondLst>
                                        </p:cTn>
                                        <p:tgtEl>
                                          <p:spTgt spid="44"/>
                                        </p:tgtEl>
                                        <p:attrNameLst>
                                          <p:attrName>ppt_y</p:attrName>
                                        </p:attrNameLst>
                                      </p:cBhvr>
                                      <p:tavLst>
                                        <p:tav tm="0" fmla="#ppt_y-sin(pi*$)/27">
                                          <p:val>
                                            <p:fltVal val="0"/>
                                          </p:val>
                                        </p:tav>
                                        <p:tav tm="100000">
                                          <p:val>
                                            <p:fltVal val="1"/>
                                          </p:val>
                                        </p:tav>
                                      </p:tavLst>
                                    </p:anim>
                                    <p:anim calcmode="lin" valueType="num">
                                      <p:cBhvr>
                                        <p:cTn id="204" dur="164" tmFilter="0, 0; 0.125,0.2665; 0.25,0.4; 0.375,0.465; 0.5,0.5;  0.625,0.535; 0.75,0.6; 0.875,0.7335; 1,1">
                                          <p:stCondLst>
                                            <p:cond delay="1656"/>
                                          </p:stCondLst>
                                        </p:cTn>
                                        <p:tgtEl>
                                          <p:spTgt spid="44"/>
                                        </p:tgtEl>
                                        <p:attrNameLst>
                                          <p:attrName>ppt_y</p:attrName>
                                        </p:attrNameLst>
                                      </p:cBhvr>
                                      <p:tavLst>
                                        <p:tav tm="0" fmla="#ppt_y-sin(pi*$)/81">
                                          <p:val>
                                            <p:fltVal val="0"/>
                                          </p:val>
                                        </p:tav>
                                        <p:tav tm="100000">
                                          <p:val>
                                            <p:fltVal val="1"/>
                                          </p:val>
                                        </p:tav>
                                      </p:tavLst>
                                    </p:anim>
                                    <p:animScale>
                                      <p:cBhvr>
                                        <p:cTn id="205" dur="26">
                                          <p:stCondLst>
                                            <p:cond delay="650"/>
                                          </p:stCondLst>
                                        </p:cTn>
                                        <p:tgtEl>
                                          <p:spTgt spid="44"/>
                                        </p:tgtEl>
                                      </p:cBhvr>
                                      <p:to x="100000" y="60000"/>
                                    </p:animScale>
                                    <p:animScale>
                                      <p:cBhvr>
                                        <p:cTn id="206" dur="166" decel="50000">
                                          <p:stCondLst>
                                            <p:cond delay="676"/>
                                          </p:stCondLst>
                                        </p:cTn>
                                        <p:tgtEl>
                                          <p:spTgt spid="44"/>
                                        </p:tgtEl>
                                      </p:cBhvr>
                                      <p:to x="100000" y="100000"/>
                                    </p:animScale>
                                    <p:animScale>
                                      <p:cBhvr>
                                        <p:cTn id="207" dur="26">
                                          <p:stCondLst>
                                            <p:cond delay="1312"/>
                                          </p:stCondLst>
                                        </p:cTn>
                                        <p:tgtEl>
                                          <p:spTgt spid="44"/>
                                        </p:tgtEl>
                                      </p:cBhvr>
                                      <p:to x="100000" y="80000"/>
                                    </p:animScale>
                                    <p:animScale>
                                      <p:cBhvr>
                                        <p:cTn id="208" dur="166" decel="50000">
                                          <p:stCondLst>
                                            <p:cond delay="1338"/>
                                          </p:stCondLst>
                                        </p:cTn>
                                        <p:tgtEl>
                                          <p:spTgt spid="44"/>
                                        </p:tgtEl>
                                      </p:cBhvr>
                                      <p:to x="100000" y="100000"/>
                                    </p:animScale>
                                    <p:animScale>
                                      <p:cBhvr>
                                        <p:cTn id="209" dur="26">
                                          <p:stCondLst>
                                            <p:cond delay="1642"/>
                                          </p:stCondLst>
                                        </p:cTn>
                                        <p:tgtEl>
                                          <p:spTgt spid="44"/>
                                        </p:tgtEl>
                                      </p:cBhvr>
                                      <p:to x="100000" y="90000"/>
                                    </p:animScale>
                                    <p:animScale>
                                      <p:cBhvr>
                                        <p:cTn id="210" dur="166" decel="50000">
                                          <p:stCondLst>
                                            <p:cond delay="1668"/>
                                          </p:stCondLst>
                                        </p:cTn>
                                        <p:tgtEl>
                                          <p:spTgt spid="44"/>
                                        </p:tgtEl>
                                      </p:cBhvr>
                                      <p:to x="100000" y="100000"/>
                                    </p:animScale>
                                    <p:animScale>
                                      <p:cBhvr>
                                        <p:cTn id="211" dur="26">
                                          <p:stCondLst>
                                            <p:cond delay="1808"/>
                                          </p:stCondLst>
                                        </p:cTn>
                                        <p:tgtEl>
                                          <p:spTgt spid="44"/>
                                        </p:tgtEl>
                                      </p:cBhvr>
                                      <p:to x="100000" y="95000"/>
                                    </p:animScale>
                                    <p:animScale>
                                      <p:cBhvr>
                                        <p:cTn id="212" dur="166" decel="50000">
                                          <p:stCondLst>
                                            <p:cond delay="1834"/>
                                          </p:stCondLst>
                                        </p:cTn>
                                        <p:tgtEl>
                                          <p:spTgt spid="44"/>
                                        </p:tgtEl>
                                      </p:cBhvr>
                                      <p:to x="100000" y="100000"/>
                                    </p:animScale>
                                  </p:childTnLst>
                                </p:cTn>
                              </p:par>
                              <p:par>
                                <p:cTn id="213" presetID="26" presetClass="entr" presetSubtype="0" fill="hold" grpId="0" nodeType="withEffect">
                                  <p:stCondLst>
                                    <p:cond delay="0"/>
                                  </p:stCondLst>
                                  <p:childTnLst>
                                    <p:set>
                                      <p:cBhvr>
                                        <p:cTn id="214" dur="1" fill="hold">
                                          <p:stCondLst>
                                            <p:cond delay="0"/>
                                          </p:stCondLst>
                                        </p:cTn>
                                        <p:tgtEl>
                                          <p:spTgt spid="42"/>
                                        </p:tgtEl>
                                        <p:attrNameLst>
                                          <p:attrName>style.visibility</p:attrName>
                                        </p:attrNameLst>
                                      </p:cBhvr>
                                      <p:to>
                                        <p:strVal val="visible"/>
                                      </p:to>
                                    </p:set>
                                    <p:animEffect transition="in" filter="wipe(down)">
                                      <p:cBhvr>
                                        <p:cTn id="215" dur="580">
                                          <p:stCondLst>
                                            <p:cond delay="0"/>
                                          </p:stCondLst>
                                        </p:cTn>
                                        <p:tgtEl>
                                          <p:spTgt spid="42"/>
                                        </p:tgtEl>
                                      </p:cBhvr>
                                    </p:animEffect>
                                    <p:anim calcmode="lin" valueType="num">
                                      <p:cBhvr>
                                        <p:cTn id="216" dur="1822" tmFilter="0,0; 0.14,0.36; 0.43,0.73; 0.71,0.91; 1.0,1.0">
                                          <p:stCondLst>
                                            <p:cond delay="0"/>
                                          </p:stCondLst>
                                        </p:cTn>
                                        <p:tgtEl>
                                          <p:spTgt spid="42"/>
                                        </p:tgtEl>
                                        <p:attrNameLst>
                                          <p:attrName>ppt_x</p:attrName>
                                        </p:attrNameLst>
                                      </p:cBhvr>
                                      <p:tavLst>
                                        <p:tav tm="0">
                                          <p:val>
                                            <p:strVal val="#ppt_x-0.25"/>
                                          </p:val>
                                        </p:tav>
                                        <p:tav tm="100000">
                                          <p:val>
                                            <p:strVal val="#ppt_x"/>
                                          </p:val>
                                        </p:tav>
                                      </p:tavLst>
                                    </p:anim>
                                    <p:anim calcmode="lin" valueType="num">
                                      <p:cBhvr>
                                        <p:cTn id="217" dur="664" tmFilter="0.0,0.0; 0.25,0.07; 0.50,0.2; 0.75,0.467; 1.0,1.0">
                                          <p:stCondLst>
                                            <p:cond delay="0"/>
                                          </p:stCondLst>
                                        </p:cTn>
                                        <p:tgtEl>
                                          <p:spTgt spid="42"/>
                                        </p:tgtEl>
                                        <p:attrNameLst>
                                          <p:attrName>ppt_y</p:attrName>
                                        </p:attrNameLst>
                                      </p:cBhvr>
                                      <p:tavLst>
                                        <p:tav tm="0" fmla="#ppt_y-sin(pi*$)/3">
                                          <p:val>
                                            <p:fltVal val="0.5"/>
                                          </p:val>
                                        </p:tav>
                                        <p:tav tm="100000">
                                          <p:val>
                                            <p:fltVal val="1"/>
                                          </p:val>
                                        </p:tav>
                                      </p:tavLst>
                                    </p:anim>
                                    <p:anim calcmode="lin" valueType="num">
                                      <p:cBhvr>
                                        <p:cTn id="218" dur="664" tmFilter="0, 0; 0.125,0.2665; 0.25,0.4; 0.375,0.465; 0.5,0.5;  0.625,0.535; 0.75,0.6; 0.875,0.7335; 1,1">
                                          <p:stCondLst>
                                            <p:cond delay="664"/>
                                          </p:stCondLst>
                                        </p:cTn>
                                        <p:tgtEl>
                                          <p:spTgt spid="42"/>
                                        </p:tgtEl>
                                        <p:attrNameLst>
                                          <p:attrName>ppt_y</p:attrName>
                                        </p:attrNameLst>
                                      </p:cBhvr>
                                      <p:tavLst>
                                        <p:tav tm="0" fmla="#ppt_y-sin(pi*$)/9">
                                          <p:val>
                                            <p:fltVal val="0"/>
                                          </p:val>
                                        </p:tav>
                                        <p:tav tm="100000">
                                          <p:val>
                                            <p:fltVal val="1"/>
                                          </p:val>
                                        </p:tav>
                                      </p:tavLst>
                                    </p:anim>
                                    <p:anim calcmode="lin" valueType="num">
                                      <p:cBhvr>
                                        <p:cTn id="219" dur="332" tmFilter="0, 0; 0.125,0.2665; 0.25,0.4; 0.375,0.465; 0.5,0.5;  0.625,0.535; 0.75,0.6; 0.875,0.7335; 1,1">
                                          <p:stCondLst>
                                            <p:cond delay="1324"/>
                                          </p:stCondLst>
                                        </p:cTn>
                                        <p:tgtEl>
                                          <p:spTgt spid="42"/>
                                        </p:tgtEl>
                                        <p:attrNameLst>
                                          <p:attrName>ppt_y</p:attrName>
                                        </p:attrNameLst>
                                      </p:cBhvr>
                                      <p:tavLst>
                                        <p:tav tm="0" fmla="#ppt_y-sin(pi*$)/27">
                                          <p:val>
                                            <p:fltVal val="0"/>
                                          </p:val>
                                        </p:tav>
                                        <p:tav tm="100000">
                                          <p:val>
                                            <p:fltVal val="1"/>
                                          </p:val>
                                        </p:tav>
                                      </p:tavLst>
                                    </p:anim>
                                    <p:anim calcmode="lin" valueType="num">
                                      <p:cBhvr>
                                        <p:cTn id="220" dur="164" tmFilter="0, 0; 0.125,0.2665; 0.25,0.4; 0.375,0.465; 0.5,0.5;  0.625,0.535; 0.75,0.6; 0.875,0.7335; 1,1">
                                          <p:stCondLst>
                                            <p:cond delay="1656"/>
                                          </p:stCondLst>
                                        </p:cTn>
                                        <p:tgtEl>
                                          <p:spTgt spid="42"/>
                                        </p:tgtEl>
                                        <p:attrNameLst>
                                          <p:attrName>ppt_y</p:attrName>
                                        </p:attrNameLst>
                                      </p:cBhvr>
                                      <p:tavLst>
                                        <p:tav tm="0" fmla="#ppt_y-sin(pi*$)/81">
                                          <p:val>
                                            <p:fltVal val="0"/>
                                          </p:val>
                                        </p:tav>
                                        <p:tav tm="100000">
                                          <p:val>
                                            <p:fltVal val="1"/>
                                          </p:val>
                                        </p:tav>
                                      </p:tavLst>
                                    </p:anim>
                                    <p:animScale>
                                      <p:cBhvr>
                                        <p:cTn id="221" dur="26">
                                          <p:stCondLst>
                                            <p:cond delay="650"/>
                                          </p:stCondLst>
                                        </p:cTn>
                                        <p:tgtEl>
                                          <p:spTgt spid="42"/>
                                        </p:tgtEl>
                                      </p:cBhvr>
                                      <p:to x="100000" y="60000"/>
                                    </p:animScale>
                                    <p:animScale>
                                      <p:cBhvr>
                                        <p:cTn id="222" dur="166" decel="50000">
                                          <p:stCondLst>
                                            <p:cond delay="676"/>
                                          </p:stCondLst>
                                        </p:cTn>
                                        <p:tgtEl>
                                          <p:spTgt spid="42"/>
                                        </p:tgtEl>
                                      </p:cBhvr>
                                      <p:to x="100000" y="100000"/>
                                    </p:animScale>
                                    <p:animScale>
                                      <p:cBhvr>
                                        <p:cTn id="223" dur="26">
                                          <p:stCondLst>
                                            <p:cond delay="1312"/>
                                          </p:stCondLst>
                                        </p:cTn>
                                        <p:tgtEl>
                                          <p:spTgt spid="42"/>
                                        </p:tgtEl>
                                      </p:cBhvr>
                                      <p:to x="100000" y="80000"/>
                                    </p:animScale>
                                    <p:animScale>
                                      <p:cBhvr>
                                        <p:cTn id="224" dur="166" decel="50000">
                                          <p:stCondLst>
                                            <p:cond delay="1338"/>
                                          </p:stCondLst>
                                        </p:cTn>
                                        <p:tgtEl>
                                          <p:spTgt spid="42"/>
                                        </p:tgtEl>
                                      </p:cBhvr>
                                      <p:to x="100000" y="100000"/>
                                    </p:animScale>
                                    <p:animScale>
                                      <p:cBhvr>
                                        <p:cTn id="225" dur="26">
                                          <p:stCondLst>
                                            <p:cond delay="1642"/>
                                          </p:stCondLst>
                                        </p:cTn>
                                        <p:tgtEl>
                                          <p:spTgt spid="42"/>
                                        </p:tgtEl>
                                      </p:cBhvr>
                                      <p:to x="100000" y="90000"/>
                                    </p:animScale>
                                    <p:animScale>
                                      <p:cBhvr>
                                        <p:cTn id="226" dur="166" decel="50000">
                                          <p:stCondLst>
                                            <p:cond delay="1668"/>
                                          </p:stCondLst>
                                        </p:cTn>
                                        <p:tgtEl>
                                          <p:spTgt spid="42"/>
                                        </p:tgtEl>
                                      </p:cBhvr>
                                      <p:to x="100000" y="100000"/>
                                    </p:animScale>
                                    <p:animScale>
                                      <p:cBhvr>
                                        <p:cTn id="227" dur="26">
                                          <p:stCondLst>
                                            <p:cond delay="1808"/>
                                          </p:stCondLst>
                                        </p:cTn>
                                        <p:tgtEl>
                                          <p:spTgt spid="42"/>
                                        </p:tgtEl>
                                      </p:cBhvr>
                                      <p:to x="100000" y="95000"/>
                                    </p:animScale>
                                    <p:animScale>
                                      <p:cBhvr>
                                        <p:cTn id="228" dur="166" decel="50000">
                                          <p:stCondLst>
                                            <p:cond delay="1834"/>
                                          </p:stCondLst>
                                        </p:cTn>
                                        <p:tgtEl>
                                          <p:spTgt spid="42"/>
                                        </p:tgtEl>
                                      </p:cBhvr>
                                      <p:to x="100000" y="100000"/>
                                    </p:animScale>
                                  </p:childTnLst>
                                </p:cTn>
                              </p:par>
                              <p:par>
                                <p:cTn id="229" presetID="26" presetClass="entr" presetSubtype="0" fill="hold" grpId="0" nodeType="withEffect">
                                  <p:stCondLst>
                                    <p:cond delay="0"/>
                                  </p:stCondLst>
                                  <p:childTnLst>
                                    <p:set>
                                      <p:cBhvr>
                                        <p:cTn id="230" dur="1" fill="hold">
                                          <p:stCondLst>
                                            <p:cond delay="0"/>
                                          </p:stCondLst>
                                        </p:cTn>
                                        <p:tgtEl>
                                          <p:spTgt spid="41"/>
                                        </p:tgtEl>
                                        <p:attrNameLst>
                                          <p:attrName>style.visibility</p:attrName>
                                        </p:attrNameLst>
                                      </p:cBhvr>
                                      <p:to>
                                        <p:strVal val="visible"/>
                                      </p:to>
                                    </p:set>
                                    <p:animEffect transition="in" filter="wipe(down)">
                                      <p:cBhvr>
                                        <p:cTn id="231" dur="580">
                                          <p:stCondLst>
                                            <p:cond delay="0"/>
                                          </p:stCondLst>
                                        </p:cTn>
                                        <p:tgtEl>
                                          <p:spTgt spid="41"/>
                                        </p:tgtEl>
                                      </p:cBhvr>
                                    </p:animEffect>
                                    <p:anim calcmode="lin" valueType="num">
                                      <p:cBhvr>
                                        <p:cTn id="232" dur="1822" tmFilter="0,0; 0.14,0.36; 0.43,0.73; 0.71,0.91; 1.0,1.0">
                                          <p:stCondLst>
                                            <p:cond delay="0"/>
                                          </p:stCondLst>
                                        </p:cTn>
                                        <p:tgtEl>
                                          <p:spTgt spid="41"/>
                                        </p:tgtEl>
                                        <p:attrNameLst>
                                          <p:attrName>ppt_x</p:attrName>
                                        </p:attrNameLst>
                                      </p:cBhvr>
                                      <p:tavLst>
                                        <p:tav tm="0">
                                          <p:val>
                                            <p:strVal val="#ppt_x-0.25"/>
                                          </p:val>
                                        </p:tav>
                                        <p:tav tm="100000">
                                          <p:val>
                                            <p:strVal val="#ppt_x"/>
                                          </p:val>
                                        </p:tav>
                                      </p:tavLst>
                                    </p:anim>
                                    <p:anim calcmode="lin" valueType="num">
                                      <p:cBhvr>
                                        <p:cTn id="233" dur="664" tmFilter="0.0,0.0; 0.25,0.07; 0.50,0.2; 0.75,0.467; 1.0,1.0">
                                          <p:stCondLst>
                                            <p:cond delay="0"/>
                                          </p:stCondLst>
                                        </p:cTn>
                                        <p:tgtEl>
                                          <p:spTgt spid="41"/>
                                        </p:tgtEl>
                                        <p:attrNameLst>
                                          <p:attrName>ppt_y</p:attrName>
                                        </p:attrNameLst>
                                      </p:cBhvr>
                                      <p:tavLst>
                                        <p:tav tm="0" fmla="#ppt_y-sin(pi*$)/3">
                                          <p:val>
                                            <p:fltVal val="0.5"/>
                                          </p:val>
                                        </p:tav>
                                        <p:tav tm="100000">
                                          <p:val>
                                            <p:fltVal val="1"/>
                                          </p:val>
                                        </p:tav>
                                      </p:tavLst>
                                    </p:anim>
                                    <p:anim calcmode="lin" valueType="num">
                                      <p:cBhvr>
                                        <p:cTn id="234" dur="664" tmFilter="0, 0; 0.125,0.2665; 0.25,0.4; 0.375,0.465; 0.5,0.5;  0.625,0.535; 0.75,0.6; 0.875,0.7335; 1,1">
                                          <p:stCondLst>
                                            <p:cond delay="664"/>
                                          </p:stCondLst>
                                        </p:cTn>
                                        <p:tgtEl>
                                          <p:spTgt spid="41"/>
                                        </p:tgtEl>
                                        <p:attrNameLst>
                                          <p:attrName>ppt_y</p:attrName>
                                        </p:attrNameLst>
                                      </p:cBhvr>
                                      <p:tavLst>
                                        <p:tav tm="0" fmla="#ppt_y-sin(pi*$)/9">
                                          <p:val>
                                            <p:fltVal val="0"/>
                                          </p:val>
                                        </p:tav>
                                        <p:tav tm="100000">
                                          <p:val>
                                            <p:fltVal val="1"/>
                                          </p:val>
                                        </p:tav>
                                      </p:tavLst>
                                    </p:anim>
                                    <p:anim calcmode="lin" valueType="num">
                                      <p:cBhvr>
                                        <p:cTn id="235" dur="332" tmFilter="0, 0; 0.125,0.2665; 0.25,0.4; 0.375,0.465; 0.5,0.5;  0.625,0.535; 0.75,0.6; 0.875,0.7335; 1,1">
                                          <p:stCondLst>
                                            <p:cond delay="1324"/>
                                          </p:stCondLst>
                                        </p:cTn>
                                        <p:tgtEl>
                                          <p:spTgt spid="41"/>
                                        </p:tgtEl>
                                        <p:attrNameLst>
                                          <p:attrName>ppt_y</p:attrName>
                                        </p:attrNameLst>
                                      </p:cBhvr>
                                      <p:tavLst>
                                        <p:tav tm="0" fmla="#ppt_y-sin(pi*$)/27">
                                          <p:val>
                                            <p:fltVal val="0"/>
                                          </p:val>
                                        </p:tav>
                                        <p:tav tm="100000">
                                          <p:val>
                                            <p:fltVal val="1"/>
                                          </p:val>
                                        </p:tav>
                                      </p:tavLst>
                                    </p:anim>
                                    <p:anim calcmode="lin" valueType="num">
                                      <p:cBhvr>
                                        <p:cTn id="236" dur="164" tmFilter="0, 0; 0.125,0.2665; 0.25,0.4; 0.375,0.465; 0.5,0.5;  0.625,0.535; 0.75,0.6; 0.875,0.7335; 1,1">
                                          <p:stCondLst>
                                            <p:cond delay="1656"/>
                                          </p:stCondLst>
                                        </p:cTn>
                                        <p:tgtEl>
                                          <p:spTgt spid="41"/>
                                        </p:tgtEl>
                                        <p:attrNameLst>
                                          <p:attrName>ppt_y</p:attrName>
                                        </p:attrNameLst>
                                      </p:cBhvr>
                                      <p:tavLst>
                                        <p:tav tm="0" fmla="#ppt_y-sin(pi*$)/81">
                                          <p:val>
                                            <p:fltVal val="0"/>
                                          </p:val>
                                        </p:tav>
                                        <p:tav tm="100000">
                                          <p:val>
                                            <p:fltVal val="1"/>
                                          </p:val>
                                        </p:tav>
                                      </p:tavLst>
                                    </p:anim>
                                    <p:animScale>
                                      <p:cBhvr>
                                        <p:cTn id="237" dur="26">
                                          <p:stCondLst>
                                            <p:cond delay="650"/>
                                          </p:stCondLst>
                                        </p:cTn>
                                        <p:tgtEl>
                                          <p:spTgt spid="41"/>
                                        </p:tgtEl>
                                      </p:cBhvr>
                                      <p:to x="100000" y="60000"/>
                                    </p:animScale>
                                    <p:animScale>
                                      <p:cBhvr>
                                        <p:cTn id="238" dur="166" decel="50000">
                                          <p:stCondLst>
                                            <p:cond delay="676"/>
                                          </p:stCondLst>
                                        </p:cTn>
                                        <p:tgtEl>
                                          <p:spTgt spid="41"/>
                                        </p:tgtEl>
                                      </p:cBhvr>
                                      <p:to x="100000" y="100000"/>
                                    </p:animScale>
                                    <p:animScale>
                                      <p:cBhvr>
                                        <p:cTn id="239" dur="26">
                                          <p:stCondLst>
                                            <p:cond delay="1312"/>
                                          </p:stCondLst>
                                        </p:cTn>
                                        <p:tgtEl>
                                          <p:spTgt spid="41"/>
                                        </p:tgtEl>
                                      </p:cBhvr>
                                      <p:to x="100000" y="80000"/>
                                    </p:animScale>
                                    <p:animScale>
                                      <p:cBhvr>
                                        <p:cTn id="240" dur="166" decel="50000">
                                          <p:stCondLst>
                                            <p:cond delay="1338"/>
                                          </p:stCondLst>
                                        </p:cTn>
                                        <p:tgtEl>
                                          <p:spTgt spid="41"/>
                                        </p:tgtEl>
                                      </p:cBhvr>
                                      <p:to x="100000" y="100000"/>
                                    </p:animScale>
                                    <p:animScale>
                                      <p:cBhvr>
                                        <p:cTn id="241" dur="26">
                                          <p:stCondLst>
                                            <p:cond delay="1642"/>
                                          </p:stCondLst>
                                        </p:cTn>
                                        <p:tgtEl>
                                          <p:spTgt spid="41"/>
                                        </p:tgtEl>
                                      </p:cBhvr>
                                      <p:to x="100000" y="90000"/>
                                    </p:animScale>
                                    <p:animScale>
                                      <p:cBhvr>
                                        <p:cTn id="242" dur="166" decel="50000">
                                          <p:stCondLst>
                                            <p:cond delay="1668"/>
                                          </p:stCondLst>
                                        </p:cTn>
                                        <p:tgtEl>
                                          <p:spTgt spid="41"/>
                                        </p:tgtEl>
                                      </p:cBhvr>
                                      <p:to x="100000" y="100000"/>
                                    </p:animScale>
                                    <p:animScale>
                                      <p:cBhvr>
                                        <p:cTn id="243" dur="26">
                                          <p:stCondLst>
                                            <p:cond delay="1808"/>
                                          </p:stCondLst>
                                        </p:cTn>
                                        <p:tgtEl>
                                          <p:spTgt spid="41"/>
                                        </p:tgtEl>
                                      </p:cBhvr>
                                      <p:to x="100000" y="95000"/>
                                    </p:animScale>
                                    <p:animScale>
                                      <p:cBhvr>
                                        <p:cTn id="244" dur="166" decel="50000">
                                          <p:stCondLst>
                                            <p:cond delay="1834"/>
                                          </p:stCondLst>
                                        </p:cTn>
                                        <p:tgtEl>
                                          <p:spTgt spid="41"/>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45" grpId="0" animBg="1"/>
      <p:bldP spid="46" grpId="0" animBg="1"/>
      <p:bldP spid="51" grpId="0" animBg="1"/>
      <p:bldP spid="52" grpId="0" animBg="1"/>
      <p:bldP spid="54" grpId="0" animBg="1"/>
      <p:bldP spid="55" grpId="0" animBg="1"/>
      <p:bldP spid="40" grpId="0" animBg="1"/>
      <p:bldP spid="39" grpId="0" animBg="1"/>
      <p:bldP spid="43" grpId="0" animBg="1"/>
      <p:bldP spid="53" grpId="0" animBg="1"/>
      <p:bldP spid="50" grpId="0" animBg="1"/>
      <p:bldP spid="48" grpId="0" animBg="1"/>
      <p:bldP spid="41" grpId="0" animBg="1"/>
      <p:bldP spid="42"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p:cNvSpPr>
            <a:spLocks noGrp="1"/>
          </p:cNvSpPr>
          <p:nvPr>
            <p:ph type="sldNum" sz="quarter" idx="12"/>
          </p:nvPr>
        </p:nvSpPr>
        <p:spPr/>
        <p:txBody>
          <a:bodyPr/>
          <a:lstStyle/>
          <a:p>
            <a:pPr>
              <a:defRPr/>
            </a:pPr>
            <a:endParaRPr lang="zh-TW" altLang="en-US"/>
          </a:p>
        </p:txBody>
      </p:sp>
      <p:pic>
        <p:nvPicPr>
          <p:cNvPr id="3" name="圖片 2"/>
          <p:cNvPicPr>
            <a:picLocks noChangeAspect="1"/>
          </p:cNvPicPr>
          <p:nvPr/>
        </p:nvPicPr>
        <p:blipFill>
          <a:blip r:embed="rId3"/>
          <a:stretch>
            <a:fillRect/>
          </a:stretch>
        </p:blipFill>
        <p:spPr>
          <a:xfrm>
            <a:off x="-986826" y="-5242"/>
            <a:ext cx="14165652" cy="6868484"/>
          </a:xfrm>
          <a:prstGeom prst="rect">
            <a:avLst/>
          </a:prstGeom>
        </p:spPr>
      </p:pic>
      <p:pic>
        <p:nvPicPr>
          <p:cNvPr id="4" name="圖片 20"/>
          <p:cNvPicPr>
            <a:picLocks noChangeAspect="1"/>
          </p:cNvPicPr>
          <p:nvPr/>
        </p:nvPicPr>
        <p:blipFill>
          <a:blip r:embed="rId4"/>
          <a:srcRect/>
          <a:stretch>
            <a:fillRect/>
          </a:stretch>
        </p:blipFill>
        <p:spPr bwMode="auto">
          <a:xfrm>
            <a:off x="10614025" y="1447330"/>
            <a:ext cx="968375" cy="1114425"/>
          </a:xfrm>
          <a:prstGeom prst="rect">
            <a:avLst/>
          </a:prstGeom>
          <a:noFill/>
          <a:ln w="9525">
            <a:noFill/>
            <a:miter lim="800000"/>
            <a:headEnd/>
            <a:tailEnd/>
          </a:ln>
        </p:spPr>
      </p:pic>
      <p:sp>
        <p:nvSpPr>
          <p:cNvPr id="5" name="矩形 11"/>
          <p:cNvSpPr>
            <a:spLocks noChangeArrowheads="1"/>
          </p:cNvSpPr>
          <p:nvPr/>
        </p:nvSpPr>
        <p:spPr bwMode="auto">
          <a:xfrm>
            <a:off x="1524000" y="50900"/>
            <a:ext cx="9144000" cy="785812"/>
          </a:xfrm>
          <a:prstGeom prst="rect">
            <a:avLst/>
          </a:prstGeom>
          <a:solidFill>
            <a:srgbClr val="CCECFF"/>
          </a:solidFill>
          <a:ln w="25400" algn="ctr">
            <a:solidFill>
              <a:srgbClr val="00B0F0"/>
            </a:solidFill>
            <a:round/>
            <a:headEnd/>
            <a:tailEnd/>
          </a:ln>
        </p:spPr>
        <p:txBody>
          <a:bodyPr anchor="ctr"/>
          <a:lstStyle/>
          <a:p>
            <a:pPr marL="165100" indent="-165100" eaLnBrk="1" hangingPunct="1"/>
            <a:r>
              <a:rPr lang="zh-TW" altLang="en-US" b="1" dirty="0">
                <a:solidFill>
                  <a:srgbClr val="C00000"/>
                </a:solidFill>
                <a:latin typeface="微軟正黑體" pitchFamily="34" charset="-120"/>
                <a:ea typeface="微軟正黑體" pitchFamily="34" charset="-120"/>
                <a:sym typeface="Wingdings" pitchFamily="2" charset="2"/>
              </a:rPr>
              <a:t></a:t>
            </a:r>
            <a:r>
              <a:rPr lang="zh-TW" altLang="en-US" b="1" dirty="0">
                <a:latin typeface="微軟正黑體" pitchFamily="34" charset="-120"/>
                <a:ea typeface="微軟正黑體" pitchFamily="34" charset="-120"/>
                <a:sym typeface="Wingdings" pitchFamily="2" charset="2"/>
              </a:rPr>
              <a:t>三、生涯試探活動</a:t>
            </a:r>
            <a:r>
              <a:rPr lang="en-US" altLang="zh-TW" b="1" dirty="0">
                <a:latin typeface="微軟正黑體" pitchFamily="34" charset="-120"/>
                <a:ea typeface="微軟正黑體" pitchFamily="34" charset="-120"/>
                <a:sym typeface="Wingdings" pitchFamily="2" charset="2"/>
              </a:rPr>
              <a:t>▬</a:t>
            </a:r>
            <a:r>
              <a:rPr lang="zh-TW" altLang="en-US" b="1" dirty="0">
                <a:solidFill>
                  <a:srgbClr val="FF0000"/>
                </a:solidFill>
                <a:latin typeface="微軟正黑體" pitchFamily="34" charset="-120"/>
                <a:ea typeface="微軟正黑體" pitchFamily="34" charset="-120"/>
              </a:rPr>
              <a:t> ⊙</a:t>
            </a:r>
            <a:r>
              <a:rPr lang="zh-TW" altLang="en-US" b="1" dirty="0">
                <a:latin typeface="微軟正黑體" pitchFamily="34" charset="-120"/>
                <a:ea typeface="微軟正黑體" pitchFamily="34" charset="-120"/>
              </a:rPr>
              <a:t>認識</a:t>
            </a:r>
            <a:r>
              <a:rPr lang="zh-TW" altLang="en-US" b="1" dirty="0">
                <a:latin typeface="微軟正黑體" pitchFamily="34" charset="-120"/>
                <a:ea typeface="微軟正黑體" pitchFamily="34" charset="-120"/>
                <a:sym typeface="Wingdings" pitchFamily="2" charset="2"/>
              </a:rPr>
              <a:t>升學進路</a:t>
            </a:r>
            <a:r>
              <a:rPr lang="zh-TW" altLang="en-US" b="1" dirty="0">
                <a:solidFill>
                  <a:srgbClr val="FF0000"/>
                </a:solidFill>
                <a:latin typeface="微軟正黑體" pitchFamily="34" charset="-120"/>
                <a:ea typeface="微軟正黑體" pitchFamily="34" charset="-120"/>
              </a:rPr>
              <a:t>⊙</a:t>
            </a:r>
            <a:endParaRPr lang="zh-TW" altLang="zh-TW" b="1" dirty="0">
              <a:latin typeface="微軟正黑體" pitchFamily="34" charset="-120"/>
              <a:ea typeface="微軟正黑體" pitchFamily="34" charset="-120"/>
            </a:endParaRPr>
          </a:p>
        </p:txBody>
      </p:sp>
      <p:sp>
        <p:nvSpPr>
          <p:cNvPr id="6" name="矩形 40"/>
          <p:cNvSpPr>
            <a:spLocks noChangeArrowheads="1"/>
          </p:cNvSpPr>
          <p:nvPr/>
        </p:nvSpPr>
        <p:spPr bwMode="auto">
          <a:xfrm>
            <a:off x="5678583" y="787726"/>
            <a:ext cx="1161407" cy="445644"/>
          </a:xfrm>
          <a:prstGeom prst="rect">
            <a:avLst/>
          </a:prstGeom>
          <a:solidFill>
            <a:srgbClr val="CCFFFF"/>
          </a:solidFill>
          <a:ln w="9525">
            <a:noFill/>
            <a:miter lim="800000"/>
            <a:headEnd/>
            <a:tailEnd/>
          </a:ln>
        </p:spPr>
        <p:txBody>
          <a:bodyPr/>
          <a:lstStyle/>
          <a:p>
            <a:pPr algn="ctr" eaLnBrk="1" hangingPunct="1"/>
            <a:r>
              <a:rPr lang="zh-TW" altLang="en-US" sz="2000" dirty="0">
                <a:latin typeface="微軟正黑體" pitchFamily="34" charset="-120"/>
                <a:ea typeface="微軟正黑體" pitchFamily="34" charset="-120"/>
              </a:rPr>
              <a:t>研究所</a:t>
            </a:r>
          </a:p>
        </p:txBody>
      </p:sp>
    </p:spTree>
    <p:custDataLst>
      <p:tags r:id="rId1"/>
    </p:custDataLst>
    <p:extLst>
      <p:ext uri="{BB962C8B-B14F-4D97-AF65-F5344CB8AC3E}">
        <p14:creationId xmlns:p14="http://schemas.microsoft.com/office/powerpoint/2010/main" val="290454894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05" name="內容版面配置區 2"/>
          <p:cNvSpPr txBox="1">
            <a:spLocks/>
          </p:cNvSpPr>
          <p:nvPr/>
        </p:nvSpPr>
        <p:spPr bwMode="auto">
          <a:xfrm>
            <a:off x="941439" y="1292608"/>
            <a:ext cx="10165105" cy="480208"/>
          </a:xfrm>
          <a:prstGeom prst="rect">
            <a:avLst/>
          </a:prstGeom>
          <a:noFill/>
          <a:ln w="9525">
            <a:noFill/>
            <a:miter lim="800000"/>
            <a:headEnd/>
            <a:tailEnd/>
          </a:ln>
        </p:spPr>
        <p:txBody>
          <a:bodyPr lIns="36000" tIns="36000" rIns="36000" bIns="36000"/>
          <a:lstStyle/>
          <a:p>
            <a:pPr marL="360363" indent="-360363">
              <a:spcBef>
                <a:spcPct val="20000"/>
              </a:spcBef>
              <a:buClr>
                <a:srgbClr val="0000FF"/>
              </a:buClr>
              <a:buSzPct val="80000"/>
              <a:buFont typeface="Wingdings" panose="05000000000000000000" pitchFamily="2" charset="2"/>
              <a:buChar char="u"/>
            </a:pPr>
            <a:r>
              <a:rPr lang="zh-TW" altLang="en-US" sz="2800" dirty="0">
                <a:latin typeface="Microsoft JhengHei" panose="020B0604030504040204" pitchFamily="34" charset="-120"/>
                <a:ea typeface="Microsoft JhengHei" panose="020B0604030504040204" pitchFamily="34" charset="-120"/>
                <a:sym typeface="Wingdings" pitchFamily="2" charset="2"/>
              </a:rPr>
              <a:t>技高群科課綱之</a:t>
            </a:r>
            <a:r>
              <a:rPr lang="zh-TW" altLang="en-US" sz="2800" b="1" dirty="0">
                <a:solidFill>
                  <a:srgbClr val="FF0000"/>
                </a:solidFill>
                <a:latin typeface="Microsoft JhengHei" panose="020B0604030504040204" pitchFamily="34" charset="-120"/>
                <a:ea typeface="Microsoft JhengHei" panose="020B0604030504040204" pitchFamily="34" charset="-120"/>
                <a:sym typeface="Wingdings" pitchFamily="2" charset="2"/>
              </a:rPr>
              <a:t>群科歸屬</a:t>
            </a:r>
            <a:r>
              <a:rPr lang="zh-TW" altLang="en-US" sz="2800" dirty="0">
                <a:latin typeface="Microsoft JhengHei" panose="020B0604030504040204" pitchFamily="34" charset="-120"/>
                <a:ea typeface="Microsoft JhengHei" panose="020B0604030504040204" pitchFamily="34" charset="-120"/>
                <a:sym typeface="Wingdings" pitchFamily="2" charset="2"/>
              </a:rPr>
              <a:t>分為</a:t>
            </a:r>
            <a:r>
              <a:rPr lang="en-US" altLang="zh-TW" sz="2800" b="1" u="sng" dirty="0">
                <a:solidFill>
                  <a:srgbClr val="0000FF"/>
                </a:solidFill>
                <a:latin typeface="Microsoft JhengHei" panose="020B0604030504040204" pitchFamily="34" charset="-120"/>
                <a:ea typeface="Microsoft JhengHei" panose="020B0604030504040204" pitchFamily="34" charset="-120"/>
                <a:sym typeface="Wingdings" pitchFamily="2" charset="2"/>
              </a:rPr>
              <a:t>6</a:t>
            </a:r>
            <a:r>
              <a:rPr lang="zh-TW" altLang="en-US" sz="2800" b="1" u="sng" dirty="0">
                <a:solidFill>
                  <a:srgbClr val="0000FF"/>
                </a:solidFill>
                <a:latin typeface="Microsoft JhengHei" panose="020B0604030504040204" pitchFamily="34" charset="-120"/>
                <a:ea typeface="Microsoft JhengHei" panose="020B0604030504040204" pitchFamily="34" charset="-120"/>
                <a:sym typeface="Wingdings" pitchFamily="2" charset="2"/>
              </a:rPr>
              <a:t>類</a:t>
            </a:r>
            <a:r>
              <a:rPr lang="en-US" altLang="zh-TW" sz="2800" b="1" u="sng" dirty="0">
                <a:solidFill>
                  <a:srgbClr val="0000FF"/>
                </a:solidFill>
                <a:latin typeface="Microsoft JhengHei" panose="020B0604030504040204" pitchFamily="34" charset="-120"/>
                <a:ea typeface="Microsoft JhengHei" panose="020B0604030504040204" pitchFamily="34" charset="-120"/>
                <a:sym typeface="Wingdings" pitchFamily="2" charset="2"/>
              </a:rPr>
              <a:t>15</a:t>
            </a:r>
            <a:r>
              <a:rPr lang="zh-TW" altLang="en-US" sz="2800" b="1" u="sng" dirty="0">
                <a:solidFill>
                  <a:srgbClr val="0000FF"/>
                </a:solidFill>
                <a:latin typeface="Microsoft JhengHei" panose="020B0604030504040204" pitchFamily="34" charset="-120"/>
                <a:ea typeface="Microsoft JhengHei" panose="020B0604030504040204" pitchFamily="34" charset="-120"/>
                <a:sym typeface="Wingdings" pitchFamily="2" charset="2"/>
              </a:rPr>
              <a:t>群</a:t>
            </a:r>
            <a:r>
              <a:rPr lang="zh-TW" altLang="en-US" sz="2800" b="1" dirty="0">
                <a:solidFill>
                  <a:srgbClr val="0000FF"/>
                </a:solidFill>
                <a:latin typeface="Microsoft JhengHei" panose="020B0604030504040204" pitchFamily="34" charset="-120"/>
                <a:ea typeface="Microsoft JhengHei" panose="020B0604030504040204" pitchFamily="34" charset="-120"/>
                <a:sym typeface="Wingdings" pitchFamily="2" charset="2"/>
              </a:rPr>
              <a:t>，群下設科</a:t>
            </a:r>
            <a:r>
              <a:rPr lang="en-US" altLang="zh-TW" sz="1800" b="1" dirty="0">
                <a:solidFill>
                  <a:schemeClr val="accent6">
                    <a:lumMod val="75000"/>
                  </a:schemeClr>
                </a:solidFill>
                <a:latin typeface="Microsoft JhengHei" panose="020B0604030504040204" pitchFamily="34" charset="-120"/>
                <a:ea typeface="Microsoft JhengHei" panose="020B0604030504040204" pitchFamily="34" charset="-120"/>
                <a:sym typeface="Wingdings" pitchFamily="2" charset="2"/>
              </a:rPr>
              <a:t>(94</a:t>
            </a:r>
            <a:r>
              <a:rPr lang="zh-TW" altLang="en-US" sz="1800" b="1" dirty="0">
                <a:solidFill>
                  <a:schemeClr val="accent6">
                    <a:lumMod val="75000"/>
                  </a:schemeClr>
                </a:solidFill>
                <a:latin typeface="Microsoft JhengHei" panose="020B0604030504040204" pitchFamily="34" charset="-120"/>
                <a:ea typeface="Microsoft JhengHei" panose="020B0604030504040204" pitchFamily="34" charset="-120"/>
                <a:sym typeface="Wingdings" pitchFamily="2" charset="2"/>
              </a:rPr>
              <a:t>科，含試辦</a:t>
            </a:r>
            <a:r>
              <a:rPr lang="en-US" altLang="zh-TW" sz="1800" b="1" dirty="0">
                <a:solidFill>
                  <a:schemeClr val="accent6">
                    <a:lumMod val="75000"/>
                  </a:schemeClr>
                </a:solidFill>
                <a:latin typeface="Microsoft JhengHei" panose="020B0604030504040204" pitchFamily="34" charset="-120"/>
                <a:ea typeface="Microsoft JhengHei" panose="020B0604030504040204" pitchFamily="34" charset="-120"/>
                <a:sym typeface="Wingdings" pitchFamily="2" charset="2"/>
              </a:rPr>
              <a:t>2</a:t>
            </a:r>
            <a:r>
              <a:rPr lang="zh-TW" altLang="en-US" sz="1800" b="1" dirty="0">
                <a:solidFill>
                  <a:schemeClr val="accent6">
                    <a:lumMod val="75000"/>
                  </a:schemeClr>
                </a:solidFill>
                <a:latin typeface="Microsoft JhengHei" panose="020B0604030504040204" pitchFamily="34" charset="-120"/>
                <a:ea typeface="Microsoft JhengHei" panose="020B0604030504040204" pitchFamily="34" charset="-120"/>
                <a:sym typeface="Wingdings" pitchFamily="2" charset="2"/>
              </a:rPr>
              <a:t>科</a:t>
            </a:r>
            <a:r>
              <a:rPr lang="en-US" altLang="zh-TW" sz="1800" b="1" dirty="0">
                <a:solidFill>
                  <a:schemeClr val="accent6">
                    <a:lumMod val="75000"/>
                  </a:schemeClr>
                </a:solidFill>
                <a:latin typeface="Microsoft JhengHei" panose="020B0604030504040204" pitchFamily="34" charset="-120"/>
                <a:ea typeface="Microsoft JhengHei" panose="020B0604030504040204" pitchFamily="34" charset="-120"/>
                <a:sym typeface="Wingdings" pitchFamily="2" charset="2"/>
              </a:rPr>
              <a:t>)</a:t>
            </a:r>
            <a:endParaRPr lang="en-US" altLang="zh-TW" sz="1800" b="1" dirty="0">
              <a:solidFill>
                <a:schemeClr val="accent6">
                  <a:lumMod val="75000"/>
                </a:schemeClr>
              </a:solidFill>
              <a:latin typeface="Microsoft JhengHei" panose="020B0604030504040204" pitchFamily="34" charset="-120"/>
              <a:ea typeface="Microsoft JhengHei" panose="020B0604030504040204" pitchFamily="34" charset="-120"/>
            </a:endParaRPr>
          </a:p>
        </p:txBody>
      </p:sp>
      <p:sp>
        <p:nvSpPr>
          <p:cNvPr id="15" name="圓角矩形 14"/>
          <p:cNvSpPr/>
          <p:nvPr/>
        </p:nvSpPr>
        <p:spPr>
          <a:xfrm>
            <a:off x="6672064" y="5925858"/>
            <a:ext cx="2088356" cy="515843"/>
          </a:xfrm>
          <a:prstGeom prst="roundRect">
            <a:avLst/>
          </a:prstGeom>
          <a:solidFill>
            <a:srgbClr val="FF97CB"/>
          </a:solidFill>
          <a:scene3d>
            <a:camera prst="orthographicFront"/>
            <a:lightRig rig="threePt" dir="t"/>
          </a:scene3d>
          <a:sp3d>
            <a:bevelT/>
          </a:sp3d>
        </p:spPr>
        <p:style>
          <a:lnRef idx="3">
            <a:schemeClr val="lt1"/>
          </a:lnRef>
          <a:fillRef idx="1">
            <a:schemeClr val="accent5"/>
          </a:fillRef>
          <a:effectRef idx="1">
            <a:schemeClr val="accent5"/>
          </a:effectRef>
          <a:fontRef idx="minor">
            <a:schemeClr val="lt1"/>
          </a:fontRef>
        </p:style>
        <p:txBody>
          <a:bodyPr anchor="ctr"/>
          <a:lstStyle/>
          <a:p>
            <a:pPr algn="ctr" eaLnBrk="0" hangingPunct="0">
              <a:defRPr/>
            </a:pPr>
            <a:r>
              <a:rPr lang="zh-TW" altLang="en-US" sz="2400" dirty="0">
                <a:solidFill>
                  <a:srgbClr val="0000FF"/>
                </a:solidFill>
                <a:latin typeface="微軟正黑體" panose="020B0604030504040204" pitchFamily="34" charset="-120"/>
                <a:ea typeface="微軟正黑體" panose="020B0604030504040204" pitchFamily="34" charset="-120"/>
                <a:cs typeface="Arial Unicode MS" pitchFamily="34" charset="-120"/>
              </a:rPr>
              <a:t>設計群</a:t>
            </a:r>
            <a:endParaRPr lang="zh-TW" altLang="en-US" sz="2400" dirty="0">
              <a:solidFill>
                <a:srgbClr val="0000FF"/>
              </a:solidFill>
              <a:latin typeface="微軟正黑體" panose="020B0604030504040204" pitchFamily="34" charset="-120"/>
              <a:ea typeface="微軟正黑體" panose="020B0604030504040204" pitchFamily="34" charset="-120"/>
            </a:endParaRPr>
          </a:p>
        </p:txBody>
      </p:sp>
      <p:sp>
        <p:nvSpPr>
          <p:cNvPr id="10" name="圓角矩形 9"/>
          <p:cNvSpPr/>
          <p:nvPr/>
        </p:nvSpPr>
        <p:spPr>
          <a:xfrm>
            <a:off x="4304623" y="1896824"/>
            <a:ext cx="2088356" cy="515843"/>
          </a:xfrm>
          <a:prstGeom prst="roundRect">
            <a:avLst/>
          </a:prstGeom>
          <a:solidFill>
            <a:schemeClr val="tx2">
              <a:lumMod val="20000"/>
              <a:lumOff val="80000"/>
            </a:schemeClr>
          </a:solidFill>
          <a:scene3d>
            <a:camera prst="orthographicFront"/>
            <a:lightRig rig="threePt" dir="t"/>
          </a:scene3d>
          <a:sp3d>
            <a:bevelT/>
          </a:sp3d>
        </p:spPr>
        <p:style>
          <a:lnRef idx="3">
            <a:schemeClr val="lt1"/>
          </a:lnRef>
          <a:fillRef idx="1">
            <a:schemeClr val="accent5"/>
          </a:fillRef>
          <a:effectRef idx="1">
            <a:schemeClr val="accent5"/>
          </a:effectRef>
          <a:fontRef idx="minor">
            <a:schemeClr val="lt1"/>
          </a:fontRef>
        </p:style>
        <p:txBody>
          <a:bodyPr anchor="ctr"/>
          <a:lstStyle/>
          <a:p>
            <a:pPr algn="ctr" eaLnBrk="0" hangingPunct="0">
              <a:defRPr/>
            </a:pPr>
            <a:r>
              <a:rPr lang="zh-TW" altLang="en-US" sz="2400" dirty="0">
                <a:solidFill>
                  <a:srgbClr val="0000FF"/>
                </a:solidFill>
                <a:latin typeface="微軟正黑體" panose="020B0604030504040204" pitchFamily="34" charset="-120"/>
                <a:ea typeface="微軟正黑體" panose="020B0604030504040204" pitchFamily="34" charset="-120"/>
                <a:cs typeface="Arial Unicode MS" pitchFamily="34" charset="-120"/>
              </a:rPr>
              <a:t>機械群</a:t>
            </a:r>
            <a:endParaRPr lang="zh-TW" altLang="en-US" sz="2400" dirty="0">
              <a:solidFill>
                <a:srgbClr val="0000FF"/>
              </a:solidFill>
              <a:latin typeface="微軟正黑體" panose="020B0604030504040204" pitchFamily="34" charset="-120"/>
              <a:ea typeface="微軟正黑體" panose="020B0604030504040204" pitchFamily="34" charset="-120"/>
            </a:endParaRPr>
          </a:p>
        </p:txBody>
      </p:sp>
      <p:sp>
        <p:nvSpPr>
          <p:cNvPr id="11" name="圓角矩形 10"/>
          <p:cNvSpPr/>
          <p:nvPr/>
        </p:nvSpPr>
        <p:spPr>
          <a:xfrm>
            <a:off x="6672064" y="1896824"/>
            <a:ext cx="2088356" cy="515843"/>
          </a:xfrm>
          <a:prstGeom prst="roundRect">
            <a:avLst/>
          </a:prstGeom>
          <a:solidFill>
            <a:schemeClr val="tx2">
              <a:lumMod val="20000"/>
              <a:lumOff val="80000"/>
            </a:schemeClr>
          </a:solidFill>
          <a:scene3d>
            <a:camera prst="orthographicFront"/>
            <a:lightRig rig="threePt" dir="t"/>
          </a:scene3d>
          <a:sp3d>
            <a:bevelT/>
          </a:sp3d>
        </p:spPr>
        <p:style>
          <a:lnRef idx="3">
            <a:schemeClr val="lt1"/>
          </a:lnRef>
          <a:fillRef idx="1">
            <a:schemeClr val="accent5"/>
          </a:fillRef>
          <a:effectRef idx="1">
            <a:schemeClr val="accent5"/>
          </a:effectRef>
          <a:fontRef idx="minor">
            <a:schemeClr val="lt1"/>
          </a:fontRef>
        </p:style>
        <p:txBody>
          <a:bodyPr anchor="ctr"/>
          <a:lstStyle/>
          <a:p>
            <a:pPr algn="ctr" eaLnBrk="0" hangingPunct="0">
              <a:defRPr/>
            </a:pPr>
            <a:r>
              <a:rPr lang="zh-TW" altLang="en-US" sz="2400" dirty="0">
                <a:solidFill>
                  <a:srgbClr val="0000FF"/>
                </a:solidFill>
                <a:latin typeface="微軟正黑體" panose="020B0604030504040204" pitchFamily="34" charset="-120"/>
                <a:ea typeface="微軟正黑體" panose="020B0604030504040204" pitchFamily="34" charset="-120"/>
                <a:cs typeface="Arial Unicode MS" pitchFamily="34" charset="-120"/>
              </a:rPr>
              <a:t>動力機械群</a:t>
            </a:r>
            <a:endParaRPr lang="zh-TW" altLang="en-US" sz="2400" dirty="0">
              <a:solidFill>
                <a:srgbClr val="0000FF"/>
              </a:solidFill>
              <a:latin typeface="微軟正黑體" panose="020B0604030504040204" pitchFamily="34" charset="-120"/>
              <a:ea typeface="微軟正黑體" panose="020B0604030504040204" pitchFamily="34" charset="-120"/>
            </a:endParaRPr>
          </a:p>
        </p:txBody>
      </p:sp>
      <p:sp>
        <p:nvSpPr>
          <p:cNvPr id="12" name="圓角矩形 11"/>
          <p:cNvSpPr/>
          <p:nvPr/>
        </p:nvSpPr>
        <p:spPr>
          <a:xfrm>
            <a:off x="4322333" y="2569474"/>
            <a:ext cx="2088356" cy="515843"/>
          </a:xfrm>
          <a:prstGeom prst="roundRect">
            <a:avLst/>
          </a:prstGeom>
          <a:solidFill>
            <a:schemeClr val="tx2">
              <a:lumMod val="20000"/>
              <a:lumOff val="80000"/>
            </a:schemeClr>
          </a:solidFill>
          <a:scene3d>
            <a:camera prst="orthographicFront"/>
            <a:lightRig rig="threePt" dir="t"/>
          </a:scene3d>
          <a:sp3d>
            <a:bevelT/>
          </a:sp3d>
        </p:spPr>
        <p:style>
          <a:lnRef idx="3">
            <a:schemeClr val="lt1"/>
          </a:lnRef>
          <a:fillRef idx="1">
            <a:schemeClr val="accent5"/>
          </a:fillRef>
          <a:effectRef idx="1">
            <a:schemeClr val="accent5"/>
          </a:effectRef>
          <a:fontRef idx="minor">
            <a:schemeClr val="lt1"/>
          </a:fontRef>
        </p:style>
        <p:txBody>
          <a:bodyPr anchor="ctr"/>
          <a:lstStyle/>
          <a:p>
            <a:pPr algn="ctr" eaLnBrk="0" hangingPunct="0">
              <a:defRPr/>
            </a:pPr>
            <a:r>
              <a:rPr lang="zh-TW" altLang="en-US" sz="2400" dirty="0">
                <a:solidFill>
                  <a:srgbClr val="0000FF"/>
                </a:solidFill>
                <a:latin typeface="微軟正黑體" panose="020B0604030504040204" pitchFamily="34" charset="-120"/>
                <a:ea typeface="微軟正黑體" panose="020B0604030504040204" pitchFamily="34" charset="-120"/>
                <a:cs typeface="Arial Unicode MS" pitchFamily="34" charset="-120"/>
              </a:rPr>
              <a:t>電機與電子群</a:t>
            </a:r>
            <a:endParaRPr lang="zh-TW" altLang="en-US" sz="2400" dirty="0">
              <a:solidFill>
                <a:srgbClr val="0000FF"/>
              </a:solidFill>
              <a:latin typeface="微軟正黑體" panose="020B0604030504040204" pitchFamily="34" charset="-120"/>
              <a:ea typeface="微軟正黑體" panose="020B0604030504040204" pitchFamily="34" charset="-120"/>
            </a:endParaRPr>
          </a:p>
        </p:txBody>
      </p:sp>
      <p:sp>
        <p:nvSpPr>
          <p:cNvPr id="13" name="圓角矩形 12"/>
          <p:cNvSpPr/>
          <p:nvPr/>
        </p:nvSpPr>
        <p:spPr>
          <a:xfrm>
            <a:off x="6672064" y="2568329"/>
            <a:ext cx="1368152" cy="515843"/>
          </a:xfrm>
          <a:prstGeom prst="roundRect">
            <a:avLst/>
          </a:prstGeom>
          <a:solidFill>
            <a:schemeClr val="tx2">
              <a:lumMod val="20000"/>
              <a:lumOff val="80000"/>
            </a:schemeClr>
          </a:solidFill>
          <a:scene3d>
            <a:camera prst="orthographicFront"/>
            <a:lightRig rig="threePt" dir="t"/>
          </a:scene3d>
          <a:sp3d>
            <a:bevelT/>
          </a:sp3d>
        </p:spPr>
        <p:style>
          <a:lnRef idx="3">
            <a:schemeClr val="lt1"/>
          </a:lnRef>
          <a:fillRef idx="1">
            <a:schemeClr val="accent5"/>
          </a:fillRef>
          <a:effectRef idx="1">
            <a:schemeClr val="accent5"/>
          </a:effectRef>
          <a:fontRef idx="minor">
            <a:schemeClr val="lt1"/>
          </a:fontRef>
        </p:style>
        <p:txBody>
          <a:bodyPr anchor="ctr"/>
          <a:lstStyle/>
          <a:p>
            <a:pPr algn="ctr" eaLnBrk="0" hangingPunct="0">
              <a:defRPr/>
            </a:pPr>
            <a:r>
              <a:rPr lang="zh-TW" altLang="en-US" sz="2400" dirty="0">
                <a:solidFill>
                  <a:srgbClr val="0000FF"/>
                </a:solidFill>
                <a:latin typeface="微軟正黑體" panose="020B0604030504040204" pitchFamily="34" charset="-120"/>
                <a:ea typeface="微軟正黑體" panose="020B0604030504040204" pitchFamily="34" charset="-120"/>
                <a:cs typeface="Arial Unicode MS" pitchFamily="34" charset="-120"/>
              </a:rPr>
              <a:t>化工群</a:t>
            </a:r>
            <a:endParaRPr lang="zh-TW" altLang="en-US" sz="2400" dirty="0">
              <a:solidFill>
                <a:srgbClr val="0000FF"/>
              </a:solidFill>
              <a:latin typeface="微軟正黑體" panose="020B0604030504040204" pitchFamily="34" charset="-120"/>
              <a:ea typeface="微軟正黑體" panose="020B0604030504040204" pitchFamily="34" charset="-120"/>
            </a:endParaRPr>
          </a:p>
        </p:txBody>
      </p:sp>
      <p:sp>
        <p:nvSpPr>
          <p:cNvPr id="14" name="圓角矩形 13"/>
          <p:cNvSpPr/>
          <p:nvPr/>
        </p:nvSpPr>
        <p:spPr>
          <a:xfrm>
            <a:off x="8301591" y="2561133"/>
            <a:ext cx="2088356" cy="515843"/>
          </a:xfrm>
          <a:prstGeom prst="roundRect">
            <a:avLst/>
          </a:prstGeom>
          <a:solidFill>
            <a:schemeClr val="tx2">
              <a:lumMod val="20000"/>
              <a:lumOff val="80000"/>
            </a:schemeClr>
          </a:solidFill>
          <a:scene3d>
            <a:camera prst="orthographicFront"/>
            <a:lightRig rig="threePt" dir="t"/>
          </a:scene3d>
          <a:sp3d>
            <a:bevelT/>
          </a:sp3d>
        </p:spPr>
        <p:style>
          <a:lnRef idx="3">
            <a:schemeClr val="lt1"/>
          </a:lnRef>
          <a:fillRef idx="1">
            <a:schemeClr val="accent5"/>
          </a:fillRef>
          <a:effectRef idx="1">
            <a:schemeClr val="accent5"/>
          </a:effectRef>
          <a:fontRef idx="minor">
            <a:schemeClr val="lt1"/>
          </a:fontRef>
        </p:style>
        <p:txBody>
          <a:bodyPr anchor="ctr"/>
          <a:lstStyle/>
          <a:p>
            <a:pPr algn="ctr" eaLnBrk="0" hangingPunct="0">
              <a:defRPr/>
            </a:pPr>
            <a:r>
              <a:rPr lang="zh-TW" altLang="en-US" sz="2400" dirty="0">
                <a:solidFill>
                  <a:srgbClr val="0000FF"/>
                </a:solidFill>
                <a:latin typeface="微軟正黑體" panose="020B0604030504040204" pitchFamily="34" charset="-120"/>
                <a:ea typeface="微軟正黑體" panose="020B0604030504040204" pitchFamily="34" charset="-120"/>
                <a:cs typeface="Arial Unicode MS" pitchFamily="34" charset="-120"/>
              </a:rPr>
              <a:t>土木與建築群</a:t>
            </a:r>
            <a:endParaRPr lang="zh-TW" altLang="en-US" sz="2400" dirty="0">
              <a:solidFill>
                <a:srgbClr val="0000FF"/>
              </a:solidFill>
              <a:latin typeface="微軟正黑體" panose="020B0604030504040204" pitchFamily="34" charset="-120"/>
              <a:ea typeface="微軟正黑體" panose="020B0604030504040204" pitchFamily="34" charset="-120"/>
            </a:endParaRPr>
          </a:p>
        </p:txBody>
      </p:sp>
      <p:sp>
        <p:nvSpPr>
          <p:cNvPr id="16" name="圓角矩形 15"/>
          <p:cNvSpPr/>
          <p:nvPr/>
        </p:nvSpPr>
        <p:spPr>
          <a:xfrm>
            <a:off x="4348701" y="3242123"/>
            <a:ext cx="2088356" cy="515844"/>
          </a:xfrm>
          <a:prstGeom prst="roundRect">
            <a:avLst/>
          </a:prstGeom>
          <a:solidFill>
            <a:schemeClr val="accent6">
              <a:lumMod val="60000"/>
              <a:lumOff val="40000"/>
            </a:schemeClr>
          </a:solidFill>
          <a:scene3d>
            <a:camera prst="orthographicFront"/>
            <a:lightRig rig="threePt" dir="t"/>
          </a:scene3d>
          <a:sp3d>
            <a:bevelT/>
          </a:sp3d>
        </p:spPr>
        <p:style>
          <a:lnRef idx="3">
            <a:schemeClr val="lt1"/>
          </a:lnRef>
          <a:fillRef idx="1">
            <a:schemeClr val="accent5"/>
          </a:fillRef>
          <a:effectRef idx="1">
            <a:schemeClr val="accent5"/>
          </a:effectRef>
          <a:fontRef idx="minor">
            <a:schemeClr val="lt1"/>
          </a:fontRef>
        </p:style>
        <p:txBody>
          <a:bodyPr anchor="ctr"/>
          <a:lstStyle/>
          <a:p>
            <a:pPr algn="ctr" eaLnBrk="0" hangingPunct="0">
              <a:defRPr/>
            </a:pPr>
            <a:r>
              <a:rPr lang="zh-TW" altLang="en-US" sz="2400" dirty="0">
                <a:solidFill>
                  <a:srgbClr val="0000FF"/>
                </a:solidFill>
                <a:latin typeface="微軟正黑體" panose="020B0604030504040204" pitchFamily="34" charset="-120"/>
                <a:ea typeface="微軟正黑體" panose="020B0604030504040204" pitchFamily="34" charset="-120"/>
              </a:rPr>
              <a:t>商業與管理群</a:t>
            </a:r>
          </a:p>
        </p:txBody>
      </p:sp>
      <p:sp>
        <p:nvSpPr>
          <p:cNvPr id="17" name="圓角矩形 16"/>
          <p:cNvSpPr/>
          <p:nvPr/>
        </p:nvSpPr>
        <p:spPr>
          <a:xfrm>
            <a:off x="6672064" y="3239833"/>
            <a:ext cx="2088356" cy="515844"/>
          </a:xfrm>
          <a:prstGeom prst="roundRect">
            <a:avLst/>
          </a:prstGeom>
          <a:solidFill>
            <a:schemeClr val="accent6">
              <a:lumMod val="60000"/>
              <a:lumOff val="40000"/>
            </a:schemeClr>
          </a:solidFill>
          <a:scene3d>
            <a:camera prst="orthographicFront"/>
            <a:lightRig rig="threePt" dir="t"/>
          </a:scene3d>
          <a:sp3d>
            <a:bevelT/>
          </a:sp3d>
        </p:spPr>
        <p:style>
          <a:lnRef idx="3">
            <a:schemeClr val="lt1"/>
          </a:lnRef>
          <a:fillRef idx="1">
            <a:schemeClr val="accent5"/>
          </a:fillRef>
          <a:effectRef idx="1">
            <a:schemeClr val="accent5"/>
          </a:effectRef>
          <a:fontRef idx="minor">
            <a:schemeClr val="lt1"/>
          </a:fontRef>
        </p:style>
        <p:txBody>
          <a:bodyPr anchor="ctr"/>
          <a:lstStyle/>
          <a:p>
            <a:pPr algn="ctr" eaLnBrk="0" hangingPunct="0">
              <a:defRPr/>
            </a:pPr>
            <a:r>
              <a:rPr lang="zh-TW" altLang="en-US" sz="2400" dirty="0">
                <a:solidFill>
                  <a:srgbClr val="0000FF"/>
                </a:solidFill>
                <a:latin typeface="微軟正黑體" panose="020B0604030504040204" pitchFamily="34" charset="-120"/>
                <a:ea typeface="微軟正黑體" panose="020B0604030504040204" pitchFamily="34" charset="-120"/>
                <a:cs typeface="Arial Unicode MS" pitchFamily="34" charset="-120"/>
              </a:rPr>
              <a:t>外語群</a:t>
            </a:r>
            <a:endParaRPr lang="zh-TW" altLang="en-US" sz="2400" dirty="0">
              <a:solidFill>
                <a:srgbClr val="0000FF"/>
              </a:solidFill>
              <a:latin typeface="微軟正黑體" panose="020B0604030504040204" pitchFamily="34" charset="-120"/>
              <a:ea typeface="微軟正黑體" panose="020B0604030504040204" pitchFamily="34" charset="-120"/>
            </a:endParaRPr>
          </a:p>
        </p:txBody>
      </p:sp>
      <p:sp>
        <p:nvSpPr>
          <p:cNvPr id="18" name="圓角矩形 17"/>
          <p:cNvSpPr/>
          <p:nvPr/>
        </p:nvSpPr>
        <p:spPr>
          <a:xfrm>
            <a:off x="4348701" y="3914774"/>
            <a:ext cx="2088356" cy="515844"/>
          </a:xfrm>
          <a:prstGeom prst="roundRect">
            <a:avLst/>
          </a:prstGeom>
          <a:solidFill>
            <a:srgbClr val="92D050"/>
          </a:solidFill>
          <a:scene3d>
            <a:camera prst="orthographicFront"/>
            <a:lightRig rig="threePt" dir="t"/>
          </a:scene3d>
          <a:sp3d>
            <a:bevelT/>
          </a:sp3d>
        </p:spPr>
        <p:style>
          <a:lnRef idx="3">
            <a:schemeClr val="lt1"/>
          </a:lnRef>
          <a:fillRef idx="1">
            <a:schemeClr val="accent5"/>
          </a:fillRef>
          <a:effectRef idx="1">
            <a:schemeClr val="accent5"/>
          </a:effectRef>
          <a:fontRef idx="minor">
            <a:schemeClr val="lt1"/>
          </a:fontRef>
        </p:style>
        <p:txBody>
          <a:bodyPr anchor="ctr"/>
          <a:lstStyle/>
          <a:p>
            <a:pPr algn="ctr" eaLnBrk="0" hangingPunct="0">
              <a:defRPr/>
            </a:pPr>
            <a:r>
              <a:rPr lang="zh-TW" altLang="en-US" sz="2400" dirty="0">
                <a:solidFill>
                  <a:srgbClr val="0000FF"/>
                </a:solidFill>
                <a:latin typeface="微軟正黑體" panose="020B0604030504040204" pitchFamily="34" charset="-120"/>
                <a:ea typeface="微軟正黑體" panose="020B0604030504040204" pitchFamily="34" charset="-120"/>
                <a:cs typeface="Arial Unicode MS" pitchFamily="34" charset="-120"/>
              </a:rPr>
              <a:t>農業群</a:t>
            </a:r>
            <a:endParaRPr lang="zh-TW" altLang="en-US" sz="2400" dirty="0">
              <a:solidFill>
                <a:srgbClr val="0000FF"/>
              </a:solidFill>
              <a:latin typeface="微軟正黑體" panose="020B0604030504040204" pitchFamily="34" charset="-120"/>
              <a:ea typeface="微軟正黑體" panose="020B0604030504040204" pitchFamily="34" charset="-120"/>
            </a:endParaRPr>
          </a:p>
        </p:txBody>
      </p:sp>
      <p:sp>
        <p:nvSpPr>
          <p:cNvPr id="19" name="圓角矩形 18"/>
          <p:cNvSpPr/>
          <p:nvPr/>
        </p:nvSpPr>
        <p:spPr>
          <a:xfrm>
            <a:off x="6672064" y="3911339"/>
            <a:ext cx="2088356" cy="515844"/>
          </a:xfrm>
          <a:prstGeom prst="roundRect">
            <a:avLst/>
          </a:prstGeom>
          <a:solidFill>
            <a:srgbClr val="92D050"/>
          </a:solidFill>
          <a:scene3d>
            <a:camera prst="orthographicFront"/>
            <a:lightRig rig="threePt" dir="t"/>
          </a:scene3d>
          <a:sp3d>
            <a:bevelT/>
          </a:sp3d>
        </p:spPr>
        <p:style>
          <a:lnRef idx="3">
            <a:schemeClr val="lt1"/>
          </a:lnRef>
          <a:fillRef idx="1">
            <a:schemeClr val="accent5"/>
          </a:fillRef>
          <a:effectRef idx="1">
            <a:schemeClr val="accent5"/>
          </a:effectRef>
          <a:fontRef idx="minor">
            <a:schemeClr val="lt1"/>
          </a:fontRef>
        </p:style>
        <p:txBody>
          <a:bodyPr anchor="ctr"/>
          <a:lstStyle/>
          <a:p>
            <a:pPr algn="ctr" eaLnBrk="0" hangingPunct="0">
              <a:defRPr/>
            </a:pPr>
            <a:r>
              <a:rPr lang="zh-TW" altLang="en-US" sz="2400" dirty="0">
                <a:solidFill>
                  <a:srgbClr val="0000FF"/>
                </a:solidFill>
                <a:latin typeface="微軟正黑體" panose="020B0604030504040204" pitchFamily="34" charset="-120"/>
                <a:ea typeface="微軟正黑體" panose="020B0604030504040204" pitchFamily="34" charset="-120"/>
                <a:cs typeface="Arial Unicode MS" pitchFamily="34" charset="-120"/>
              </a:rPr>
              <a:t>食品群</a:t>
            </a:r>
            <a:endParaRPr lang="zh-TW" altLang="en-US" sz="2400" dirty="0">
              <a:solidFill>
                <a:srgbClr val="0000FF"/>
              </a:solidFill>
              <a:latin typeface="微軟正黑體" panose="020B0604030504040204" pitchFamily="34" charset="-120"/>
              <a:ea typeface="微軟正黑體" panose="020B0604030504040204" pitchFamily="34" charset="-120"/>
            </a:endParaRPr>
          </a:p>
        </p:txBody>
      </p:sp>
      <p:sp>
        <p:nvSpPr>
          <p:cNvPr id="20" name="圓角矩形 19"/>
          <p:cNvSpPr/>
          <p:nvPr/>
        </p:nvSpPr>
        <p:spPr>
          <a:xfrm>
            <a:off x="4350823" y="4587425"/>
            <a:ext cx="2088356" cy="515844"/>
          </a:xfrm>
          <a:prstGeom prst="roundRect">
            <a:avLst/>
          </a:prstGeom>
          <a:solidFill>
            <a:srgbClr val="FFCCCC"/>
          </a:solidFill>
          <a:scene3d>
            <a:camera prst="orthographicFront"/>
            <a:lightRig rig="threePt" dir="t"/>
          </a:scene3d>
          <a:sp3d>
            <a:bevelT/>
          </a:sp3d>
        </p:spPr>
        <p:style>
          <a:lnRef idx="3">
            <a:schemeClr val="lt1"/>
          </a:lnRef>
          <a:fillRef idx="1">
            <a:schemeClr val="accent5"/>
          </a:fillRef>
          <a:effectRef idx="1">
            <a:schemeClr val="accent5"/>
          </a:effectRef>
          <a:fontRef idx="minor">
            <a:schemeClr val="lt1"/>
          </a:fontRef>
        </p:style>
        <p:txBody>
          <a:bodyPr anchor="ctr"/>
          <a:lstStyle/>
          <a:p>
            <a:pPr algn="ctr" eaLnBrk="0" hangingPunct="0">
              <a:defRPr/>
            </a:pPr>
            <a:r>
              <a:rPr lang="zh-TW" altLang="en-US" sz="2400" dirty="0">
                <a:solidFill>
                  <a:srgbClr val="0000FF"/>
                </a:solidFill>
                <a:latin typeface="微軟正黑體" panose="020B0604030504040204" pitchFamily="34" charset="-120"/>
                <a:ea typeface="微軟正黑體" panose="020B0604030504040204" pitchFamily="34" charset="-120"/>
                <a:cs typeface="Arial Unicode MS" pitchFamily="34" charset="-120"/>
              </a:rPr>
              <a:t>家政群</a:t>
            </a:r>
            <a:endParaRPr lang="zh-TW" altLang="en-US" sz="2400" dirty="0">
              <a:solidFill>
                <a:srgbClr val="0000FF"/>
              </a:solidFill>
              <a:latin typeface="微軟正黑體" panose="020B0604030504040204" pitchFamily="34" charset="-120"/>
              <a:ea typeface="微軟正黑體" panose="020B0604030504040204" pitchFamily="34" charset="-120"/>
            </a:endParaRPr>
          </a:p>
        </p:txBody>
      </p:sp>
      <p:sp>
        <p:nvSpPr>
          <p:cNvPr id="21" name="圓角矩形 20"/>
          <p:cNvSpPr/>
          <p:nvPr/>
        </p:nvSpPr>
        <p:spPr>
          <a:xfrm>
            <a:off x="6672064" y="4582845"/>
            <a:ext cx="2088356" cy="515844"/>
          </a:xfrm>
          <a:prstGeom prst="roundRect">
            <a:avLst/>
          </a:prstGeom>
          <a:solidFill>
            <a:srgbClr val="FFCCCC"/>
          </a:solidFill>
          <a:scene3d>
            <a:camera prst="orthographicFront"/>
            <a:lightRig rig="threePt" dir="t"/>
          </a:scene3d>
          <a:sp3d>
            <a:bevelT/>
          </a:sp3d>
        </p:spPr>
        <p:style>
          <a:lnRef idx="3">
            <a:schemeClr val="lt1"/>
          </a:lnRef>
          <a:fillRef idx="1">
            <a:schemeClr val="accent5"/>
          </a:fillRef>
          <a:effectRef idx="1">
            <a:schemeClr val="accent5"/>
          </a:effectRef>
          <a:fontRef idx="minor">
            <a:schemeClr val="lt1"/>
          </a:fontRef>
        </p:style>
        <p:txBody>
          <a:bodyPr anchor="ctr"/>
          <a:lstStyle/>
          <a:p>
            <a:pPr algn="ctr" eaLnBrk="0" hangingPunct="0">
              <a:defRPr/>
            </a:pPr>
            <a:r>
              <a:rPr lang="zh-TW" altLang="en-US" sz="2400" dirty="0">
                <a:solidFill>
                  <a:srgbClr val="0000FF"/>
                </a:solidFill>
                <a:latin typeface="微軟正黑體" panose="020B0604030504040204" pitchFamily="34" charset="-120"/>
                <a:ea typeface="微軟正黑體" panose="020B0604030504040204" pitchFamily="34" charset="-120"/>
                <a:cs typeface="Arial Unicode MS" pitchFamily="34" charset="-120"/>
              </a:rPr>
              <a:t>餐旅群</a:t>
            </a:r>
            <a:endParaRPr lang="zh-TW" altLang="en-US" sz="2400" dirty="0">
              <a:solidFill>
                <a:srgbClr val="0000FF"/>
              </a:solidFill>
              <a:latin typeface="微軟正黑體" panose="020B0604030504040204" pitchFamily="34" charset="-120"/>
              <a:ea typeface="微軟正黑體" panose="020B0604030504040204" pitchFamily="34" charset="-120"/>
            </a:endParaRPr>
          </a:p>
        </p:txBody>
      </p:sp>
      <p:sp>
        <p:nvSpPr>
          <p:cNvPr id="22" name="圓角矩形 21"/>
          <p:cNvSpPr/>
          <p:nvPr/>
        </p:nvSpPr>
        <p:spPr>
          <a:xfrm>
            <a:off x="4355526" y="5260077"/>
            <a:ext cx="2088356" cy="515843"/>
          </a:xfrm>
          <a:prstGeom prst="roundRect">
            <a:avLst/>
          </a:prstGeom>
          <a:solidFill>
            <a:srgbClr val="66FFFF"/>
          </a:solidFill>
          <a:scene3d>
            <a:camera prst="orthographicFront"/>
            <a:lightRig rig="threePt" dir="t"/>
          </a:scene3d>
          <a:sp3d>
            <a:bevelT/>
          </a:sp3d>
        </p:spPr>
        <p:style>
          <a:lnRef idx="3">
            <a:schemeClr val="lt1"/>
          </a:lnRef>
          <a:fillRef idx="1">
            <a:schemeClr val="accent6"/>
          </a:fillRef>
          <a:effectRef idx="1">
            <a:schemeClr val="accent6"/>
          </a:effectRef>
          <a:fontRef idx="minor">
            <a:schemeClr val="lt1"/>
          </a:fontRef>
        </p:style>
        <p:txBody>
          <a:bodyPr anchor="ctr"/>
          <a:lstStyle/>
          <a:p>
            <a:pPr algn="ctr" eaLnBrk="0" hangingPunct="0">
              <a:defRPr/>
            </a:pPr>
            <a:r>
              <a:rPr lang="zh-TW" altLang="en-US" sz="2400" dirty="0">
                <a:solidFill>
                  <a:srgbClr val="0000FF"/>
                </a:solidFill>
                <a:latin typeface="微軟正黑體" panose="020B0604030504040204" pitchFamily="34" charset="-120"/>
                <a:ea typeface="微軟正黑體" panose="020B0604030504040204" pitchFamily="34" charset="-120"/>
                <a:cs typeface="Arial Unicode MS" pitchFamily="34" charset="-120"/>
              </a:rPr>
              <a:t>海事群</a:t>
            </a:r>
            <a:endParaRPr lang="zh-TW" altLang="en-US" sz="2400" dirty="0">
              <a:solidFill>
                <a:srgbClr val="0000FF"/>
              </a:solidFill>
              <a:latin typeface="微軟正黑體" panose="020B0604030504040204" pitchFamily="34" charset="-120"/>
              <a:ea typeface="微軟正黑體" panose="020B0604030504040204" pitchFamily="34" charset="-120"/>
            </a:endParaRPr>
          </a:p>
        </p:txBody>
      </p:sp>
      <p:sp>
        <p:nvSpPr>
          <p:cNvPr id="23" name="圓角矩形 22"/>
          <p:cNvSpPr/>
          <p:nvPr/>
        </p:nvSpPr>
        <p:spPr>
          <a:xfrm>
            <a:off x="6672064" y="5254352"/>
            <a:ext cx="2088356" cy="515843"/>
          </a:xfrm>
          <a:prstGeom prst="roundRect">
            <a:avLst/>
          </a:prstGeom>
          <a:solidFill>
            <a:srgbClr val="66FFFF"/>
          </a:solidFill>
          <a:scene3d>
            <a:camera prst="orthographicFront"/>
            <a:lightRig rig="threePt" dir="t"/>
          </a:scene3d>
          <a:sp3d>
            <a:bevelT/>
          </a:sp3d>
        </p:spPr>
        <p:style>
          <a:lnRef idx="3">
            <a:schemeClr val="lt1"/>
          </a:lnRef>
          <a:fillRef idx="1">
            <a:schemeClr val="accent6"/>
          </a:fillRef>
          <a:effectRef idx="1">
            <a:schemeClr val="accent6"/>
          </a:effectRef>
          <a:fontRef idx="minor">
            <a:schemeClr val="lt1"/>
          </a:fontRef>
        </p:style>
        <p:txBody>
          <a:bodyPr anchor="ctr"/>
          <a:lstStyle/>
          <a:p>
            <a:pPr algn="ctr" eaLnBrk="0" hangingPunct="0">
              <a:defRPr/>
            </a:pPr>
            <a:r>
              <a:rPr lang="zh-TW" altLang="en-US" sz="2400" dirty="0">
                <a:solidFill>
                  <a:srgbClr val="0000FF"/>
                </a:solidFill>
                <a:latin typeface="微軟正黑體" panose="020B0604030504040204" pitchFamily="34" charset="-120"/>
                <a:ea typeface="微軟正黑體" panose="020B0604030504040204" pitchFamily="34" charset="-120"/>
                <a:cs typeface="Arial Unicode MS" pitchFamily="34" charset="-120"/>
              </a:rPr>
              <a:t>水產群</a:t>
            </a:r>
            <a:endParaRPr lang="zh-TW" altLang="en-US" sz="2400" dirty="0">
              <a:solidFill>
                <a:srgbClr val="0000FF"/>
              </a:solidFill>
              <a:latin typeface="微軟正黑體" panose="020B0604030504040204" pitchFamily="34" charset="-120"/>
              <a:ea typeface="微軟正黑體" panose="020B0604030504040204" pitchFamily="34" charset="-120"/>
            </a:endParaRPr>
          </a:p>
        </p:txBody>
      </p:sp>
      <p:sp>
        <p:nvSpPr>
          <p:cNvPr id="25" name="圓角矩形 24"/>
          <p:cNvSpPr/>
          <p:nvPr/>
        </p:nvSpPr>
        <p:spPr>
          <a:xfrm>
            <a:off x="4355526" y="5932725"/>
            <a:ext cx="2088356" cy="515843"/>
          </a:xfrm>
          <a:prstGeom prst="roundRect">
            <a:avLst/>
          </a:prstGeom>
          <a:solidFill>
            <a:srgbClr val="FF97CB"/>
          </a:solidFill>
          <a:scene3d>
            <a:camera prst="orthographicFront"/>
            <a:lightRig rig="threePt" dir="t"/>
          </a:scene3d>
          <a:sp3d>
            <a:bevelT/>
          </a:sp3d>
        </p:spPr>
        <p:style>
          <a:lnRef idx="3">
            <a:schemeClr val="lt1"/>
          </a:lnRef>
          <a:fillRef idx="1">
            <a:schemeClr val="accent5"/>
          </a:fillRef>
          <a:effectRef idx="1">
            <a:schemeClr val="accent5"/>
          </a:effectRef>
          <a:fontRef idx="minor">
            <a:schemeClr val="lt1"/>
          </a:fontRef>
        </p:style>
        <p:txBody>
          <a:bodyPr anchor="ctr"/>
          <a:lstStyle/>
          <a:p>
            <a:pPr algn="ctr" eaLnBrk="0" hangingPunct="0">
              <a:defRPr/>
            </a:pPr>
            <a:r>
              <a:rPr lang="zh-TW" altLang="en-US" sz="2400" dirty="0">
                <a:solidFill>
                  <a:srgbClr val="0000FF"/>
                </a:solidFill>
                <a:latin typeface="微軟正黑體" panose="020B0604030504040204" pitchFamily="34" charset="-120"/>
                <a:ea typeface="微軟正黑體" panose="020B0604030504040204" pitchFamily="34" charset="-120"/>
              </a:rPr>
              <a:t>藝術群</a:t>
            </a:r>
          </a:p>
        </p:txBody>
      </p:sp>
      <p:sp>
        <p:nvSpPr>
          <p:cNvPr id="30" name="標題 1">
            <a:extLst>
              <a:ext uri="{FF2B5EF4-FFF2-40B4-BE49-F238E27FC236}">
                <a16:creationId xmlns:a16="http://schemas.microsoft.com/office/drawing/2014/main" id="{BDF8ED73-EA48-B646-BEE0-03A93C4F8E71}"/>
              </a:ext>
            </a:extLst>
          </p:cNvPr>
          <p:cNvSpPr txBox="1">
            <a:spLocks/>
          </p:cNvSpPr>
          <p:nvPr/>
        </p:nvSpPr>
        <p:spPr>
          <a:xfrm>
            <a:off x="3882542" y="548680"/>
            <a:ext cx="4426915" cy="631261"/>
          </a:xfrm>
          <a:prstGeom prst="rect">
            <a:avLst/>
          </a:prstGeom>
        </p:spPr>
        <p:style>
          <a:lnRef idx="1">
            <a:schemeClr val="accent5"/>
          </a:lnRef>
          <a:fillRef idx="2">
            <a:schemeClr val="accent5"/>
          </a:fillRef>
          <a:effectRef idx="1">
            <a:schemeClr val="accent5"/>
          </a:effectRef>
          <a:fontRef idx="minor">
            <a:schemeClr val="dk1"/>
          </a:fontRef>
        </p:style>
        <p:txBody>
          <a:bodyPr anchor="ctr"/>
          <a:lstStyle>
            <a:lvl1pPr algn="l" rtl="0" eaLnBrk="0" fontAlgn="base" hangingPunct="0">
              <a:spcBef>
                <a:spcPct val="0"/>
              </a:spcBef>
              <a:spcAft>
                <a:spcPct val="0"/>
              </a:spcAft>
              <a:defRPr kumimoji="1" sz="4400">
                <a:solidFill>
                  <a:schemeClr val="lt1"/>
                </a:solidFill>
                <a:latin typeface="+mn-lt"/>
                <a:ea typeface="+mn-ea"/>
                <a:cs typeface="+mn-cs"/>
              </a:defRPr>
            </a:lvl1pPr>
            <a:lvl2pPr algn="l" rtl="0" eaLnBrk="0" fontAlgn="base" hangingPunct="0">
              <a:spcBef>
                <a:spcPct val="0"/>
              </a:spcBef>
              <a:spcAft>
                <a:spcPct val="0"/>
              </a:spcAft>
              <a:defRPr kumimoji="1" sz="4400">
                <a:solidFill>
                  <a:schemeClr val="lt1"/>
                </a:solidFill>
                <a:latin typeface="+mn-lt"/>
                <a:ea typeface="+mn-ea"/>
                <a:cs typeface="+mn-cs"/>
              </a:defRPr>
            </a:lvl2pPr>
            <a:lvl3pPr algn="l" rtl="0" eaLnBrk="0" fontAlgn="base" hangingPunct="0">
              <a:spcBef>
                <a:spcPct val="0"/>
              </a:spcBef>
              <a:spcAft>
                <a:spcPct val="0"/>
              </a:spcAft>
              <a:defRPr kumimoji="1" sz="4400">
                <a:solidFill>
                  <a:schemeClr val="lt1"/>
                </a:solidFill>
                <a:latin typeface="+mn-lt"/>
                <a:ea typeface="+mn-ea"/>
                <a:cs typeface="+mn-cs"/>
              </a:defRPr>
            </a:lvl3pPr>
            <a:lvl4pPr algn="l" rtl="0" eaLnBrk="0" fontAlgn="base" hangingPunct="0">
              <a:spcBef>
                <a:spcPct val="0"/>
              </a:spcBef>
              <a:spcAft>
                <a:spcPct val="0"/>
              </a:spcAft>
              <a:defRPr kumimoji="1" sz="4400">
                <a:solidFill>
                  <a:schemeClr val="lt1"/>
                </a:solidFill>
                <a:latin typeface="+mn-lt"/>
                <a:ea typeface="+mn-ea"/>
                <a:cs typeface="+mn-cs"/>
              </a:defRPr>
            </a:lvl4pPr>
            <a:lvl5pPr algn="l" rtl="0" eaLnBrk="0" fontAlgn="base" hangingPunct="0">
              <a:spcBef>
                <a:spcPct val="0"/>
              </a:spcBef>
              <a:spcAft>
                <a:spcPct val="0"/>
              </a:spcAft>
              <a:defRPr kumimoji="1" sz="4400">
                <a:solidFill>
                  <a:schemeClr val="lt1"/>
                </a:solidFill>
                <a:latin typeface="+mn-lt"/>
                <a:ea typeface="+mn-ea"/>
                <a:cs typeface="+mn-cs"/>
              </a:defRPr>
            </a:lvl5pPr>
            <a:lvl6pPr marL="457200" algn="l" rtl="0" fontAlgn="base">
              <a:spcBef>
                <a:spcPct val="0"/>
              </a:spcBef>
              <a:spcAft>
                <a:spcPct val="0"/>
              </a:spcAft>
              <a:defRPr kumimoji="1" sz="4400">
                <a:solidFill>
                  <a:schemeClr val="lt1"/>
                </a:solidFill>
                <a:latin typeface="+mn-lt"/>
                <a:ea typeface="+mn-ea"/>
                <a:cs typeface="+mn-cs"/>
              </a:defRPr>
            </a:lvl6pPr>
            <a:lvl7pPr marL="914400" algn="l" rtl="0" fontAlgn="base">
              <a:spcBef>
                <a:spcPct val="0"/>
              </a:spcBef>
              <a:spcAft>
                <a:spcPct val="0"/>
              </a:spcAft>
              <a:defRPr kumimoji="1" sz="4400">
                <a:solidFill>
                  <a:schemeClr val="lt1"/>
                </a:solidFill>
                <a:latin typeface="+mn-lt"/>
                <a:ea typeface="+mn-ea"/>
                <a:cs typeface="+mn-cs"/>
              </a:defRPr>
            </a:lvl7pPr>
            <a:lvl8pPr marL="1371600" algn="l" rtl="0" fontAlgn="base">
              <a:spcBef>
                <a:spcPct val="0"/>
              </a:spcBef>
              <a:spcAft>
                <a:spcPct val="0"/>
              </a:spcAft>
              <a:defRPr kumimoji="1" sz="4400">
                <a:solidFill>
                  <a:schemeClr val="lt1"/>
                </a:solidFill>
                <a:latin typeface="+mn-lt"/>
                <a:ea typeface="+mn-ea"/>
                <a:cs typeface="+mn-cs"/>
              </a:defRPr>
            </a:lvl8pPr>
            <a:lvl9pPr marL="1828800" algn="l" rtl="0" fontAlgn="base">
              <a:spcBef>
                <a:spcPct val="0"/>
              </a:spcBef>
              <a:spcAft>
                <a:spcPct val="0"/>
              </a:spcAft>
              <a:defRPr kumimoji="1" sz="4400">
                <a:solidFill>
                  <a:schemeClr val="lt1"/>
                </a:solidFill>
                <a:latin typeface="+mn-lt"/>
                <a:ea typeface="+mn-ea"/>
                <a:cs typeface="+mn-cs"/>
              </a:defRPr>
            </a:lvl9pPr>
          </a:lstStyle>
          <a:p>
            <a:pPr algn="ctr"/>
            <a:r>
              <a:rPr lang="zh-TW" altLang="en-US" sz="3600" b="1" dirty="0">
                <a:solidFill>
                  <a:schemeClr val="tx1"/>
                </a:solidFill>
                <a:latin typeface="Microsoft YaHei UI" panose="020B0503020204020204" pitchFamily="34" charset="-122"/>
                <a:ea typeface="Microsoft YaHei UI" panose="020B0503020204020204" pitchFamily="34" charset="-122"/>
                <a:cs typeface="DFKai-SB" panose="03000509000000000000" pitchFamily="49" charset="-120"/>
              </a:rPr>
              <a:t>技高專業群科</a:t>
            </a:r>
            <a:endParaRPr lang="zh-TW" altLang="en-US" sz="4000" b="1" kern="0" dirty="0">
              <a:solidFill>
                <a:schemeClr val="tx1"/>
              </a:solidFill>
              <a:latin typeface="Microsoft YaHei UI" panose="020B0503020204020204" pitchFamily="34" charset="-122"/>
              <a:ea typeface="Microsoft YaHei UI" panose="020B0503020204020204" pitchFamily="34" charset="-122"/>
              <a:cs typeface="DFKai-SB" panose="03000509000000000000" pitchFamily="49" charset="-120"/>
            </a:endParaRPr>
          </a:p>
        </p:txBody>
      </p:sp>
      <p:sp>
        <p:nvSpPr>
          <p:cNvPr id="2" name="圓角矩形 9">
            <a:extLst>
              <a:ext uri="{FF2B5EF4-FFF2-40B4-BE49-F238E27FC236}">
                <a16:creationId xmlns:a16="http://schemas.microsoft.com/office/drawing/2014/main" id="{0A1D3BB6-3E62-B3A0-3CC6-387C401B33B5}"/>
              </a:ext>
            </a:extLst>
          </p:cNvPr>
          <p:cNvSpPr/>
          <p:nvPr/>
        </p:nvSpPr>
        <p:spPr>
          <a:xfrm>
            <a:off x="2279576" y="1896825"/>
            <a:ext cx="1515323" cy="515843"/>
          </a:xfrm>
          <a:prstGeom prst="roundRect">
            <a:avLst/>
          </a:prstGeom>
          <a:solidFill>
            <a:schemeClr val="tx2">
              <a:lumMod val="20000"/>
              <a:lumOff val="80000"/>
            </a:schemeClr>
          </a:solidFill>
          <a:ln w="28575"/>
        </p:spPr>
        <p:style>
          <a:lnRef idx="3">
            <a:schemeClr val="lt1"/>
          </a:lnRef>
          <a:fillRef idx="1">
            <a:schemeClr val="accent5"/>
          </a:fillRef>
          <a:effectRef idx="1">
            <a:schemeClr val="accent5"/>
          </a:effectRef>
          <a:fontRef idx="minor">
            <a:schemeClr val="lt1"/>
          </a:fontRef>
        </p:style>
        <p:txBody>
          <a:bodyPr anchor="ctr"/>
          <a:lstStyle/>
          <a:p>
            <a:pPr algn="ctr" eaLnBrk="0" hangingPunct="0">
              <a:defRPr/>
            </a:pPr>
            <a:r>
              <a:rPr lang="zh-TW" altLang="en-US" sz="2400" b="1" dirty="0">
                <a:solidFill>
                  <a:srgbClr val="0000FF"/>
                </a:solidFill>
                <a:latin typeface="微軟正黑體" panose="020B0604030504040204" pitchFamily="34" charset="-120"/>
                <a:ea typeface="微軟正黑體" panose="020B0604030504040204" pitchFamily="34" charset="-120"/>
                <a:cs typeface="Arial Unicode MS" pitchFamily="34" charset="-120"/>
              </a:rPr>
              <a:t>工業類</a:t>
            </a:r>
            <a:endParaRPr lang="zh-TW" altLang="en-US" sz="2400" b="1" dirty="0">
              <a:solidFill>
                <a:srgbClr val="0000FF"/>
              </a:solidFill>
              <a:latin typeface="微軟正黑體" panose="020B0604030504040204" pitchFamily="34" charset="-120"/>
              <a:ea typeface="微軟正黑體" panose="020B0604030504040204" pitchFamily="34" charset="-120"/>
            </a:endParaRPr>
          </a:p>
        </p:txBody>
      </p:sp>
      <p:sp>
        <p:nvSpPr>
          <p:cNvPr id="3" name="圓角矩形 16">
            <a:extLst>
              <a:ext uri="{FF2B5EF4-FFF2-40B4-BE49-F238E27FC236}">
                <a16:creationId xmlns:a16="http://schemas.microsoft.com/office/drawing/2014/main" id="{C4388FC6-E741-D43F-C6A6-51B13D8CEA0F}"/>
              </a:ext>
            </a:extLst>
          </p:cNvPr>
          <p:cNvSpPr/>
          <p:nvPr/>
        </p:nvSpPr>
        <p:spPr>
          <a:xfrm>
            <a:off x="2279576" y="3239833"/>
            <a:ext cx="1515323" cy="515844"/>
          </a:xfrm>
          <a:prstGeom prst="roundRect">
            <a:avLst/>
          </a:prstGeom>
          <a:solidFill>
            <a:schemeClr val="accent6">
              <a:lumMod val="60000"/>
              <a:lumOff val="40000"/>
            </a:schemeClr>
          </a:solidFill>
          <a:ln w="28575"/>
        </p:spPr>
        <p:style>
          <a:lnRef idx="3">
            <a:schemeClr val="lt1"/>
          </a:lnRef>
          <a:fillRef idx="1">
            <a:schemeClr val="accent5"/>
          </a:fillRef>
          <a:effectRef idx="1">
            <a:schemeClr val="accent5"/>
          </a:effectRef>
          <a:fontRef idx="minor">
            <a:schemeClr val="lt1"/>
          </a:fontRef>
        </p:style>
        <p:txBody>
          <a:bodyPr anchor="ctr"/>
          <a:lstStyle/>
          <a:p>
            <a:pPr algn="ctr" eaLnBrk="0" hangingPunct="0">
              <a:defRPr/>
            </a:pPr>
            <a:r>
              <a:rPr lang="zh-TW" altLang="en-US" sz="2400" b="1" dirty="0">
                <a:solidFill>
                  <a:srgbClr val="0000FF"/>
                </a:solidFill>
                <a:latin typeface="微軟正黑體" panose="020B0604030504040204" pitchFamily="34" charset="-120"/>
                <a:ea typeface="微軟正黑體" panose="020B0604030504040204" pitchFamily="34" charset="-120"/>
                <a:cs typeface="Arial Unicode MS" pitchFamily="34" charset="-120"/>
              </a:rPr>
              <a:t>商業類</a:t>
            </a:r>
            <a:endParaRPr lang="zh-TW" altLang="en-US" sz="2400" b="1" dirty="0">
              <a:solidFill>
                <a:srgbClr val="0000FF"/>
              </a:solidFill>
              <a:latin typeface="微軟正黑體" panose="020B0604030504040204" pitchFamily="34" charset="-120"/>
              <a:ea typeface="微軟正黑體" panose="020B0604030504040204" pitchFamily="34" charset="-120"/>
            </a:endParaRPr>
          </a:p>
        </p:txBody>
      </p:sp>
      <p:sp>
        <p:nvSpPr>
          <p:cNvPr id="4" name="圓角矩形 17">
            <a:extLst>
              <a:ext uri="{FF2B5EF4-FFF2-40B4-BE49-F238E27FC236}">
                <a16:creationId xmlns:a16="http://schemas.microsoft.com/office/drawing/2014/main" id="{CAD29DE0-2DD0-5E3B-FBC4-79EA3E370289}"/>
              </a:ext>
            </a:extLst>
          </p:cNvPr>
          <p:cNvSpPr/>
          <p:nvPr/>
        </p:nvSpPr>
        <p:spPr>
          <a:xfrm>
            <a:off x="2279576" y="3914774"/>
            <a:ext cx="1515323" cy="515844"/>
          </a:xfrm>
          <a:prstGeom prst="roundRect">
            <a:avLst/>
          </a:prstGeom>
          <a:solidFill>
            <a:srgbClr val="92D050"/>
          </a:solidFill>
          <a:ln w="28575"/>
        </p:spPr>
        <p:style>
          <a:lnRef idx="3">
            <a:schemeClr val="lt1"/>
          </a:lnRef>
          <a:fillRef idx="1">
            <a:schemeClr val="accent5"/>
          </a:fillRef>
          <a:effectRef idx="1">
            <a:schemeClr val="accent5"/>
          </a:effectRef>
          <a:fontRef idx="minor">
            <a:schemeClr val="lt1"/>
          </a:fontRef>
        </p:style>
        <p:txBody>
          <a:bodyPr anchor="ctr"/>
          <a:lstStyle/>
          <a:p>
            <a:pPr algn="ctr" eaLnBrk="0" hangingPunct="0">
              <a:defRPr/>
            </a:pPr>
            <a:r>
              <a:rPr lang="zh-TW" altLang="en-US" sz="2400" b="1" dirty="0">
                <a:solidFill>
                  <a:srgbClr val="0000FF"/>
                </a:solidFill>
                <a:latin typeface="微軟正黑體" panose="020B0604030504040204" pitchFamily="34" charset="-120"/>
                <a:ea typeface="微軟正黑體" panose="020B0604030504040204" pitchFamily="34" charset="-120"/>
                <a:cs typeface="Arial Unicode MS" pitchFamily="34" charset="-120"/>
              </a:rPr>
              <a:t>農業類</a:t>
            </a:r>
            <a:endParaRPr lang="zh-TW" altLang="en-US" sz="2400" b="1" dirty="0">
              <a:solidFill>
                <a:srgbClr val="0000FF"/>
              </a:solidFill>
              <a:latin typeface="微軟正黑體" panose="020B0604030504040204" pitchFamily="34" charset="-120"/>
              <a:ea typeface="微軟正黑體" panose="020B0604030504040204" pitchFamily="34" charset="-120"/>
            </a:endParaRPr>
          </a:p>
        </p:txBody>
      </p:sp>
      <p:sp>
        <p:nvSpPr>
          <p:cNvPr id="5" name="圓角矩形 19">
            <a:extLst>
              <a:ext uri="{FF2B5EF4-FFF2-40B4-BE49-F238E27FC236}">
                <a16:creationId xmlns:a16="http://schemas.microsoft.com/office/drawing/2014/main" id="{83C7C580-0509-50E4-C7B3-3153EAC183A5}"/>
              </a:ext>
            </a:extLst>
          </p:cNvPr>
          <p:cNvSpPr/>
          <p:nvPr/>
        </p:nvSpPr>
        <p:spPr>
          <a:xfrm>
            <a:off x="2279576" y="4589715"/>
            <a:ext cx="1515323" cy="515844"/>
          </a:xfrm>
          <a:prstGeom prst="roundRect">
            <a:avLst/>
          </a:prstGeom>
          <a:solidFill>
            <a:srgbClr val="FFCCCC"/>
          </a:solidFill>
          <a:ln w="28575"/>
        </p:spPr>
        <p:style>
          <a:lnRef idx="3">
            <a:schemeClr val="lt1"/>
          </a:lnRef>
          <a:fillRef idx="1">
            <a:schemeClr val="accent5"/>
          </a:fillRef>
          <a:effectRef idx="1">
            <a:schemeClr val="accent5"/>
          </a:effectRef>
          <a:fontRef idx="minor">
            <a:schemeClr val="lt1"/>
          </a:fontRef>
        </p:style>
        <p:txBody>
          <a:bodyPr anchor="ctr"/>
          <a:lstStyle/>
          <a:p>
            <a:pPr algn="ctr" eaLnBrk="0" hangingPunct="0">
              <a:defRPr/>
            </a:pPr>
            <a:r>
              <a:rPr lang="zh-TW" altLang="en-US" sz="2400" b="1" dirty="0">
                <a:solidFill>
                  <a:srgbClr val="0000FF"/>
                </a:solidFill>
                <a:latin typeface="微軟正黑體" panose="020B0604030504040204" pitchFamily="34" charset="-120"/>
                <a:ea typeface="微軟正黑體" panose="020B0604030504040204" pitchFamily="34" charset="-120"/>
                <a:cs typeface="Arial Unicode MS" pitchFamily="34" charset="-120"/>
              </a:rPr>
              <a:t>家事類</a:t>
            </a:r>
            <a:endParaRPr lang="zh-TW" altLang="en-US" sz="2400" b="1" dirty="0">
              <a:solidFill>
                <a:srgbClr val="0000FF"/>
              </a:solidFill>
              <a:latin typeface="微軟正黑體" panose="020B0604030504040204" pitchFamily="34" charset="-120"/>
              <a:ea typeface="微軟正黑體" panose="020B0604030504040204" pitchFamily="34" charset="-120"/>
            </a:endParaRPr>
          </a:p>
        </p:txBody>
      </p:sp>
      <p:sp>
        <p:nvSpPr>
          <p:cNvPr id="6" name="圓角矩形 21">
            <a:extLst>
              <a:ext uri="{FF2B5EF4-FFF2-40B4-BE49-F238E27FC236}">
                <a16:creationId xmlns:a16="http://schemas.microsoft.com/office/drawing/2014/main" id="{B255D3A4-E7F7-F7D0-B6F8-355B856099E8}"/>
              </a:ext>
            </a:extLst>
          </p:cNvPr>
          <p:cNvSpPr/>
          <p:nvPr/>
        </p:nvSpPr>
        <p:spPr>
          <a:xfrm>
            <a:off x="2279576" y="5254352"/>
            <a:ext cx="1515323" cy="515843"/>
          </a:xfrm>
          <a:prstGeom prst="roundRect">
            <a:avLst/>
          </a:prstGeom>
          <a:solidFill>
            <a:srgbClr val="66FFFF"/>
          </a:solidFill>
          <a:ln w="28575"/>
        </p:spPr>
        <p:style>
          <a:lnRef idx="3">
            <a:schemeClr val="lt1"/>
          </a:lnRef>
          <a:fillRef idx="1">
            <a:schemeClr val="accent6"/>
          </a:fillRef>
          <a:effectRef idx="1">
            <a:schemeClr val="accent6"/>
          </a:effectRef>
          <a:fontRef idx="minor">
            <a:schemeClr val="lt1"/>
          </a:fontRef>
        </p:style>
        <p:txBody>
          <a:bodyPr lIns="0" rIns="0" anchor="ctr"/>
          <a:lstStyle/>
          <a:p>
            <a:pPr algn="ctr" eaLnBrk="0" hangingPunct="0">
              <a:defRPr/>
            </a:pPr>
            <a:r>
              <a:rPr lang="zh-TW" altLang="en-US" sz="2000" b="1" spc="-300" dirty="0">
                <a:solidFill>
                  <a:srgbClr val="0000FF"/>
                </a:solidFill>
                <a:latin typeface="微軟正黑體" panose="020B0604030504040204" pitchFamily="34" charset="-120"/>
                <a:ea typeface="微軟正黑體" panose="020B0604030504040204" pitchFamily="34" charset="-120"/>
                <a:cs typeface="Arial Unicode MS" pitchFamily="34" charset="-120"/>
              </a:rPr>
              <a:t>海事水產類</a:t>
            </a:r>
            <a:endParaRPr lang="zh-TW" altLang="en-US" sz="2000" b="1" spc="-300" dirty="0">
              <a:solidFill>
                <a:srgbClr val="0000FF"/>
              </a:solidFill>
              <a:latin typeface="微軟正黑體" panose="020B0604030504040204" pitchFamily="34" charset="-120"/>
              <a:ea typeface="微軟正黑體" panose="020B0604030504040204" pitchFamily="34" charset="-120"/>
            </a:endParaRPr>
          </a:p>
        </p:txBody>
      </p:sp>
      <p:sp>
        <p:nvSpPr>
          <p:cNvPr id="7" name="圓角矩形 24">
            <a:extLst>
              <a:ext uri="{FF2B5EF4-FFF2-40B4-BE49-F238E27FC236}">
                <a16:creationId xmlns:a16="http://schemas.microsoft.com/office/drawing/2014/main" id="{5C7FA1DE-5922-CE0A-0203-FE1BE31A46F6}"/>
              </a:ext>
            </a:extLst>
          </p:cNvPr>
          <p:cNvSpPr/>
          <p:nvPr/>
        </p:nvSpPr>
        <p:spPr>
          <a:xfrm>
            <a:off x="2279576" y="5925858"/>
            <a:ext cx="1515323" cy="515843"/>
          </a:xfrm>
          <a:prstGeom prst="roundRect">
            <a:avLst/>
          </a:prstGeom>
          <a:solidFill>
            <a:srgbClr val="FF97CB"/>
          </a:solidFill>
          <a:ln w="28575"/>
        </p:spPr>
        <p:style>
          <a:lnRef idx="3">
            <a:schemeClr val="lt1"/>
          </a:lnRef>
          <a:fillRef idx="1">
            <a:schemeClr val="accent5"/>
          </a:fillRef>
          <a:effectRef idx="1">
            <a:schemeClr val="accent5"/>
          </a:effectRef>
          <a:fontRef idx="minor">
            <a:schemeClr val="lt1"/>
          </a:fontRef>
        </p:style>
        <p:txBody>
          <a:bodyPr lIns="0" rIns="0" anchor="ctr"/>
          <a:lstStyle/>
          <a:p>
            <a:pPr algn="ctr" eaLnBrk="0" hangingPunct="0">
              <a:defRPr/>
            </a:pPr>
            <a:r>
              <a:rPr lang="zh-TW" altLang="en-US" sz="2000" b="1" spc="-300" dirty="0">
                <a:solidFill>
                  <a:srgbClr val="0000FF"/>
                </a:solidFill>
                <a:latin typeface="微軟正黑體" panose="020B0604030504040204" pitchFamily="34" charset="-120"/>
                <a:ea typeface="微軟正黑體" panose="020B0604030504040204" pitchFamily="34" charset="-120"/>
              </a:rPr>
              <a:t>藝術與設計類</a:t>
            </a:r>
          </a:p>
        </p:txBody>
      </p:sp>
      <p:sp>
        <p:nvSpPr>
          <p:cNvPr id="8" name="左大括弧 7">
            <a:extLst>
              <a:ext uri="{FF2B5EF4-FFF2-40B4-BE49-F238E27FC236}">
                <a16:creationId xmlns:a16="http://schemas.microsoft.com/office/drawing/2014/main" id="{A41D8F2A-4D7C-19EB-1E8D-8361A4EED376}"/>
              </a:ext>
            </a:extLst>
          </p:cNvPr>
          <p:cNvSpPr/>
          <p:nvPr/>
        </p:nvSpPr>
        <p:spPr>
          <a:xfrm>
            <a:off x="3947738" y="2137185"/>
            <a:ext cx="204047" cy="4138023"/>
          </a:xfrm>
          <a:prstGeom prst="leftBrace">
            <a:avLst/>
          </a:prstGeom>
          <a:ln/>
        </p:spPr>
        <p:style>
          <a:lnRef idx="3">
            <a:schemeClr val="accent2"/>
          </a:lnRef>
          <a:fillRef idx="0">
            <a:schemeClr val="accent2"/>
          </a:fillRef>
          <a:effectRef idx="2">
            <a:schemeClr val="accent2"/>
          </a:effectRef>
          <a:fontRef idx="minor">
            <a:schemeClr val="tx1"/>
          </a:fontRef>
        </p:style>
        <p:txBody>
          <a:bodyPr rtlCol="0" anchor="ctr"/>
          <a:lstStyle/>
          <a:p>
            <a:pPr algn="ctr"/>
            <a:endParaRPr lang="zh-TW" altLang="en-US"/>
          </a:p>
        </p:txBody>
      </p:sp>
    </p:spTree>
    <p:extLst>
      <p:ext uri="{BB962C8B-B14F-4D97-AF65-F5344CB8AC3E}">
        <p14:creationId xmlns:p14="http://schemas.microsoft.com/office/powerpoint/2010/main" val="1776851233"/>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群組 7">
            <a:extLst>
              <a:ext uri="{FF2B5EF4-FFF2-40B4-BE49-F238E27FC236}">
                <a16:creationId xmlns:a16="http://schemas.microsoft.com/office/drawing/2014/main" id="{4873C813-2148-3257-D4F8-972EA71B712D}"/>
              </a:ext>
            </a:extLst>
          </p:cNvPr>
          <p:cNvGrpSpPr/>
          <p:nvPr/>
        </p:nvGrpSpPr>
        <p:grpSpPr>
          <a:xfrm>
            <a:off x="1981199" y="1081063"/>
            <a:ext cx="8363272" cy="5732313"/>
            <a:chOff x="457200" y="822722"/>
            <a:chExt cx="8243118" cy="5715934"/>
          </a:xfrm>
        </p:grpSpPr>
        <p:pic>
          <p:nvPicPr>
            <p:cNvPr id="9" name="圖片 8" descr="一張含有 桌 的圖片&#10;&#10;自動產生的描述">
              <a:extLst>
                <a:ext uri="{FF2B5EF4-FFF2-40B4-BE49-F238E27FC236}">
                  <a16:creationId xmlns:a16="http://schemas.microsoft.com/office/drawing/2014/main" id="{04B20021-579A-824D-B768-DC3BCFA14E8C}"/>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555" t="782" r="555" b="630"/>
            <a:stretch/>
          </p:blipFill>
          <p:spPr>
            <a:xfrm>
              <a:off x="457200" y="822722"/>
              <a:ext cx="8243118" cy="5715934"/>
            </a:xfrm>
            <a:prstGeom prst="rect">
              <a:avLst/>
            </a:prstGeom>
          </p:spPr>
        </p:pic>
        <p:sp>
          <p:nvSpPr>
            <p:cNvPr id="2" name="文字方塊 1">
              <a:extLst>
                <a:ext uri="{FF2B5EF4-FFF2-40B4-BE49-F238E27FC236}">
                  <a16:creationId xmlns:a16="http://schemas.microsoft.com/office/drawing/2014/main" id="{B292AC4F-271F-626D-1BC9-70F3A4DF55EE}"/>
                </a:ext>
              </a:extLst>
            </p:cNvPr>
            <p:cNvSpPr txBox="1"/>
            <p:nvPr/>
          </p:nvSpPr>
          <p:spPr>
            <a:xfrm>
              <a:off x="2309008" y="4252446"/>
              <a:ext cx="1690651" cy="184666"/>
            </a:xfrm>
            <a:prstGeom prst="rect">
              <a:avLst/>
            </a:prstGeom>
            <a:solidFill>
              <a:srgbClr val="FBE5D5"/>
            </a:solidFill>
          </p:spPr>
          <p:txBody>
            <a:bodyPr wrap="none" lIns="0" tIns="0" rIns="36000" bIns="0" rtlCol="0">
              <a:spAutoFit/>
            </a:bodyPr>
            <a:lstStyle/>
            <a:p>
              <a:r>
                <a:rPr lang="zh-TW" altLang="en-US" sz="1200" b="1" dirty="0">
                  <a:solidFill>
                    <a:srgbClr val="0000FF"/>
                  </a:solidFill>
                  <a:latin typeface="微軟正黑體" panose="020B0604030504040204" pitchFamily="34" charset="-120"/>
                  <a:ea typeface="微軟正黑體" panose="020B0604030504040204" pitchFamily="34" charset="-120"/>
                </a:rPr>
                <a:t>照顧服務科                       </a:t>
              </a:r>
            </a:p>
          </p:txBody>
        </p:sp>
        <p:sp>
          <p:nvSpPr>
            <p:cNvPr id="3" name="文字方塊 2">
              <a:extLst>
                <a:ext uri="{FF2B5EF4-FFF2-40B4-BE49-F238E27FC236}">
                  <a16:creationId xmlns:a16="http://schemas.microsoft.com/office/drawing/2014/main" id="{DA7F0B87-02A4-3C01-7624-7026CEF1F4FD}"/>
                </a:ext>
              </a:extLst>
            </p:cNvPr>
            <p:cNvSpPr txBox="1"/>
            <p:nvPr/>
          </p:nvSpPr>
          <p:spPr>
            <a:xfrm>
              <a:off x="5076056" y="6035278"/>
              <a:ext cx="2112241" cy="184666"/>
            </a:xfrm>
            <a:prstGeom prst="rect">
              <a:avLst/>
            </a:prstGeom>
            <a:solidFill>
              <a:srgbClr val="FFFFFF"/>
            </a:solidFill>
          </p:spPr>
          <p:txBody>
            <a:bodyPr wrap="none" lIns="0" tIns="0" rIns="36000" bIns="0" rtlCol="0">
              <a:spAutoFit/>
            </a:bodyPr>
            <a:lstStyle/>
            <a:p>
              <a:r>
                <a:rPr lang="zh-TW" altLang="en-US" sz="1200" b="1" dirty="0">
                  <a:solidFill>
                    <a:srgbClr val="FE51F9"/>
                  </a:solidFill>
                  <a:latin typeface="微軟正黑體" panose="020B0604030504040204" pitchFamily="34" charset="-120"/>
                  <a:ea typeface="微軟正黑體" panose="020B0604030504040204" pitchFamily="34" charset="-120"/>
                </a:rPr>
                <a:t>、原住民藝能科</a:t>
              </a:r>
              <a:r>
                <a:rPr lang="en-US" altLang="zh-TW" sz="1200" b="1" dirty="0">
                  <a:solidFill>
                    <a:srgbClr val="FE51F9"/>
                  </a:solidFill>
                  <a:latin typeface="微軟正黑體" panose="020B0604030504040204" pitchFamily="34" charset="-120"/>
                  <a:ea typeface="微軟正黑體" panose="020B0604030504040204" pitchFamily="34" charset="-120"/>
                </a:rPr>
                <a:t>(108</a:t>
              </a:r>
              <a:r>
                <a:rPr lang="zh-TW" altLang="en-US" sz="1200" b="1" dirty="0">
                  <a:solidFill>
                    <a:srgbClr val="FE51F9"/>
                  </a:solidFill>
                  <a:latin typeface="微軟正黑體" panose="020B0604030504040204" pitchFamily="34" charset="-120"/>
                  <a:ea typeface="微軟正黑體" panose="020B0604030504040204" pitchFamily="34" charset="-120"/>
                </a:rPr>
                <a:t>年起試辦</a:t>
              </a:r>
              <a:r>
                <a:rPr lang="en-US" altLang="zh-TW" sz="1200" b="1" dirty="0">
                  <a:solidFill>
                    <a:srgbClr val="FE51F9"/>
                  </a:solidFill>
                  <a:latin typeface="微軟正黑體" panose="020B0604030504040204" pitchFamily="34" charset="-120"/>
                  <a:ea typeface="微軟正黑體" panose="020B0604030504040204" pitchFamily="34" charset="-120"/>
                </a:rPr>
                <a:t>)</a:t>
              </a:r>
              <a:endParaRPr lang="zh-TW" altLang="en-US" sz="1200" b="1" dirty="0">
                <a:solidFill>
                  <a:srgbClr val="FE51F9"/>
                </a:solidFill>
                <a:latin typeface="微軟正黑體" panose="020B0604030504040204" pitchFamily="34" charset="-120"/>
                <a:ea typeface="微軟正黑體" panose="020B0604030504040204" pitchFamily="34" charset="-120"/>
              </a:endParaRPr>
            </a:p>
          </p:txBody>
        </p:sp>
        <p:sp>
          <p:nvSpPr>
            <p:cNvPr id="4" name="文字方塊 3">
              <a:extLst>
                <a:ext uri="{FF2B5EF4-FFF2-40B4-BE49-F238E27FC236}">
                  <a16:creationId xmlns:a16="http://schemas.microsoft.com/office/drawing/2014/main" id="{23331313-9617-E1B0-E59B-58E6BFE63E3E}"/>
                </a:ext>
              </a:extLst>
            </p:cNvPr>
            <p:cNvSpPr txBox="1"/>
            <p:nvPr/>
          </p:nvSpPr>
          <p:spPr>
            <a:xfrm>
              <a:off x="8286919" y="4135533"/>
              <a:ext cx="336114" cy="200055"/>
            </a:xfrm>
            <a:prstGeom prst="rect">
              <a:avLst/>
            </a:prstGeom>
            <a:solidFill>
              <a:srgbClr val="FBE5D5"/>
            </a:solidFill>
          </p:spPr>
          <p:txBody>
            <a:bodyPr wrap="none" lIns="0" tIns="0" rIns="36000" bIns="0" rtlCol="0">
              <a:spAutoFit/>
            </a:bodyPr>
            <a:lstStyle/>
            <a:p>
              <a:r>
                <a:rPr lang="en-US" altLang="zh-TW" sz="1300" b="1" dirty="0">
                  <a:latin typeface="微軟正黑體" panose="020B0604030504040204" pitchFamily="34" charset="-120"/>
                  <a:ea typeface="微軟正黑體" panose="020B0604030504040204" pitchFamily="34" charset="-120"/>
                </a:rPr>
                <a:t>   </a:t>
              </a:r>
              <a:r>
                <a:rPr lang="en-US" altLang="zh-TW" sz="1200" b="1" dirty="0">
                  <a:latin typeface="微軟正黑體" panose="020B0604030504040204" pitchFamily="34" charset="-120"/>
                  <a:ea typeface="微軟正黑體" panose="020B0604030504040204" pitchFamily="34" charset="-120"/>
                </a:rPr>
                <a:t>8</a:t>
              </a:r>
              <a:r>
                <a:rPr lang="en-US" altLang="zh-TW" sz="1300" b="1" dirty="0">
                  <a:latin typeface="微軟正黑體" panose="020B0604030504040204" pitchFamily="34" charset="-120"/>
                  <a:ea typeface="微軟正黑體" panose="020B0604030504040204" pitchFamily="34" charset="-120"/>
                </a:rPr>
                <a:t>  </a:t>
              </a:r>
              <a:endParaRPr lang="zh-TW" altLang="en-US" sz="1300" b="1" dirty="0">
                <a:latin typeface="微軟正黑體" panose="020B0604030504040204" pitchFamily="34" charset="-120"/>
                <a:ea typeface="微軟正黑體" panose="020B0604030504040204" pitchFamily="34" charset="-120"/>
              </a:endParaRPr>
            </a:p>
          </p:txBody>
        </p:sp>
        <p:sp>
          <p:nvSpPr>
            <p:cNvPr id="5" name="文字方塊 4">
              <a:extLst>
                <a:ext uri="{FF2B5EF4-FFF2-40B4-BE49-F238E27FC236}">
                  <a16:creationId xmlns:a16="http://schemas.microsoft.com/office/drawing/2014/main" id="{C081EE9B-D045-C3E9-D2D4-F86908A0D2D9}"/>
                </a:ext>
              </a:extLst>
            </p:cNvPr>
            <p:cNvSpPr txBox="1"/>
            <p:nvPr/>
          </p:nvSpPr>
          <p:spPr>
            <a:xfrm>
              <a:off x="8222073" y="5938029"/>
              <a:ext cx="466474" cy="184666"/>
            </a:xfrm>
            <a:prstGeom prst="rect">
              <a:avLst/>
            </a:prstGeom>
            <a:solidFill>
              <a:srgbClr val="FFFFFF"/>
            </a:solidFill>
          </p:spPr>
          <p:txBody>
            <a:bodyPr wrap="none" lIns="0" tIns="0" rIns="0" bIns="0" rtlCol="0">
              <a:spAutoFit/>
            </a:bodyPr>
            <a:lstStyle/>
            <a:p>
              <a:r>
                <a:rPr lang="en-US" altLang="zh-TW" sz="1200" b="1" dirty="0">
                  <a:latin typeface="微軟正黑體" panose="020B0604030504040204" pitchFamily="34" charset="-120"/>
                  <a:ea typeface="微軟正黑體" panose="020B0604030504040204" pitchFamily="34" charset="-120"/>
                </a:rPr>
                <a:t> 12+</a:t>
              </a:r>
              <a:r>
                <a:rPr lang="en-US" altLang="zh-TW" sz="1200" b="1" dirty="0">
                  <a:solidFill>
                    <a:srgbClr val="FE51F9"/>
                  </a:solidFill>
                  <a:latin typeface="微軟正黑體" panose="020B0604030504040204" pitchFamily="34" charset="-120"/>
                  <a:ea typeface="微軟正黑體" panose="020B0604030504040204" pitchFamily="34" charset="-120"/>
                </a:rPr>
                <a:t>1</a:t>
              </a:r>
              <a:r>
                <a:rPr lang="en-US" altLang="zh-TW" sz="1200" b="1" dirty="0">
                  <a:latin typeface="微軟正黑體" panose="020B0604030504040204" pitchFamily="34" charset="-120"/>
                  <a:ea typeface="微軟正黑體" panose="020B0604030504040204" pitchFamily="34" charset="-120"/>
                </a:rPr>
                <a:t> </a:t>
              </a:r>
              <a:endParaRPr lang="zh-TW" altLang="en-US" sz="1200" b="1" dirty="0">
                <a:latin typeface="微軟正黑體" panose="020B0604030504040204" pitchFamily="34" charset="-120"/>
                <a:ea typeface="微軟正黑體" panose="020B0604030504040204" pitchFamily="34" charset="-120"/>
              </a:endParaRPr>
            </a:p>
          </p:txBody>
        </p:sp>
        <p:sp>
          <p:nvSpPr>
            <p:cNvPr id="6" name="文字方塊 5">
              <a:extLst>
                <a:ext uri="{FF2B5EF4-FFF2-40B4-BE49-F238E27FC236}">
                  <a16:creationId xmlns:a16="http://schemas.microsoft.com/office/drawing/2014/main" id="{DEEA80E1-6D0E-3563-ED28-4243A55A5870}"/>
                </a:ext>
              </a:extLst>
            </p:cNvPr>
            <p:cNvSpPr txBox="1"/>
            <p:nvPr/>
          </p:nvSpPr>
          <p:spPr>
            <a:xfrm>
              <a:off x="8220326" y="6309320"/>
              <a:ext cx="466474" cy="184666"/>
            </a:xfrm>
            <a:prstGeom prst="rect">
              <a:avLst/>
            </a:prstGeom>
            <a:solidFill>
              <a:srgbClr val="FFFFFF"/>
            </a:solidFill>
          </p:spPr>
          <p:txBody>
            <a:bodyPr wrap="none" lIns="0" tIns="0" rIns="0" bIns="0" rtlCol="0">
              <a:spAutoFit/>
            </a:bodyPr>
            <a:lstStyle/>
            <a:p>
              <a:r>
                <a:rPr lang="en-US" altLang="zh-TW" sz="1200" b="1" dirty="0">
                  <a:latin typeface="微軟正黑體" panose="020B0604030504040204" pitchFamily="34" charset="-120"/>
                  <a:ea typeface="微軟正黑體" panose="020B0604030504040204" pitchFamily="34" charset="-120"/>
                </a:rPr>
                <a:t> 92+</a:t>
              </a:r>
              <a:r>
                <a:rPr lang="en-US" altLang="zh-TW" sz="1200" b="1" dirty="0">
                  <a:solidFill>
                    <a:srgbClr val="FE51F9"/>
                  </a:solidFill>
                  <a:latin typeface="微軟正黑體" panose="020B0604030504040204" pitchFamily="34" charset="-120"/>
                  <a:ea typeface="微軟正黑體" panose="020B0604030504040204" pitchFamily="34" charset="-120"/>
                </a:rPr>
                <a:t>2</a:t>
              </a:r>
              <a:r>
                <a:rPr lang="en-US" altLang="zh-TW" sz="1200" b="1" dirty="0">
                  <a:latin typeface="微軟正黑體" panose="020B0604030504040204" pitchFamily="34" charset="-120"/>
                  <a:ea typeface="微軟正黑體" panose="020B0604030504040204" pitchFamily="34" charset="-120"/>
                </a:rPr>
                <a:t> </a:t>
              </a:r>
              <a:endParaRPr lang="zh-TW" altLang="en-US" sz="1200" b="1" dirty="0">
                <a:latin typeface="微軟正黑體" panose="020B0604030504040204" pitchFamily="34" charset="-120"/>
                <a:ea typeface="微軟正黑體" panose="020B0604030504040204" pitchFamily="34" charset="-120"/>
              </a:endParaRPr>
            </a:p>
          </p:txBody>
        </p:sp>
      </p:grpSp>
      <p:sp>
        <p:nvSpPr>
          <p:cNvPr id="10" name="標題 1">
            <a:extLst>
              <a:ext uri="{FF2B5EF4-FFF2-40B4-BE49-F238E27FC236}">
                <a16:creationId xmlns:a16="http://schemas.microsoft.com/office/drawing/2014/main" id="{32301031-9F6F-3EF4-7E21-981CD301AF35}"/>
              </a:ext>
            </a:extLst>
          </p:cNvPr>
          <p:cNvSpPr txBox="1">
            <a:spLocks/>
          </p:cNvSpPr>
          <p:nvPr/>
        </p:nvSpPr>
        <p:spPr>
          <a:xfrm>
            <a:off x="2605297" y="474364"/>
            <a:ext cx="7115076" cy="574148"/>
          </a:xfrm>
          <a:prstGeom prst="rect">
            <a:avLst/>
          </a:prstGeom>
        </p:spPr>
        <p:style>
          <a:lnRef idx="1">
            <a:schemeClr val="accent5"/>
          </a:lnRef>
          <a:fillRef idx="2">
            <a:schemeClr val="accent5"/>
          </a:fillRef>
          <a:effectRef idx="1">
            <a:schemeClr val="accent5"/>
          </a:effectRef>
          <a:fontRef idx="minor">
            <a:schemeClr val="dk1"/>
          </a:fontRef>
        </p:style>
        <p:txBody>
          <a:bodyPr anchor="ctr"/>
          <a:lstStyle>
            <a:lvl1pPr algn="l" rtl="0" eaLnBrk="0" fontAlgn="base" hangingPunct="0">
              <a:spcBef>
                <a:spcPct val="0"/>
              </a:spcBef>
              <a:spcAft>
                <a:spcPct val="0"/>
              </a:spcAft>
              <a:defRPr kumimoji="1" sz="4400">
                <a:solidFill>
                  <a:schemeClr val="lt1"/>
                </a:solidFill>
                <a:latin typeface="+mn-lt"/>
                <a:ea typeface="+mn-ea"/>
                <a:cs typeface="+mn-cs"/>
              </a:defRPr>
            </a:lvl1pPr>
            <a:lvl2pPr algn="l" rtl="0" eaLnBrk="0" fontAlgn="base" hangingPunct="0">
              <a:spcBef>
                <a:spcPct val="0"/>
              </a:spcBef>
              <a:spcAft>
                <a:spcPct val="0"/>
              </a:spcAft>
              <a:defRPr kumimoji="1" sz="4400">
                <a:solidFill>
                  <a:schemeClr val="lt1"/>
                </a:solidFill>
                <a:latin typeface="+mn-lt"/>
                <a:ea typeface="+mn-ea"/>
                <a:cs typeface="+mn-cs"/>
              </a:defRPr>
            </a:lvl2pPr>
            <a:lvl3pPr algn="l" rtl="0" eaLnBrk="0" fontAlgn="base" hangingPunct="0">
              <a:spcBef>
                <a:spcPct val="0"/>
              </a:spcBef>
              <a:spcAft>
                <a:spcPct val="0"/>
              </a:spcAft>
              <a:defRPr kumimoji="1" sz="4400">
                <a:solidFill>
                  <a:schemeClr val="lt1"/>
                </a:solidFill>
                <a:latin typeface="+mn-lt"/>
                <a:ea typeface="+mn-ea"/>
                <a:cs typeface="+mn-cs"/>
              </a:defRPr>
            </a:lvl3pPr>
            <a:lvl4pPr algn="l" rtl="0" eaLnBrk="0" fontAlgn="base" hangingPunct="0">
              <a:spcBef>
                <a:spcPct val="0"/>
              </a:spcBef>
              <a:spcAft>
                <a:spcPct val="0"/>
              </a:spcAft>
              <a:defRPr kumimoji="1" sz="4400">
                <a:solidFill>
                  <a:schemeClr val="lt1"/>
                </a:solidFill>
                <a:latin typeface="+mn-lt"/>
                <a:ea typeface="+mn-ea"/>
                <a:cs typeface="+mn-cs"/>
              </a:defRPr>
            </a:lvl4pPr>
            <a:lvl5pPr algn="l" rtl="0" eaLnBrk="0" fontAlgn="base" hangingPunct="0">
              <a:spcBef>
                <a:spcPct val="0"/>
              </a:spcBef>
              <a:spcAft>
                <a:spcPct val="0"/>
              </a:spcAft>
              <a:defRPr kumimoji="1" sz="4400">
                <a:solidFill>
                  <a:schemeClr val="lt1"/>
                </a:solidFill>
                <a:latin typeface="+mn-lt"/>
                <a:ea typeface="+mn-ea"/>
                <a:cs typeface="+mn-cs"/>
              </a:defRPr>
            </a:lvl5pPr>
            <a:lvl6pPr marL="457200" algn="l" rtl="0" fontAlgn="base">
              <a:spcBef>
                <a:spcPct val="0"/>
              </a:spcBef>
              <a:spcAft>
                <a:spcPct val="0"/>
              </a:spcAft>
              <a:defRPr kumimoji="1" sz="4400">
                <a:solidFill>
                  <a:schemeClr val="lt1"/>
                </a:solidFill>
                <a:latin typeface="+mn-lt"/>
                <a:ea typeface="+mn-ea"/>
                <a:cs typeface="+mn-cs"/>
              </a:defRPr>
            </a:lvl6pPr>
            <a:lvl7pPr marL="914400" algn="l" rtl="0" fontAlgn="base">
              <a:spcBef>
                <a:spcPct val="0"/>
              </a:spcBef>
              <a:spcAft>
                <a:spcPct val="0"/>
              </a:spcAft>
              <a:defRPr kumimoji="1" sz="4400">
                <a:solidFill>
                  <a:schemeClr val="lt1"/>
                </a:solidFill>
                <a:latin typeface="+mn-lt"/>
                <a:ea typeface="+mn-ea"/>
                <a:cs typeface="+mn-cs"/>
              </a:defRPr>
            </a:lvl7pPr>
            <a:lvl8pPr marL="1371600" algn="l" rtl="0" fontAlgn="base">
              <a:spcBef>
                <a:spcPct val="0"/>
              </a:spcBef>
              <a:spcAft>
                <a:spcPct val="0"/>
              </a:spcAft>
              <a:defRPr kumimoji="1" sz="4400">
                <a:solidFill>
                  <a:schemeClr val="lt1"/>
                </a:solidFill>
                <a:latin typeface="+mn-lt"/>
                <a:ea typeface="+mn-ea"/>
                <a:cs typeface="+mn-cs"/>
              </a:defRPr>
            </a:lvl8pPr>
            <a:lvl9pPr marL="1828800" algn="l" rtl="0" fontAlgn="base">
              <a:spcBef>
                <a:spcPct val="0"/>
              </a:spcBef>
              <a:spcAft>
                <a:spcPct val="0"/>
              </a:spcAft>
              <a:defRPr kumimoji="1" sz="4400">
                <a:solidFill>
                  <a:schemeClr val="lt1"/>
                </a:solidFill>
                <a:latin typeface="+mn-lt"/>
                <a:ea typeface="+mn-ea"/>
                <a:cs typeface="+mn-cs"/>
              </a:defRPr>
            </a:lvl9pPr>
          </a:lstStyle>
          <a:p>
            <a:pPr algn="ctr"/>
            <a:r>
              <a:rPr lang="zh-TW" altLang="en-US" sz="3200" b="1" dirty="0">
                <a:solidFill>
                  <a:schemeClr val="tx1"/>
                </a:solidFill>
                <a:latin typeface="Microsoft YaHei UI" panose="020B0503020204020204" pitchFamily="34" charset="-122"/>
                <a:ea typeface="Microsoft YaHei UI" panose="020B0503020204020204" pitchFamily="34" charset="-122"/>
                <a:cs typeface="DFKai-SB" panose="03000509000000000000" pitchFamily="49" charset="-120"/>
              </a:rPr>
              <a:t>技高專業群科 </a:t>
            </a:r>
            <a:r>
              <a:rPr lang="en-US" altLang="zh-TW" sz="3200" b="1" dirty="0">
                <a:solidFill>
                  <a:schemeClr val="tx1"/>
                </a:solidFill>
                <a:latin typeface="Microsoft JhengHei" panose="020B0604030504040204" pitchFamily="34" charset="-120"/>
                <a:ea typeface="Microsoft JhengHei" panose="020B0604030504040204" pitchFamily="34" charset="-120"/>
                <a:cs typeface="DFKai-SB" panose="03000509000000000000" pitchFamily="49" charset="-120"/>
              </a:rPr>
              <a:t>-</a:t>
            </a:r>
            <a:r>
              <a:rPr lang="zh-TW" altLang="en-US" sz="3200" b="1" dirty="0">
                <a:solidFill>
                  <a:schemeClr val="tx1"/>
                </a:solidFill>
                <a:latin typeface="Microsoft JhengHei" panose="020B0604030504040204" pitchFamily="34" charset="-120"/>
                <a:ea typeface="Microsoft JhengHei" panose="020B0604030504040204" pitchFamily="34" charset="-120"/>
                <a:cs typeface="DFKai-SB" panose="03000509000000000000" pitchFamily="49" charset="-120"/>
              </a:rPr>
              <a:t> </a:t>
            </a:r>
            <a:r>
              <a:rPr lang="en-US" altLang="zh-TW" sz="3200" b="1" dirty="0">
                <a:solidFill>
                  <a:srgbClr val="0000FF"/>
                </a:solidFill>
                <a:latin typeface="Microsoft JhengHei" panose="020B0604030504040204" pitchFamily="34" charset="-120"/>
                <a:ea typeface="Microsoft JhengHei" panose="020B0604030504040204" pitchFamily="34" charset="-120"/>
              </a:rPr>
              <a:t>108</a:t>
            </a:r>
            <a:r>
              <a:rPr lang="zh-TW" altLang="zh-TW" sz="3200" b="1" dirty="0">
                <a:solidFill>
                  <a:srgbClr val="0000FF"/>
                </a:solidFill>
                <a:latin typeface="Microsoft JhengHei" panose="020B0604030504040204" pitchFamily="34" charset="-120"/>
                <a:ea typeface="Microsoft JhengHei" panose="020B0604030504040204" pitchFamily="34" charset="-120"/>
              </a:rPr>
              <a:t>課綱群科歸屬表</a:t>
            </a:r>
            <a:endParaRPr lang="zh-TW" altLang="en-US" sz="3200" b="1" kern="0" dirty="0">
              <a:solidFill>
                <a:srgbClr val="C00000"/>
              </a:solidFill>
              <a:latin typeface="Microsoft JhengHei" panose="020B0604030504040204" pitchFamily="34" charset="-120"/>
              <a:ea typeface="Microsoft JhengHei" panose="020B0604030504040204" pitchFamily="34" charset="-120"/>
              <a:cs typeface="DFKai-SB" panose="03000509000000000000" pitchFamily="49" charset="-120"/>
            </a:endParaRPr>
          </a:p>
        </p:txBody>
      </p:sp>
      <p:cxnSp>
        <p:nvCxnSpPr>
          <p:cNvPr id="11" name="直線接點 10">
            <a:extLst>
              <a:ext uri="{FF2B5EF4-FFF2-40B4-BE49-F238E27FC236}">
                <a16:creationId xmlns:a16="http://schemas.microsoft.com/office/drawing/2014/main" id="{5F4FB925-5D3B-4EF6-8F2C-07A3612899B5}"/>
              </a:ext>
            </a:extLst>
          </p:cNvPr>
          <p:cNvCxnSpPr/>
          <p:nvPr/>
        </p:nvCxnSpPr>
        <p:spPr bwMode="auto">
          <a:xfrm>
            <a:off x="1703512" y="2852936"/>
            <a:ext cx="8856984" cy="0"/>
          </a:xfrm>
          <a:prstGeom prst="line">
            <a:avLst/>
          </a:prstGeom>
          <a:ln w="28575">
            <a:solidFill>
              <a:srgbClr val="FF0000"/>
            </a:solidFill>
            <a:headEnd type="none" w="med" len="med"/>
            <a:tailEnd type="none" w="med" len="med"/>
          </a:ln>
        </p:spPr>
        <p:style>
          <a:lnRef idx="1">
            <a:schemeClr val="accent2"/>
          </a:lnRef>
          <a:fillRef idx="0">
            <a:schemeClr val="accent2"/>
          </a:fillRef>
          <a:effectRef idx="0">
            <a:schemeClr val="accent2"/>
          </a:effectRef>
          <a:fontRef idx="minor">
            <a:schemeClr val="tx1"/>
          </a:fontRef>
        </p:style>
      </p:cxnSp>
      <p:cxnSp>
        <p:nvCxnSpPr>
          <p:cNvPr id="12" name="直線接點 11">
            <a:extLst>
              <a:ext uri="{FF2B5EF4-FFF2-40B4-BE49-F238E27FC236}">
                <a16:creationId xmlns:a16="http://schemas.microsoft.com/office/drawing/2014/main" id="{C2F9CC55-6C82-4C64-A743-35DA5136D418}"/>
              </a:ext>
            </a:extLst>
          </p:cNvPr>
          <p:cNvCxnSpPr/>
          <p:nvPr/>
        </p:nvCxnSpPr>
        <p:spPr bwMode="auto">
          <a:xfrm>
            <a:off x="1722883" y="3645024"/>
            <a:ext cx="8856984" cy="0"/>
          </a:xfrm>
          <a:prstGeom prst="line">
            <a:avLst/>
          </a:prstGeom>
          <a:ln w="28575">
            <a:solidFill>
              <a:srgbClr val="FF0000"/>
            </a:solidFill>
            <a:headEnd type="none" w="med" len="med"/>
            <a:tailEnd type="none" w="med" len="med"/>
          </a:ln>
        </p:spPr>
        <p:style>
          <a:lnRef idx="1">
            <a:schemeClr val="accent2"/>
          </a:lnRef>
          <a:fillRef idx="0">
            <a:schemeClr val="accent2"/>
          </a:fillRef>
          <a:effectRef idx="0">
            <a:schemeClr val="accent2"/>
          </a:effectRef>
          <a:fontRef idx="minor">
            <a:schemeClr val="tx1"/>
          </a:fontRef>
        </p:style>
      </p:cxnSp>
      <p:cxnSp>
        <p:nvCxnSpPr>
          <p:cNvPr id="13" name="直線接點 12">
            <a:extLst>
              <a:ext uri="{FF2B5EF4-FFF2-40B4-BE49-F238E27FC236}">
                <a16:creationId xmlns:a16="http://schemas.microsoft.com/office/drawing/2014/main" id="{DE0C5C14-3ED9-4AFB-BC54-9FFFDD5D7AB7}"/>
              </a:ext>
            </a:extLst>
          </p:cNvPr>
          <p:cNvCxnSpPr/>
          <p:nvPr/>
        </p:nvCxnSpPr>
        <p:spPr bwMode="auto">
          <a:xfrm>
            <a:off x="1703512" y="4293096"/>
            <a:ext cx="8856984" cy="0"/>
          </a:xfrm>
          <a:prstGeom prst="line">
            <a:avLst/>
          </a:prstGeom>
          <a:ln w="28575">
            <a:solidFill>
              <a:srgbClr val="FF0000"/>
            </a:solidFill>
            <a:headEnd type="none" w="med" len="med"/>
            <a:tailEnd type="none" w="med" len="med"/>
          </a:ln>
        </p:spPr>
        <p:style>
          <a:lnRef idx="1">
            <a:schemeClr val="accent2"/>
          </a:lnRef>
          <a:fillRef idx="0">
            <a:schemeClr val="accent2"/>
          </a:fillRef>
          <a:effectRef idx="0">
            <a:schemeClr val="accent2"/>
          </a:effectRef>
          <a:fontRef idx="minor">
            <a:schemeClr val="tx1"/>
          </a:fontRef>
        </p:style>
      </p:cxnSp>
      <p:cxnSp>
        <p:nvCxnSpPr>
          <p:cNvPr id="14" name="直線接點 13">
            <a:extLst>
              <a:ext uri="{FF2B5EF4-FFF2-40B4-BE49-F238E27FC236}">
                <a16:creationId xmlns:a16="http://schemas.microsoft.com/office/drawing/2014/main" id="{043B08BB-B2AE-4F67-B03B-3FE0CF8C0D85}"/>
              </a:ext>
            </a:extLst>
          </p:cNvPr>
          <p:cNvCxnSpPr/>
          <p:nvPr/>
        </p:nvCxnSpPr>
        <p:spPr bwMode="auto">
          <a:xfrm>
            <a:off x="1703512" y="5013176"/>
            <a:ext cx="8856984" cy="0"/>
          </a:xfrm>
          <a:prstGeom prst="line">
            <a:avLst/>
          </a:prstGeom>
          <a:ln w="28575">
            <a:solidFill>
              <a:srgbClr val="FF0000"/>
            </a:solidFill>
            <a:headEnd type="none" w="med" len="med"/>
            <a:tailEnd type="none" w="med" len="med"/>
          </a:ln>
        </p:spPr>
        <p:style>
          <a:lnRef idx="1">
            <a:schemeClr val="accent2"/>
          </a:lnRef>
          <a:fillRef idx="0">
            <a:schemeClr val="accent2"/>
          </a:fillRef>
          <a:effectRef idx="0">
            <a:schemeClr val="accent2"/>
          </a:effectRef>
          <a:fontRef idx="minor">
            <a:schemeClr val="tx1"/>
          </a:fontRef>
        </p:style>
      </p:cxnSp>
      <p:cxnSp>
        <p:nvCxnSpPr>
          <p:cNvPr id="15" name="直線接點 14">
            <a:extLst>
              <a:ext uri="{FF2B5EF4-FFF2-40B4-BE49-F238E27FC236}">
                <a16:creationId xmlns:a16="http://schemas.microsoft.com/office/drawing/2014/main" id="{96E255C5-2944-4C05-BF95-79C1EBDB5830}"/>
              </a:ext>
            </a:extLst>
          </p:cNvPr>
          <p:cNvCxnSpPr/>
          <p:nvPr/>
        </p:nvCxnSpPr>
        <p:spPr bwMode="auto">
          <a:xfrm>
            <a:off x="1703512" y="5589240"/>
            <a:ext cx="8856984" cy="0"/>
          </a:xfrm>
          <a:prstGeom prst="line">
            <a:avLst/>
          </a:prstGeom>
          <a:ln w="28575">
            <a:solidFill>
              <a:srgbClr val="FF0000"/>
            </a:solidFill>
            <a:headEnd type="none" w="med" len="med"/>
            <a:tailEnd type="none" w="med" len="med"/>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547377560"/>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1DC093-2105-4CBB-CA1E-04F928176C91}"/>
            </a:ext>
          </a:extLst>
        </p:cNvPr>
        <p:cNvGrpSpPr/>
        <p:nvPr/>
      </p:nvGrpSpPr>
      <p:grpSpPr>
        <a:xfrm>
          <a:off x="0" y="0"/>
          <a:ext cx="0" cy="0"/>
          <a:chOff x="0" y="0"/>
          <a:chExt cx="0" cy="0"/>
        </a:xfrm>
      </p:grpSpPr>
      <p:sp>
        <p:nvSpPr>
          <p:cNvPr id="2" name="標題 1">
            <a:extLst>
              <a:ext uri="{FF2B5EF4-FFF2-40B4-BE49-F238E27FC236}">
                <a16:creationId xmlns:a16="http://schemas.microsoft.com/office/drawing/2014/main" id="{7EFD6D75-74CF-0539-6FCA-D5730455757F}"/>
              </a:ext>
            </a:extLst>
          </p:cNvPr>
          <p:cNvSpPr>
            <a:spLocks noGrp="1"/>
          </p:cNvSpPr>
          <p:nvPr>
            <p:ph type="title"/>
          </p:nvPr>
        </p:nvSpPr>
        <p:spPr>
          <a:xfrm>
            <a:off x="1223663" y="346638"/>
            <a:ext cx="9839960" cy="621291"/>
          </a:xfrm>
        </p:spPr>
        <p:txBody>
          <a:bodyPr anchor="t">
            <a:normAutofit fontScale="90000"/>
          </a:bodyPr>
          <a:lstStyle/>
          <a:p>
            <a:pPr algn="l"/>
            <a:r>
              <a:rPr lang="zh-TW" altLang="en-US" sz="4000" b="1" dirty="0">
                <a:latin typeface="Microsoft YaHei UI" panose="020B0503020204020204" pitchFamily="34" charset="-122"/>
                <a:ea typeface="Microsoft YaHei UI" panose="020B0503020204020204" pitchFamily="34" charset="-122"/>
                <a:cs typeface="DFKai-SB" panose="03000509000000000000" pitchFamily="49" charset="-120"/>
              </a:rPr>
              <a:t>技術型高中專業群科</a:t>
            </a:r>
            <a:endParaRPr lang="zh-TW" altLang="en-US" sz="3600" dirty="0">
              <a:latin typeface="Microsoft YaHei UI" panose="020B0503020204020204" pitchFamily="34" charset="-122"/>
              <a:ea typeface="Microsoft YaHei UI" panose="020B0503020204020204" pitchFamily="34" charset="-122"/>
            </a:endParaRPr>
          </a:p>
        </p:txBody>
      </p:sp>
      <p:sp>
        <p:nvSpPr>
          <p:cNvPr id="5" name="內容版面配置區 2">
            <a:extLst>
              <a:ext uri="{FF2B5EF4-FFF2-40B4-BE49-F238E27FC236}">
                <a16:creationId xmlns:a16="http://schemas.microsoft.com/office/drawing/2014/main" id="{DE16FF73-BFA3-0D5C-301A-33026CB92DB4}"/>
              </a:ext>
            </a:extLst>
          </p:cNvPr>
          <p:cNvSpPr txBox="1">
            <a:spLocks/>
          </p:cNvSpPr>
          <p:nvPr/>
        </p:nvSpPr>
        <p:spPr bwMode="auto">
          <a:xfrm>
            <a:off x="5472400" y="425643"/>
            <a:ext cx="6302240" cy="402375"/>
          </a:xfrm>
          <a:prstGeom prst="rect">
            <a:avLst/>
          </a:prstGeom>
          <a:noFill/>
          <a:ln w="9525">
            <a:noFill/>
            <a:miter lim="800000"/>
            <a:headEnd/>
            <a:tailEnd/>
          </a:ln>
        </p:spPr>
        <p:txBody>
          <a:bodyPr lIns="36000" tIns="36000" rIns="36000" bIns="36000"/>
          <a:lstStyle/>
          <a:p>
            <a:pPr>
              <a:spcBef>
                <a:spcPct val="20000"/>
              </a:spcBef>
              <a:buClr>
                <a:srgbClr val="0000FF"/>
              </a:buClr>
              <a:buSzPct val="80000"/>
            </a:pPr>
            <a:r>
              <a:rPr lang="en-US" altLang="zh-TW" sz="2000" dirty="0">
                <a:latin typeface="Microsoft JhengHei" panose="020B0604030504040204" pitchFamily="34" charset="-120"/>
                <a:ea typeface="Microsoft JhengHei" panose="020B0604030504040204" pitchFamily="34" charset="-120"/>
                <a:sym typeface="Wingdings" pitchFamily="2" charset="2"/>
              </a:rPr>
              <a:t>108</a:t>
            </a:r>
            <a:r>
              <a:rPr lang="zh-TW" altLang="en-US" sz="2000" dirty="0">
                <a:latin typeface="Microsoft JhengHei" panose="020B0604030504040204" pitchFamily="34" charset="-120"/>
                <a:ea typeface="Microsoft JhengHei" panose="020B0604030504040204" pitchFamily="34" charset="-120"/>
                <a:sym typeface="Wingdings" pitchFamily="2" charset="2"/>
              </a:rPr>
              <a:t>課綱技高專業群科</a:t>
            </a:r>
            <a:r>
              <a:rPr lang="zh-TW" altLang="en-US" sz="2000" b="1" dirty="0">
                <a:solidFill>
                  <a:srgbClr val="FF0000"/>
                </a:solidFill>
                <a:latin typeface="Microsoft JhengHei" panose="020B0604030504040204" pitchFamily="34" charset="-120"/>
                <a:ea typeface="Microsoft JhengHei" panose="020B0604030504040204" pitchFamily="34" charset="-120"/>
                <a:sym typeface="Wingdings" pitchFamily="2" charset="2"/>
              </a:rPr>
              <a:t>群科歸屬</a:t>
            </a:r>
            <a:r>
              <a:rPr lang="zh-TW" altLang="en-US" sz="2000" dirty="0">
                <a:solidFill>
                  <a:schemeClr val="tx2"/>
                </a:solidFill>
                <a:latin typeface="Microsoft JhengHei" panose="020B0604030504040204" pitchFamily="34" charset="-120"/>
                <a:ea typeface="Microsoft JhengHei" panose="020B0604030504040204" pitchFamily="34" charset="-120"/>
                <a:sym typeface="Wingdings" pitchFamily="2" charset="2"/>
              </a:rPr>
              <a:t>分為</a:t>
            </a:r>
            <a:r>
              <a:rPr lang="en-US" altLang="zh-TW" sz="2000" b="1" dirty="0">
                <a:solidFill>
                  <a:srgbClr val="0000FF"/>
                </a:solidFill>
                <a:latin typeface="Microsoft JhengHei" panose="020B0604030504040204" pitchFamily="34" charset="-120"/>
                <a:ea typeface="Microsoft JhengHei" panose="020B0604030504040204" pitchFamily="34" charset="-120"/>
                <a:sym typeface="Wingdings" pitchFamily="2" charset="2"/>
              </a:rPr>
              <a:t>6</a:t>
            </a:r>
            <a:r>
              <a:rPr lang="zh-TW" altLang="en-US" sz="2000" b="1" dirty="0">
                <a:solidFill>
                  <a:srgbClr val="0000FF"/>
                </a:solidFill>
                <a:latin typeface="Microsoft JhengHei" panose="020B0604030504040204" pitchFamily="34" charset="-120"/>
                <a:ea typeface="Microsoft JhengHei" panose="020B0604030504040204" pitchFamily="34" charset="-120"/>
                <a:sym typeface="Wingdings" pitchFamily="2" charset="2"/>
              </a:rPr>
              <a:t>類</a:t>
            </a:r>
            <a:r>
              <a:rPr lang="en-US" altLang="zh-TW" sz="2000" b="1" dirty="0">
                <a:solidFill>
                  <a:srgbClr val="0000FF"/>
                </a:solidFill>
                <a:latin typeface="Microsoft JhengHei" panose="020B0604030504040204" pitchFamily="34" charset="-120"/>
                <a:ea typeface="Microsoft JhengHei" panose="020B0604030504040204" pitchFamily="34" charset="-120"/>
                <a:sym typeface="Wingdings" pitchFamily="2" charset="2"/>
              </a:rPr>
              <a:t>15</a:t>
            </a:r>
            <a:r>
              <a:rPr lang="zh-TW" altLang="en-US" sz="2000" b="1" dirty="0">
                <a:solidFill>
                  <a:srgbClr val="0000FF"/>
                </a:solidFill>
                <a:latin typeface="Microsoft JhengHei" panose="020B0604030504040204" pitchFamily="34" charset="-120"/>
                <a:ea typeface="Microsoft JhengHei" panose="020B0604030504040204" pitchFamily="34" charset="-120"/>
                <a:sym typeface="Wingdings" pitchFamily="2" charset="2"/>
              </a:rPr>
              <a:t>群，群下設科</a:t>
            </a:r>
            <a:endParaRPr lang="en-US" altLang="zh-TW" sz="2000" b="1" dirty="0">
              <a:solidFill>
                <a:srgbClr val="0000FF"/>
              </a:solidFill>
              <a:latin typeface="Microsoft JhengHei" panose="020B0604030504040204" pitchFamily="34" charset="-120"/>
              <a:ea typeface="Microsoft JhengHei" panose="020B0604030504040204" pitchFamily="34" charset="-120"/>
            </a:endParaRPr>
          </a:p>
        </p:txBody>
      </p:sp>
      <p:cxnSp>
        <p:nvCxnSpPr>
          <p:cNvPr id="21" name="直線接點 20">
            <a:extLst>
              <a:ext uri="{FF2B5EF4-FFF2-40B4-BE49-F238E27FC236}">
                <a16:creationId xmlns:a16="http://schemas.microsoft.com/office/drawing/2014/main" id="{737E0FD6-39A8-3C44-2D37-E2C1C115796D}"/>
              </a:ext>
            </a:extLst>
          </p:cNvPr>
          <p:cNvCxnSpPr>
            <a:cxnSpLocks/>
          </p:cNvCxnSpPr>
          <p:nvPr/>
        </p:nvCxnSpPr>
        <p:spPr>
          <a:xfrm>
            <a:off x="5533992" y="764704"/>
            <a:ext cx="6208870" cy="0"/>
          </a:xfrm>
          <a:prstGeom prst="line">
            <a:avLst/>
          </a:prstGeom>
        </p:spPr>
        <p:style>
          <a:lnRef idx="2">
            <a:schemeClr val="accent2"/>
          </a:lnRef>
          <a:fillRef idx="0">
            <a:schemeClr val="accent2"/>
          </a:fillRef>
          <a:effectRef idx="1">
            <a:schemeClr val="accent2"/>
          </a:effectRef>
          <a:fontRef idx="minor">
            <a:schemeClr val="tx1"/>
          </a:fontRef>
        </p:style>
      </p:cxnSp>
      <p:grpSp>
        <p:nvGrpSpPr>
          <p:cNvPr id="37" name="群組 36">
            <a:extLst>
              <a:ext uri="{FF2B5EF4-FFF2-40B4-BE49-F238E27FC236}">
                <a16:creationId xmlns:a16="http://schemas.microsoft.com/office/drawing/2014/main" id="{6E5AB121-F187-C1FD-23AE-8980B8CE8B2F}"/>
              </a:ext>
            </a:extLst>
          </p:cNvPr>
          <p:cNvGrpSpPr/>
          <p:nvPr/>
        </p:nvGrpSpPr>
        <p:grpSpPr>
          <a:xfrm>
            <a:off x="105823" y="880900"/>
            <a:ext cx="11932920" cy="2894853"/>
            <a:chOff x="129540" y="1178850"/>
            <a:chExt cx="11932920" cy="3056018"/>
          </a:xfrm>
        </p:grpSpPr>
        <p:grpSp>
          <p:nvGrpSpPr>
            <p:cNvPr id="53" name="群組 52">
              <a:extLst>
                <a:ext uri="{FF2B5EF4-FFF2-40B4-BE49-F238E27FC236}">
                  <a16:creationId xmlns:a16="http://schemas.microsoft.com/office/drawing/2014/main" id="{016AB963-C273-9CB1-072F-0ADE2CD14CCF}"/>
                </a:ext>
              </a:extLst>
            </p:cNvPr>
            <p:cNvGrpSpPr/>
            <p:nvPr/>
          </p:nvGrpSpPr>
          <p:grpSpPr>
            <a:xfrm>
              <a:off x="160639" y="1178850"/>
              <a:ext cx="11901821" cy="3056018"/>
              <a:chOff x="354588" y="988946"/>
              <a:chExt cx="11419104" cy="3056018"/>
            </a:xfrm>
          </p:grpSpPr>
          <p:sp>
            <p:nvSpPr>
              <p:cNvPr id="111" name="矩形: 圓角化同側角落 110">
                <a:extLst>
                  <a:ext uri="{FF2B5EF4-FFF2-40B4-BE49-F238E27FC236}">
                    <a16:creationId xmlns:a16="http://schemas.microsoft.com/office/drawing/2014/main" id="{24477B14-7B4A-9E5A-DB68-7A200B9B58B9}"/>
                  </a:ext>
                </a:extLst>
              </p:cNvPr>
              <p:cNvSpPr>
                <a:spLocks/>
              </p:cNvSpPr>
              <p:nvPr/>
            </p:nvSpPr>
            <p:spPr>
              <a:xfrm flipV="1">
                <a:off x="354588" y="1110733"/>
                <a:ext cx="11419104" cy="2934231"/>
              </a:xfrm>
              <a:prstGeom prst="round2SameRect">
                <a:avLst/>
              </a:prstGeom>
              <a:solidFill>
                <a:srgbClr val="FFD966"/>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dirty="0">
                  <a:ln>
                    <a:noFill/>
                  </a:ln>
                  <a:solidFill>
                    <a:prstClr val="white"/>
                  </a:solidFill>
                  <a:effectLst/>
                  <a:uLnTx/>
                  <a:uFillTx/>
                  <a:latin typeface="Calibri"/>
                  <a:ea typeface="新細明體" panose="02020500000000000000" pitchFamily="18" charset="-120"/>
                  <a:cs typeface="+mn-cs"/>
                </a:endParaRPr>
              </a:p>
            </p:txBody>
          </p:sp>
          <p:sp>
            <p:nvSpPr>
              <p:cNvPr id="112" name="文字方塊 111">
                <a:extLst>
                  <a:ext uri="{FF2B5EF4-FFF2-40B4-BE49-F238E27FC236}">
                    <a16:creationId xmlns:a16="http://schemas.microsoft.com/office/drawing/2014/main" id="{0DE63DA8-ADB3-114C-380A-F10A83FC2D45}"/>
                  </a:ext>
                </a:extLst>
              </p:cNvPr>
              <p:cNvSpPr txBox="1">
                <a:spLocks/>
              </p:cNvSpPr>
              <p:nvPr/>
            </p:nvSpPr>
            <p:spPr>
              <a:xfrm>
                <a:off x="354588" y="988946"/>
                <a:ext cx="11419104" cy="400110"/>
              </a:xfrm>
              <a:prstGeom prst="rect">
                <a:avLst/>
              </a:prstGeom>
              <a:solidFill>
                <a:srgbClr val="BF9000"/>
              </a:solidFill>
            </p:spPr>
            <p:txBody>
              <a:bodyPr wrap="square" rtlCol="0">
                <a:spAutoFit/>
              </a:bodyPr>
              <a:lstStyle/>
              <a:p>
                <a:pPr marL="0" marR="0" lvl="0" indent="0" algn="ctr" defTabSz="914400" rtl="0" eaLnBrk="1" fontAlgn="auto" latinLnBrk="0" hangingPunct="1">
                  <a:lnSpc>
                    <a:spcPct val="100000"/>
                  </a:lnSpc>
                  <a:spcBef>
                    <a:spcPts val="600"/>
                  </a:spcBef>
                  <a:spcAft>
                    <a:spcPts val="600"/>
                  </a:spcAft>
                  <a:buClrTx/>
                  <a:buSzTx/>
                  <a:buFontTx/>
                  <a:buNone/>
                  <a:tabLst/>
                  <a:defRPr/>
                </a:pPr>
                <a:r>
                  <a:rPr kumimoji="0" lang="zh-TW" altLang="en-US" sz="2000" b="1"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rPr>
                  <a:t>工 業 類</a:t>
                </a:r>
              </a:p>
            </p:txBody>
          </p:sp>
        </p:grpSp>
        <p:grpSp>
          <p:nvGrpSpPr>
            <p:cNvPr id="54" name="群組 53">
              <a:extLst>
                <a:ext uri="{FF2B5EF4-FFF2-40B4-BE49-F238E27FC236}">
                  <a16:creationId xmlns:a16="http://schemas.microsoft.com/office/drawing/2014/main" id="{92D6F3FB-0AAE-1CD0-E68C-72DEAEFDF71B}"/>
                </a:ext>
              </a:extLst>
            </p:cNvPr>
            <p:cNvGrpSpPr/>
            <p:nvPr/>
          </p:nvGrpSpPr>
          <p:grpSpPr>
            <a:xfrm>
              <a:off x="129540" y="1686415"/>
              <a:ext cx="7633795" cy="889055"/>
              <a:chOff x="407011" y="1618194"/>
              <a:chExt cx="7324182" cy="889055"/>
            </a:xfrm>
          </p:grpSpPr>
          <p:sp>
            <p:nvSpPr>
              <p:cNvPr id="97" name="圓角矩形 15">
                <a:extLst>
                  <a:ext uri="{FF2B5EF4-FFF2-40B4-BE49-F238E27FC236}">
                    <a16:creationId xmlns:a16="http://schemas.microsoft.com/office/drawing/2014/main" id="{6DEDF09F-B8EE-66E7-9BB5-02E8C3A533E7}"/>
                  </a:ext>
                </a:extLst>
              </p:cNvPr>
              <p:cNvSpPr>
                <a:spLocks/>
              </p:cNvSpPr>
              <p:nvPr/>
            </p:nvSpPr>
            <p:spPr>
              <a:xfrm>
                <a:off x="407011" y="2151420"/>
                <a:ext cx="1069361" cy="355829"/>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a:ln>
                      <a:noFill/>
                    </a:ln>
                    <a:solidFill>
                      <a:srgbClr val="FFC000">
                        <a:lumMod val="50000"/>
                      </a:srgbClr>
                    </a:solidFill>
                    <a:effectLst/>
                    <a:uLnTx/>
                    <a:uFillTx/>
                    <a:latin typeface="微軟正黑體" panose="020B0604030504040204" pitchFamily="34" charset="-120"/>
                    <a:ea typeface="微軟正黑體" panose="020B0604030504040204" pitchFamily="34" charset="-120"/>
                    <a:cs typeface="+mn-cs"/>
                  </a:rPr>
                  <a:t>機械群</a:t>
                </a:r>
              </a:p>
            </p:txBody>
          </p:sp>
          <p:grpSp>
            <p:nvGrpSpPr>
              <p:cNvPr id="98" name="群組 97">
                <a:extLst>
                  <a:ext uri="{FF2B5EF4-FFF2-40B4-BE49-F238E27FC236}">
                    <a16:creationId xmlns:a16="http://schemas.microsoft.com/office/drawing/2014/main" id="{59FC3A05-1962-06E5-CD6C-C3F99DF21E0F}"/>
                  </a:ext>
                </a:extLst>
              </p:cNvPr>
              <p:cNvGrpSpPr/>
              <p:nvPr/>
            </p:nvGrpSpPr>
            <p:grpSpPr>
              <a:xfrm>
                <a:off x="1396295" y="1618194"/>
                <a:ext cx="6334898" cy="876666"/>
                <a:chOff x="1664000" y="1436424"/>
                <a:chExt cx="6334898" cy="876666"/>
              </a:xfrm>
            </p:grpSpPr>
            <p:grpSp>
              <p:nvGrpSpPr>
                <p:cNvPr id="99" name="群組 98">
                  <a:extLst>
                    <a:ext uri="{FF2B5EF4-FFF2-40B4-BE49-F238E27FC236}">
                      <a16:creationId xmlns:a16="http://schemas.microsoft.com/office/drawing/2014/main" id="{1CF5F122-9BF6-9995-6316-C95FF61A5257}"/>
                    </a:ext>
                  </a:extLst>
                </p:cNvPr>
                <p:cNvGrpSpPr/>
                <p:nvPr/>
              </p:nvGrpSpPr>
              <p:grpSpPr>
                <a:xfrm>
                  <a:off x="1664000" y="1436424"/>
                  <a:ext cx="5951656" cy="411437"/>
                  <a:chOff x="1664000" y="1436424"/>
                  <a:chExt cx="5951656" cy="411437"/>
                </a:xfrm>
              </p:grpSpPr>
              <p:sp>
                <p:nvSpPr>
                  <p:cNvPr id="105" name="文字方塊 104">
                    <a:extLst>
                      <a:ext uri="{FF2B5EF4-FFF2-40B4-BE49-F238E27FC236}">
                        <a16:creationId xmlns:a16="http://schemas.microsoft.com/office/drawing/2014/main" id="{7ABDFD7C-B24A-092B-96B5-5E7AB7839945}"/>
                      </a:ext>
                    </a:extLst>
                  </p:cNvPr>
                  <p:cNvSpPr txBox="1"/>
                  <p:nvPr/>
                </p:nvSpPr>
                <p:spPr>
                  <a:xfrm>
                    <a:off x="1664000" y="1439238"/>
                    <a:ext cx="961123" cy="408623"/>
                  </a:xfrm>
                  <a:prstGeom prst="roundRect">
                    <a:avLst/>
                  </a:prstGeom>
                  <a:solidFill>
                    <a:schemeClr val="bg1"/>
                  </a:solid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0" i="0" u="none" strike="noStrike" kern="1200" cap="none" spc="0" normalizeH="0" baseline="0" noProof="0" dirty="0">
                        <a:ln>
                          <a:noFill/>
                        </a:ln>
                        <a:solidFill>
                          <a:srgbClr val="FFC000">
                            <a:lumMod val="50000"/>
                          </a:srgbClr>
                        </a:solidFill>
                        <a:effectLst/>
                        <a:uLnTx/>
                        <a:uFillTx/>
                        <a:latin typeface="微軟正黑體" panose="020B0604030504040204" pitchFamily="34" charset="-120"/>
                        <a:ea typeface="微軟正黑體" panose="020B0604030504040204" pitchFamily="34" charset="-120"/>
                        <a:cs typeface="+mn-cs"/>
                      </a:rPr>
                      <a:t>機械科</a:t>
                    </a:r>
                    <a:endParaRPr kumimoji="0" lang="en-US" altLang="zh-TW" sz="1800" b="0" i="0" u="none" strike="noStrike" kern="1200" cap="none" spc="0" normalizeH="0" baseline="0" noProof="0" dirty="0">
                      <a:ln>
                        <a:noFill/>
                      </a:ln>
                      <a:solidFill>
                        <a:srgbClr val="FFC000">
                          <a:lumMod val="50000"/>
                        </a:srgbClr>
                      </a:solidFill>
                      <a:effectLst/>
                      <a:uLnTx/>
                      <a:uFillTx/>
                      <a:latin typeface="微軟正黑體" panose="020B0604030504040204" pitchFamily="34" charset="-120"/>
                      <a:ea typeface="微軟正黑體" panose="020B0604030504040204" pitchFamily="34" charset="-120"/>
                      <a:cs typeface="+mn-cs"/>
                    </a:endParaRPr>
                  </a:p>
                </p:txBody>
              </p:sp>
              <p:sp>
                <p:nvSpPr>
                  <p:cNvPr id="106" name="文字方塊 105">
                    <a:extLst>
                      <a:ext uri="{FF2B5EF4-FFF2-40B4-BE49-F238E27FC236}">
                        <a16:creationId xmlns:a16="http://schemas.microsoft.com/office/drawing/2014/main" id="{5F8A1D9A-4B68-BDB6-52C8-FAAAE4E050EC}"/>
                      </a:ext>
                    </a:extLst>
                  </p:cNvPr>
                  <p:cNvSpPr txBox="1"/>
                  <p:nvPr/>
                </p:nvSpPr>
                <p:spPr>
                  <a:xfrm>
                    <a:off x="5656428" y="1436424"/>
                    <a:ext cx="961123" cy="408623"/>
                  </a:xfrm>
                  <a:prstGeom prst="roundRect">
                    <a:avLst/>
                  </a:prstGeom>
                  <a:solidFill>
                    <a:schemeClr val="bg1"/>
                  </a:solid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0" i="0" u="none" strike="noStrike" kern="1200" cap="none" spc="0" normalizeH="0" baseline="0" noProof="0" dirty="0">
                        <a:ln>
                          <a:noFill/>
                        </a:ln>
                        <a:solidFill>
                          <a:srgbClr val="FFC000">
                            <a:lumMod val="50000"/>
                          </a:srgbClr>
                        </a:solidFill>
                        <a:effectLst/>
                        <a:uLnTx/>
                        <a:uFillTx/>
                        <a:latin typeface="微軟正黑體" panose="020B0604030504040204" pitchFamily="34" charset="-120"/>
                        <a:ea typeface="微軟正黑體" panose="020B0604030504040204" pitchFamily="34" charset="-120"/>
                        <a:cs typeface="+mn-cs"/>
                      </a:rPr>
                      <a:t>鑄造科</a:t>
                    </a:r>
                    <a:endParaRPr kumimoji="0" lang="en-US" altLang="zh-TW" sz="1800" b="0" i="0" u="none" strike="noStrike" kern="1200" cap="none" spc="0" normalizeH="0" baseline="0" noProof="0" dirty="0">
                      <a:ln>
                        <a:noFill/>
                      </a:ln>
                      <a:solidFill>
                        <a:srgbClr val="FFC000">
                          <a:lumMod val="50000"/>
                        </a:srgbClr>
                      </a:solidFill>
                      <a:effectLst/>
                      <a:uLnTx/>
                      <a:uFillTx/>
                      <a:latin typeface="微軟正黑體" panose="020B0604030504040204" pitchFamily="34" charset="-120"/>
                      <a:ea typeface="微軟正黑體" panose="020B0604030504040204" pitchFamily="34" charset="-120"/>
                      <a:cs typeface="+mn-cs"/>
                    </a:endParaRPr>
                  </a:p>
                </p:txBody>
              </p:sp>
              <p:sp>
                <p:nvSpPr>
                  <p:cNvPr id="107" name="文字方塊 106">
                    <a:extLst>
                      <a:ext uri="{FF2B5EF4-FFF2-40B4-BE49-F238E27FC236}">
                        <a16:creationId xmlns:a16="http://schemas.microsoft.com/office/drawing/2014/main" id="{2F96349A-BBE2-3FF5-C9B8-16CAC2E720B7}"/>
                      </a:ext>
                    </a:extLst>
                  </p:cNvPr>
                  <p:cNvSpPr txBox="1"/>
                  <p:nvPr/>
                </p:nvSpPr>
                <p:spPr>
                  <a:xfrm>
                    <a:off x="2662107" y="1439238"/>
                    <a:ext cx="961123" cy="408623"/>
                  </a:xfrm>
                  <a:prstGeom prst="roundRect">
                    <a:avLst/>
                  </a:prstGeom>
                  <a:solidFill>
                    <a:schemeClr val="bg1"/>
                  </a:solid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0" i="0" u="none" strike="noStrike" kern="1200" cap="none" spc="0" normalizeH="0" baseline="0" noProof="0" dirty="0">
                        <a:ln>
                          <a:noFill/>
                        </a:ln>
                        <a:solidFill>
                          <a:srgbClr val="FFC000">
                            <a:lumMod val="50000"/>
                          </a:srgbClr>
                        </a:solidFill>
                        <a:effectLst/>
                        <a:uLnTx/>
                        <a:uFillTx/>
                        <a:latin typeface="微軟正黑體" panose="020B0604030504040204" pitchFamily="34" charset="-120"/>
                        <a:ea typeface="微軟正黑體" panose="020B0604030504040204" pitchFamily="34" charset="-120"/>
                        <a:cs typeface="+mn-cs"/>
                      </a:rPr>
                      <a:t>板金科</a:t>
                    </a:r>
                    <a:endParaRPr kumimoji="0" lang="en-US" altLang="zh-TW" sz="1800" b="0" i="0" u="none" strike="noStrike" kern="1200" cap="none" spc="0" normalizeH="0" baseline="0" noProof="0" dirty="0">
                      <a:ln>
                        <a:noFill/>
                      </a:ln>
                      <a:solidFill>
                        <a:srgbClr val="FFC000">
                          <a:lumMod val="50000"/>
                        </a:srgbClr>
                      </a:solidFill>
                      <a:effectLst/>
                      <a:uLnTx/>
                      <a:uFillTx/>
                      <a:latin typeface="微軟正黑體" panose="020B0604030504040204" pitchFamily="34" charset="-120"/>
                      <a:ea typeface="微軟正黑體" panose="020B0604030504040204" pitchFamily="34" charset="-120"/>
                      <a:cs typeface="+mn-cs"/>
                    </a:endParaRPr>
                  </a:p>
                </p:txBody>
              </p:sp>
              <p:sp>
                <p:nvSpPr>
                  <p:cNvPr id="108" name="文字方塊 107">
                    <a:extLst>
                      <a:ext uri="{FF2B5EF4-FFF2-40B4-BE49-F238E27FC236}">
                        <a16:creationId xmlns:a16="http://schemas.microsoft.com/office/drawing/2014/main" id="{17F68BF1-1D4B-35F5-095D-EECF4E3219C1}"/>
                      </a:ext>
                    </a:extLst>
                  </p:cNvPr>
                  <p:cNvSpPr txBox="1"/>
                  <p:nvPr/>
                </p:nvSpPr>
                <p:spPr>
                  <a:xfrm>
                    <a:off x="6654533" y="1436424"/>
                    <a:ext cx="961123" cy="408623"/>
                  </a:xfrm>
                  <a:prstGeom prst="roundRect">
                    <a:avLst/>
                  </a:prstGeom>
                  <a:solidFill>
                    <a:schemeClr val="bg1"/>
                  </a:solid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0" i="0" u="none" strike="noStrike" kern="1200" cap="none" spc="0" normalizeH="0" baseline="0" noProof="0" dirty="0">
                        <a:ln>
                          <a:noFill/>
                        </a:ln>
                        <a:solidFill>
                          <a:srgbClr val="FFC000">
                            <a:lumMod val="50000"/>
                          </a:srgbClr>
                        </a:solidFill>
                        <a:effectLst/>
                        <a:uLnTx/>
                        <a:uFillTx/>
                        <a:latin typeface="微軟正黑體" panose="020B0604030504040204" pitchFamily="34" charset="-120"/>
                        <a:ea typeface="微軟正黑體" panose="020B0604030504040204" pitchFamily="34" charset="-120"/>
                        <a:cs typeface="+mn-cs"/>
                      </a:rPr>
                      <a:t>配管科</a:t>
                    </a:r>
                    <a:endParaRPr kumimoji="0" lang="en-US" altLang="zh-TW" sz="1800" b="0" i="0" u="none" strike="noStrike" kern="1200" cap="none" spc="0" normalizeH="0" baseline="0" noProof="0" dirty="0">
                      <a:ln>
                        <a:noFill/>
                      </a:ln>
                      <a:solidFill>
                        <a:srgbClr val="FFC000">
                          <a:lumMod val="50000"/>
                        </a:srgbClr>
                      </a:solidFill>
                      <a:effectLst/>
                      <a:uLnTx/>
                      <a:uFillTx/>
                      <a:latin typeface="微軟正黑體" panose="020B0604030504040204" pitchFamily="34" charset="-120"/>
                      <a:ea typeface="微軟正黑體" panose="020B0604030504040204" pitchFamily="34" charset="-120"/>
                      <a:cs typeface="+mn-cs"/>
                    </a:endParaRPr>
                  </a:p>
                </p:txBody>
              </p:sp>
              <p:sp>
                <p:nvSpPr>
                  <p:cNvPr id="109" name="文字方塊 108">
                    <a:extLst>
                      <a:ext uri="{FF2B5EF4-FFF2-40B4-BE49-F238E27FC236}">
                        <a16:creationId xmlns:a16="http://schemas.microsoft.com/office/drawing/2014/main" id="{DC9D6281-2D90-6085-D9D9-7A10A43B9113}"/>
                      </a:ext>
                    </a:extLst>
                  </p:cNvPr>
                  <p:cNvSpPr txBox="1"/>
                  <p:nvPr/>
                </p:nvSpPr>
                <p:spPr>
                  <a:xfrm>
                    <a:off x="3660214" y="1439238"/>
                    <a:ext cx="961123" cy="408623"/>
                  </a:xfrm>
                  <a:prstGeom prst="roundRect">
                    <a:avLst/>
                  </a:prstGeom>
                  <a:solidFill>
                    <a:schemeClr val="bg1"/>
                  </a:solid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0" i="0" u="none" strike="noStrike" kern="1200" cap="none" spc="0" normalizeH="0" baseline="0" noProof="0" dirty="0">
                        <a:ln>
                          <a:noFill/>
                        </a:ln>
                        <a:solidFill>
                          <a:srgbClr val="FFC000">
                            <a:lumMod val="50000"/>
                          </a:srgbClr>
                        </a:solidFill>
                        <a:effectLst/>
                        <a:uLnTx/>
                        <a:uFillTx/>
                        <a:latin typeface="微軟正黑體" panose="020B0604030504040204" pitchFamily="34" charset="-120"/>
                        <a:ea typeface="微軟正黑體" panose="020B0604030504040204" pitchFamily="34" charset="-120"/>
                        <a:cs typeface="+mn-cs"/>
                      </a:rPr>
                      <a:t>模具科</a:t>
                    </a:r>
                    <a:endParaRPr kumimoji="0" lang="en-US" altLang="zh-TW" sz="1800" b="0" i="0" u="none" strike="noStrike" kern="1200" cap="none" spc="0" normalizeH="0" baseline="0" noProof="0" dirty="0">
                      <a:ln>
                        <a:noFill/>
                      </a:ln>
                      <a:solidFill>
                        <a:srgbClr val="FFC000">
                          <a:lumMod val="50000"/>
                        </a:srgbClr>
                      </a:solidFill>
                      <a:effectLst/>
                      <a:uLnTx/>
                      <a:uFillTx/>
                      <a:latin typeface="微軟正黑體" panose="020B0604030504040204" pitchFamily="34" charset="-120"/>
                      <a:ea typeface="微軟正黑體" panose="020B0604030504040204" pitchFamily="34" charset="-120"/>
                      <a:cs typeface="+mn-cs"/>
                    </a:endParaRPr>
                  </a:p>
                </p:txBody>
              </p:sp>
              <p:sp>
                <p:nvSpPr>
                  <p:cNvPr id="110" name="文字方塊 109">
                    <a:extLst>
                      <a:ext uri="{FF2B5EF4-FFF2-40B4-BE49-F238E27FC236}">
                        <a16:creationId xmlns:a16="http://schemas.microsoft.com/office/drawing/2014/main" id="{3F627E23-E2BE-8CE3-ED52-336461303D4B}"/>
                      </a:ext>
                    </a:extLst>
                  </p:cNvPr>
                  <p:cNvSpPr txBox="1"/>
                  <p:nvPr/>
                </p:nvSpPr>
                <p:spPr>
                  <a:xfrm>
                    <a:off x="4658321" y="1439238"/>
                    <a:ext cx="961123" cy="408623"/>
                  </a:xfrm>
                  <a:prstGeom prst="roundRect">
                    <a:avLst/>
                  </a:prstGeom>
                  <a:solidFill>
                    <a:schemeClr val="bg1"/>
                  </a:solid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0" i="0" u="none" strike="noStrike" kern="1200" cap="none" spc="0" normalizeH="0" baseline="0" noProof="0" dirty="0">
                        <a:ln>
                          <a:noFill/>
                        </a:ln>
                        <a:solidFill>
                          <a:srgbClr val="FFC000">
                            <a:lumMod val="50000"/>
                          </a:srgbClr>
                        </a:solidFill>
                        <a:effectLst/>
                        <a:uLnTx/>
                        <a:uFillTx/>
                        <a:latin typeface="微軟正黑體" panose="020B0604030504040204" pitchFamily="34" charset="-120"/>
                        <a:ea typeface="微軟正黑體" panose="020B0604030504040204" pitchFamily="34" charset="-120"/>
                        <a:cs typeface="+mn-cs"/>
                      </a:rPr>
                      <a:t>製圖科</a:t>
                    </a:r>
                    <a:endParaRPr kumimoji="0" lang="en-US" altLang="zh-TW" sz="1800" b="0" i="0" u="none" strike="noStrike" kern="1200" cap="none" spc="0" normalizeH="0" baseline="0" noProof="0" dirty="0">
                      <a:ln>
                        <a:noFill/>
                      </a:ln>
                      <a:solidFill>
                        <a:srgbClr val="FFC000">
                          <a:lumMod val="50000"/>
                        </a:srgbClr>
                      </a:solidFill>
                      <a:effectLst/>
                      <a:uLnTx/>
                      <a:uFillTx/>
                      <a:latin typeface="微軟正黑體" panose="020B0604030504040204" pitchFamily="34" charset="-120"/>
                      <a:ea typeface="微軟正黑體" panose="020B0604030504040204" pitchFamily="34" charset="-120"/>
                      <a:cs typeface="+mn-cs"/>
                    </a:endParaRPr>
                  </a:p>
                </p:txBody>
              </p:sp>
            </p:grpSp>
            <p:grpSp>
              <p:nvGrpSpPr>
                <p:cNvPr id="100" name="群組 99">
                  <a:extLst>
                    <a:ext uri="{FF2B5EF4-FFF2-40B4-BE49-F238E27FC236}">
                      <a16:creationId xmlns:a16="http://schemas.microsoft.com/office/drawing/2014/main" id="{2FB7A9D3-AC1F-76CD-A31B-13BA514E0E57}"/>
                    </a:ext>
                  </a:extLst>
                </p:cNvPr>
                <p:cNvGrpSpPr/>
                <p:nvPr/>
              </p:nvGrpSpPr>
              <p:grpSpPr>
                <a:xfrm>
                  <a:off x="1664000" y="1904467"/>
                  <a:ext cx="6334898" cy="408623"/>
                  <a:chOff x="1685764" y="1904467"/>
                  <a:chExt cx="6334898" cy="408623"/>
                </a:xfrm>
              </p:grpSpPr>
              <p:sp>
                <p:nvSpPr>
                  <p:cNvPr id="101" name="文字方塊 100">
                    <a:extLst>
                      <a:ext uri="{FF2B5EF4-FFF2-40B4-BE49-F238E27FC236}">
                        <a16:creationId xmlns:a16="http://schemas.microsoft.com/office/drawing/2014/main" id="{3064FB99-8B8F-3C42-285E-A17B670F9631}"/>
                      </a:ext>
                    </a:extLst>
                  </p:cNvPr>
                  <p:cNvSpPr txBox="1"/>
                  <p:nvPr/>
                </p:nvSpPr>
                <p:spPr>
                  <a:xfrm>
                    <a:off x="2678430" y="1904467"/>
                    <a:ext cx="1416088" cy="408623"/>
                  </a:xfrm>
                  <a:prstGeom prst="roundRect">
                    <a:avLst/>
                  </a:prstGeom>
                  <a:solidFill>
                    <a:schemeClr val="bg1"/>
                  </a:solid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0" i="0" u="none" strike="noStrike" kern="1200" cap="none" spc="0" normalizeH="0" baseline="0" noProof="0" dirty="0">
                        <a:ln>
                          <a:noFill/>
                        </a:ln>
                        <a:solidFill>
                          <a:srgbClr val="FFC000">
                            <a:lumMod val="50000"/>
                          </a:srgbClr>
                        </a:solidFill>
                        <a:effectLst/>
                        <a:uLnTx/>
                        <a:uFillTx/>
                        <a:latin typeface="微軟正黑體" panose="020B0604030504040204" pitchFamily="34" charset="-120"/>
                        <a:ea typeface="微軟正黑體" panose="020B0604030504040204" pitchFamily="34" charset="-120"/>
                        <a:cs typeface="+mn-cs"/>
                      </a:rPr>
                      <a:t>機械木模科</a:t>
                    </a:r>
                    <a:endParaRPr kumimoji="0" lang="en-US" altLang="zh-TW" sz="1800" b="0" i="0" u="none" strike="noStrike" kern="1200" cap="none" spc="0" normalizeH="0" baseline="0" noProof="0" dirty="0">
                      <a:ln>
                        <a:noFill/>
                      </a:ln>
                      <a:solidFill>
                        <a:srgbClr val="FFC000">
                          <a:lumMod val="50000"/>
                        </a:srgbClr>
                      </a:solidFill>
                      <a:effectLst/>
                      <a:uLnTx/>
                      <a:uFillTx/>
                      <a:latin typeface="微軟正黑體" panose="020B0604030504040204" pitchFamily="34" charset="-120"/>
                      <a:ea typeface="微軟正黑體" panose="020B0604030504040204" pitchFamily="34" charset="-120"/>
                      <a:cs typeface="+mn-cs"/>
                    </a:endParaRPr>
                  </a:p>
                </p:txBody>
              </p:sp>
              <p:sp>
                <p:nvSpPr>
                  <p:cNvPr id="102" name="文字方塊 101">
                    <a:extLst>
                      <a:ext uri="{FF2B5EF4-FFF2-40B4-BE49-F238E27FC236}">
                        <a16:creationId xmlns:a16="http://schemas.microsoft.com/office/drawing/2014/main" id="{C7756AFF-D7B6-D38C-0A17-03517A656B5B}"/>
                      </a:ext>
                    </a:extLst>
                  </p:cNvPr>
                  <p:cNvSpPr txBox="1"/>
                  <p:nvPr/>
                </p:nvSpPr>
                <p:spPr>
                  <a:xfrm>
                    <a:off x="1685764" y="1904467"/>
                    <a:ext cx="961123" cy="408623"/>
                  </a:xfrm>
                  <a:prstGeom prst="roundRect">
                    <a:avLst/>
                  </a:prstGeom>
                  <a:solidFill>
                    <a:schemeClr val="bg1"/>
                  </a:solid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0" i="0" u="none" strike="noStrike" kern="1200" cap="none" spc="0" normalizeH="0" baseline="0" noProof="0" dirty="0">
                        <a:ln>
                          <a:noFill/>
                        </a:ln>
                        <a:solidFill>
                          <a:srgbClr val="FFC000">
                            <a:lumMod val="50000"/>
                          </a:srgbClr>
                        </a:solidFill>
                        <a:effectLst/>
                        <a:uLnTx/>
                        <a:uFillTx/>
                        <a:latin typeface="微軟正黑體" panose="020B0604030504040204" pitchFamily="34" charset="-120"/>
                        <a:ea typeface="微軟正黑體" panose="020B0604030504040204" pitchFamily="34" charset="-120"/>
                        <a:cs typeface="+mn-cs"/>
                      </a:rPr>
                      <a:t>機電科</a:t>
                    </a:r>
                    <a:endParaRPr kumimoji="0" lang="en-US" altLang="zh-TW" sz="1800" b="0" i="0" u="none" strike="noStrike" kern="1200" cap="none" spc="0" normalizeH="0" baseline="0" noProof="0" dirty="0">
                      <a:ln>
                        <a:noFill/>
                      </a:ln>
                      <a:solidFill>
                        <a:srgbClr val="FFC000">
                          <a:lumMod val="50000"/>
                        </a:srgbClr>
                      </a:solidFill>
                      <a:effectLst/>
                      <a:uLnTx/>
                      <a:uFillTx/>
                      <a:latin typeface="微軟正黑體" panose="020B0604030504040204" pitchFamily="34" charset="-120"/>
                      <a:ea typeface="微軟正黑體" panose="020B0604030504040204" pitchFamily="34" charset="-120"/>
                      <a:cs typeface="+mn-cs"/>
                    </a:endParaRPr>
                  </a:p>
                </p:txBody>
              </p:sp>
              <p:sp>
                <p:nvSpPr>
                  <p:cNvPr id="103" name="文字方塊 102">
                    <a:extLst>
                      <a:ext uri="{FF2B5EF4-FFF2-40B4-BE49-F238E27FC236}">
                        <a16:creationId xmlns:a16="http://schemas.microsoft.com/office/drawing/2014/main" id="{410539C6-810E-A229-610D-503E195CB369}"/>
                      </a:ext>
                    </a:extLst>
                  </p:cNvPr>
                  <p:cNvSpPr txBox="1"/>
                  <p:nvPr/>
                </p:nvSpPr>
                <p:spPr>
                  <a:xfrm>
                    <a:off x="4126061" y="1904467"/>
                    <a:ext cx="1931528" cy="408623"/>
                  </a:xfrm>
                  <a:prstGeom prst="roundRect">
                    <a:avLst/>
                  </a:prstGeom>
                  <a:solidFill>
                    <a:schemeClr val="bg1"/>
                  </a:solid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0" i="0" u="none" strike="noStrike" kern="1200" cap="none" spc="0" normalizeH="0" baseline="0" noProof="0" dirty="0">
                        <a:ln>
                          <a:noFill/>
                        </a:ln>
                        <a:solidFill>
                          <a:srgbClr val="FFC000">
                            <a:lumMod val="50000"/>
                          </a:srgbClr>
                        </a:solidFill>
                        <a:effectLst/>
                        <a:uLnTx/>
                        <a:uFillTx/>
                        <a:latin typeface="微軟正黑體" panose="020B0604030504040204" pitchFamily="34" charset="-120"/>
                        <a:ea typeface="微軟正黑體" panose="020B0604030504040204" pitchFamily="34" charset="-120"/>
                        <a:cs typeface="+mn-cs"/>
                      </a:rPr>
                      <a:t>生物產業機電科</a:t>
                    </a:r>
                    <a:endParaRPr kumimoji="0" lang="en-US" altLang="zh-TW" sz="1800" b="0" i="0" u="none" strike="noStrike" kern="1200" cap="none" spc="0" normalizeH="0" baseline="0" noProof="0" dirty="0">
                      <a:ln>
                        <a:noFill/>
                      </a:ln>
                      <a:solidFill>
                        <a:srgbClr val="FFC000">
                          <a:lumMod val="50000"/>
                        </a:srgbClr>
                      </a:solidFill>
                      <a:effectLst/>
                      <a:uLnTx/>
                      <a:uFillTx/>
                      <a:latin typeface="微軟正黑體" panose="020B0604030504040204" pitchFamily="34" charset="-120"/>
                      <a:ea typeface="微軟正黑體" panose="020B0604030504040204" pitchFamily="34" charset="-120"/>
                      <a:cs typeface="+mn-cs"/>
                    </a:endParaRPr>
                  </a:p>
                </p:txBody>
              </p:sp>
              <p:sp>
                <p:nvSpPr>
                  <p:cNvPr id="104" name="文字方塊 103">
                    <a:extLst>
                      <a:ext uri="{FF2B5EF4-FFF2-40B4-BE49-F238E27FC236}">
                        <a16:creationId xmlns:a16="http://schemas.microsoft.com/office/drawing/2014/main" id="{4C70B67A-5D26-DD2A-54AC-C1AEE0E48A55}"/>
                      </a:ext>
                    </a:extLst>
                  </p:cNvPr>
                  <p:cNvSpPr txBox="1"/>
                  <p:nvPr/>
                </p:nvSpPr>
                <p:spPr>
                  <a:xfrm>
                    <a:off x="6089133" y="1904467"/>
                    <a:ext cx="1931529" cy="408623"/>
                  </a:xfrm>
                  <a:prstGeom prst="roundRect">
                    <a:avLst/>
                  </a:prstGeom>
                  <a:solidFill>
                    <a:schemeClr val="bg1"/>
                  </a:solid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0" i="0" u="none" strike="noStrike" kern="1200" cap="none" spc="0" normalizeH="0" baseline="0" noProof="0" dirty="0">
                        <a:ln>
                          <a:noFill/>
                        </a:ln>
                        <a:solidFill>
                          <a:srgbClr val="FFC000">
                            <a:lumMod val="50000"/>
                          </a:srgbClr>
                        </a:solidFill>
                        <a:effectLst/>
                        <a:uLnTx/>
                        <a:uFillTx/>
                        <a:latin typeface="微軟正黑體" panose="020B0604030504040204" pitchFamily="34" charset="-120"/>
                        <a:ea typeface="微軟正黑體" panose="020B0604030504040204" pitchFamily="34" charset="-120"/>
                        <a:cs typeface="+mn-cs"/>
                      </a:rPr>
                      <a:t>電腦機械製圖科</a:t>
                    </a:r>
                    <a:endParaRPr kumimoji="0" lang="en-US" altLang="zh-TW" sz="1800" b="0" i="0" u="none" strike="noStrike" kern="1200" cap="none" spc="0" normalizeH="0" baseline="0" noProof="0" dirty="0">
                      <a:ln>
                        <a:noFill/>
                      </a:ln>
                      <a:solidFill>
                        <a:srgbClr val="FFC000">
                          <a:lumMod val="50000"/>
                        </a:srgbClr>
                      </a:solidFill>
                      <a:effectLst/>
                      <a:uLnTx/>
                      <a:uFillTx/>
                      <a:latin typeface="微軟正黑體" panose="020B0604030504040204" pitchFamily="34" charset="-120"/>
                      <a:ea typeface="微軟正黑體" panose="020B0604030504040204" pitchFamily="34" charset="-120"/>
                      <a:cs typeface="+mn-cs"/>
                    </a:endParaRPr>
                  </a:p>
                </p:txBody>
              </p:sp>
            </p:grpSp>
          </p:grpSp>
        </p:grpSp>
        <p:grpSp>
          <p:nvGrpSpPr>
            <p:cNvPr id="55" name="群組 54">
              <a:extLst>
                <a:ext uri="{FF2B5EF4-FFF2-40B4-BE49-F238E27FC236}">
                  <a16:creationId xmlns:a16="http://schemas.microsoft.com/office/drawing/2014/main" id="{C8557E19-F972-5555-DE35-9596B6F67C21}"/>
                </a:ext>
              </a:extLst>
            </p:cNvPr>
            <p:cNvGrpSpPr/>
            <p:nvPr/>
          </p:nvGrpSpPr>
          <p:grpSpPr>
            <a:xfrm>
              <a:off x="211917" y="2752846"/>
              <a:ext cx="4007620" cy="1351271"/>
              <a:chOff x="625723" y="2692678"/>
              <a:chExt cx="3845080" cy="1351271"/>
            </a:xfrm>
          </p:grpSpPr>
          <p:sp>
            <p:nvSpPr>
              <p:cNvPr id="89" name="圓角矩形 17">
                <a:extLst>
                  <a:ext uri="{FF2B5EF4-FFF2-40B4-BE49-F238E27FC236}">
                    <a16:creationId xmlns:a16="http://schemas.microsoft.com/office/drawing/2014/main" id="{1FD69591-1898-ABED-6F3C-0A030C7F0AAB}"/>
                  </a:ext>
                </a:extLst>
              </p:cNvPr>
              <p:cNvSpPr>
                <a:spLocks/>
              </p:cNvSpPr>
              <p:nvPr/>
            </p:nvSpPr>
            <p:spPr>
              <a:xfrm>
                <a:off x="625723" y="3420392"/>
                <a:ext cx="1389804" cy="365871"/>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a:ln>
                      <a:noFill/>
                    </a:ln>
                    <a:solidFill>
                      <a:srgbClr val="FFC000">
                        <a:lumMod val="50000"/>
                      </a:srgbClr>
                    </a:solidFill>
                    <a:effectLst/>
                    <a:uLnTx/>
                    <a:uFillTx/>
                    <a:latin typeface="微軟正黑體" panose="020B0604030504040204" pitchFamily="34" charset="-120"/>
                    <a:ea typeface="微軟正黑體" panose="020B0604030504040204" pitchFamily="34" charset="-120"/>
                    <a:cs typeface="+mn-cs"/>
                  </a:rPr>
                  <a:t>動力機械群</a:t>
                </a:r>
              </a:p>
            </p:txBody>
          </p:sp>
          <p:grpSp>
            <p:nvGrpSpPr>
              <p:cNvPr id="90" name="群組 89">
                <a:extLst>
                  <a:ext uri="{FF2B5EF4-FFF2-40B4-BE49-F238E27FC236}">
                    <a16:creationId xmlns:a16="http://schemas.microsoft.com/office/drawing/2014/main" id="{E70C29C3-37D6-AB03-2CA6-546363CF2754}"/>
                  </a:ext>
                </a:extLst>
              </p:cNvPr>
              <p:cNvGrpSpPr/>
              <p:nvPr/>
            </p:nvGrpSpPr>
            <p:grpSpPr>
              <a:xfrm>
                <a:off x="1861044" y="2692678"/>
                <a:ext cx="2609759" cy="1351271"/>
                <a:chOff x="1799934" y="2661803"/>
                <a:chExt cx="2609759" cy="1351271"/>
              </a:xfrm>
            </p:grpSpPr>
            <p:sp>
              <p:nvSpPr>
                <p:cNvPr id="91" name="文字方塊 90">
                  <a:extLst>
                    <a:ext uri="{FF2B5EF4-FFF2-40B4-BE49-F238E27FC236}">
                      <a16:creationId xmlns:a16="http://schemas.microsoft.com/office/drawing/2014/main" id="{C96770BD-33E8-6A72-F246-1C6DAAB4752E}"/>
                    </a:ext>
                  </a:extLst>
                </p:cNvPr>
                <p:cNvSpPr txBox="1"/>
                <p:nvPr/>
              </p:nvSpPr>
              <p:spPr>
                <a:xfrm>
                  <a:off x="1892426" y="2661803"/>
                  <a:ext cx="961123" cy="408623"/>
                </a:xfrm>
                <a:prstGeom prst="roundRect">
                  <a:avLst/>
                </a:prstGeom>
                <a:solidFill>
                  <a:schemeClr val="bg1"/>
                </a:solid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0" i="0" u="none" strike="noStrike" kern="1200" cap="none" spc="0" normalizeH="0" baseline="0" noProof="0" dirty="0">
                      <a:ln>
                        <a:noFill/>
                      </a:ln>
                      <a:solidFill>
                        <a:srgbClr val="FFC000">
                          <a:lumMod val="50000"/>
                        </a:srgbClr>
                      </a:solidFill>
                      <a:effectLst/>
                      <a:uLnTx/>
                      <a:uFillTx/>
                      <a:latin typeface="微軟正黑體" panose="020B0604030504040204" pitchFamily="34" charset="-120"/>
                      <a:ea typeface="微軟正黑體" panose="020B0604030504040204" pitchFamily="34" charset="-120"/>
                      <a:cs typeface="+mn-cs"/>
                    </a:rPr>
                    <a:t>汽車科</a:t>
                  </a:r>
                  <a:endParaRPr kumimoji="0" lang="en-US" altLang="zh-TW" sz="1800" b="0" i="0" u="none" strike="noStrike" kern="1200" cap="none" spc="0" normalizeH="0" baseline="0" noProof="0" dirty="0">
                    <a:ln>
                      <a:noFill/>
                    </a:ln>
                    <a:solidFill>
                      <a:srgbClr val="FFC000">
                        <a:lumMod val="50000"/>
                      </a:srgbClr>
                    </a:solidFill>
                    <a:effectLst/>
                    <a:uLnTx/>
                    <a:uFillTx/>
                    <a:latin typeface="微軟正黑體" panose="020B0604030504040204" pitchFamily="34" charset="-120"/>
                    <a:ea typeface="微軟正黑體" panose="020B0604030504040204" pitchFamily="34" charset="-120"/>
                    <a:cs typeface="+mn-cs"/>
                  </a:endParaRPr>
                </a:p>
              </p:txBody>
            </p:sp>
            <p:sp>
              <p:nvSpPr>
                <p:cNvPr id="92" name="文字方塊 91">
                  <a:extLst>
                    <a:ext uri="{FF2B5EF4-FFF2-40B4-BE49-F238E27FC236}">
                      <a16:creationId xmlns:a16="http://schemas.microsoft.com/office/drawing/2014/main" id="{159F1D6B-5FA0-436E-E8A5-C34309CA6031}"/>
                    </a:ext>
                  </a:extLst>
                </p:cNvPr>
                <p:cNvSpPr txBox="1"/>
                <p:nvPr/>
              </p:nvSpPr>
              <p:spPr>
                <a:xfrm>
                  <a:off x="1892426" y="3126254"/>
                  <a:ext cx="961123" cy="408623"/>
                </a:xfrm>
                <a:prstGeom prst="roundRect">
                  <a:avLst/>
                </a:prstGeom>
                <a:solidFill>
                  <a:schemeClr val="bg1"/>
                </a:solid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0" i="0" u="none" strike="noStrike" kern="1200" cap="none" spc="0" normalizeH="0" baseline="0" noProof="0" dirty="0">
                      <a:ln>
                        <a:noFill/>
                      </a:ln>
                      <a:solidFill>
                        <a:srgbClr val="FFC000">
                          <a:lumMod val="50000"/>
                        </a:srgbClr>
                      </a:solidFill>
                      <a:effectLst/>
                      <a:uLnTx/>
                      <a:uFillTx/>
                      <a:latin typeface="微軟正黑體" panose="020B0604030504040204" pitchFamily="34" charset="-120"/>
                      <a:ea typeface="微軟正黑體" panose="020B0604030504040204" pitchFamily="34" charset="-120"/>
                      <a:cs typeface="+mn-cs"/>
                    </a:rPr>
                    <a:t>重機科</a:t>
                  </a:r>
                  <a:endParaRPr kumimoji="0" lang="en-US" altLang="zh-TW" sz="1800" b="0" i="0" u="none" strike="noStrike" kern="1200" cap="none" spc="0" normalizeH="0" baseline="0" noProof="0" dirty="0">
                    <a:ln>
                      <a:noFill/>
                    </a:ln>
                    <a:solidFill>
                      <a:srgbClr val="FFC000">
                        <a:lumMod val="50000"/>
                      </a:srgbClr>
                    </a:solidFill>
                    <a:effectLst/>
                    <a:uLnTx/>
                    <a:uFillTx/>
                    <a:latin typeface="微軟正黑體" panose="020B0604030504040204" pitchFamily="34" charset="-120"/>
                    <a:ea typeface="微軟正黑體" panose="020B0604030504040204" pitchFamily="34" charset="-120"/>
                    <a:cs typeface="+mn-cs"/>
                  </a:endParaRPr>
                </a:p>
              </p:txBody>
            </p:sp>
            <p:sp>
              <p:nvSpPr>
                <p:cNvPr id="93" name="文字方塊 92">
                  <a:extLst>
                    <a:ext uri="{FF2B5EF4-FFF2-40B4-BE49-F238E27FC236}">
                      <a16:creationId xmlns:a16="http://schemas.microsoft.com/office/drawing/2014/main" id="{D1BCF0D2-06FB-50CD-FC9E-BFE25933FAFA}"/>
                    </a:ext>
                  </a:extLst>
                </p:cNvPr>
                <p:cNvSpPr txBox="1"/>
                <p:nvPr/>
              </p:nvSpPr>
              <p:spPr>
                <a:xfrm>
                  <a:off x="2896931" y="3126178"/>
                  <a:ext cx="1416088" cy="408623"/>
                </a:xfrm>
                <a:prstGeom prst="roundRect">
                  <a:avLst/>
                </a:prstGeom>
                <a:solidFill>
                  <a:schemeClr val="bg1"/>
                </a:solid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0" i="0" u="none" strike="noStrike" kern="1200" cap="none" spc="0" normalizeH="0" baseline="0" noProof="0" dirty="0">
                      <a:ln>
                        <a:noFill/>
                      </a:ln>
                      <a:solidFill>
                        <a:srgbClr val="FFC000">
                          <a:lumMod val="50000"/>
                        </a:srgbClr>
                      </a:solidFill>
                      <a:effectLst/>
                      <a:uLnTx/>
                      <a:uFillTx/>
                      <a:latin typeface="微軟正黑體" panose="020B0604030504040204" pitchFamily="34" charset="-120"/>
                      <a:ea typeface="微軟正黑體" panose="020B0604030504040204" pitchFamily="34" charset="-120"/>
                      <a:cs typeface="+mn-cs"/>
                    </a:rPr>
                    <a:t>飛機修護科</a:t>
                  </a:r>
                  <a:endParaRPr kumimoji="0" lang="en-US" altLang="zh-TW" sz="1800" b="0" i="0" u="none" strike="noStrike" kern="1200" cap="none" spc="0" normalizeH="0" baseline="0" noProof="0" dirty="0">
                    <a:ln>
                      <a:noFill/>
                    </a:ln>
                    <a:solidFill>
                      <a:srgbClr val="FFC000">
                        <a:lumMod val="50000"/>
                      </a:srgbClr>
                    </a:solidFill>
                    <a:effectLst/>
                    <a:uLnTx/>
                    <a:uFillTx/>
                    <a:latin typeface="微軟正黑體" panose="020B0604030504040204" pitchFamily="34" charset="-120"/>
                    <a:ea typeface="微軟正黑體" panose="020B0604030504040204" pitchFamily="34" charset="-120"/>
                    <a:cs typeface="+mn-cs"/>
                  </a:endParaRPr>
                </a:p>
              </p:txBody>
            </p:sp>
            <p:sp>
              <p:nvSpPr>
                <p:cNvPr id="94" name="文字方塊 93">
                  <a:extLst>
                    <a:ext uri="{FF2B5EF4-FFF2-40B4-BE49-F238E27FC236}">
                      <a16:creationId xmlns:a16="http://schemas.microsoft.com/office/drawing/2014/main" id="{C3C9D309-7D9B-8CDC-8DAE-835085FD786A}"/>
                    </a:ext>
                  </a:extLst>
                </p:cNvPr>
                <p:cNvSpPr txBox="1"/>
                <p:nvPr/>
              </p:nvSpPr>
              <p:spPr>
                <a:xfrm>
                  <a:off x="2904380" y="2671524"/>
                  <a:ext cx="1416088" cy="408624"/>
                </a:xfrm>
                <a:prstGeom prst="roundRect">
                  <a:avLst/>
                </a:prstGeom>
                <a:solidFill>
                  <a:schemeClr val="bg1"/>
                </a:solid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0" i="0" u="none" strike="noStrike" kern="1200" cap="none" spc="0" normalizeH="0" baseline="0" noProof="0" dirty="0">
                      <a:ln>
                        <a:noFill/>
                      </a:ln>
                      <a:solidFill>
                        <a:srgbClr val="FFC000">
                          <a:lumMod val="50000"/>
                        </a:srgbClr>
                      </a:solidFill>
                      <a:effectLst/>
                      <a:uLnTx/>
                      <a:uFillTx/>
                      <a:latin typeface="微軟正黑體" panose="020B0604030504040204" pitchFamily="34" charset="-120"/>
                      <a:ea typeface="微軟正黑體" panose="020B0604030504040204" pitchFamily="34" charset="-120"/>
                      <a:cs typeface="+mn-cs"/>
                    </a:rPr>
                    <a:t>動力機械科</a:t>
                  </a:r>
                  <a:endParaRPr kumimoji="0" lang="en-US" altLang="zh-TW" sz="1800" b="0" i="0" u="none" strike="noStrike" kern="1200" cap="none" spc="0" normalizeH="0" baseline="0" noProof="0" dirty="0">
                    <a:ln>
                      <a:noFill/>
                    </a:ln>
                    <a:solidFill>
                      <a:srgbClr val="FFC000">
                        <a:lumMod val="50000"/>
                      </a:srgbClr>
                    </a:solidFill>
                    <a:effectLst/>
                    <a:uLnTx/>
                    <a:uFillTx/>
                    <a:latin typeface="微軟正黑體" panose="020B0604030504040204" pitchFamily="34" charset="-120"/>
                    <a:ea typeface="微軟正黑體" panose="020B0604030504040204" pitchFamily="34" charset="-120"/>
                    <a:cs typeface="+mn-cs"/>
                  </a:endParaRPr>
                </a:p>
              </p:txBody>
            </p:sp>
            <p:sp>
              <p:nvSpPr>
                <p:cNvPr id="95" name="文字方塊 94">
                  <a:extLst>
                    <a:ext uri="{FF2B5EF4-FFF2-40B4-BE49-F238E27FC236}">
                      <a16:creationId xmlns:a16="http://schemas.microsoft.com/office/drawing/2014/main" id="{1D0151A6-1742-9FE6-F398-4FA3F6587E17}"/>
                    </a:ext>
                  </a:extLst>
                </p:cNvPr>
                <p:cNvSpPr txBox="1"/>
                <p:nvPr/>
              </p:nvSpPr>
              <p:spPr>
                <a:xfrm>
                  <a:off x="3126419" y="3578469"/>
                  <a:ext cx="1283274" cy="431372"/>
                </a:xfrm>
                <a:prstGeom prst="roundRect">
                  <a:avLst/>
                </a:prstGeom>
                <a:solidFill>
                  <a:schemeClr val="bg1"/>
                </a:solidFill>
                <a:ln>
                  <a:noFill/>
                </a:ln>
              </p:spPr>
              <p:txBody>
                <a:bodyPr wrap="square" lIns="72000" rIns="7200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0" i="0" u="none" strike="noStrike" kern="1200" cap="none" spc="0" normalizeH="0" baseline="0" noProof="0" dirty="0">
                      <a:ln>
                        <a:noFill/>
                      </a:ln>
                      <a:solidFill>
                        <a:srgbClr val="FFC000">
                          <a:lumMod val="50000"/>
                        </a:srgbClr>
                      </a:solidFill>
                      <a:effectLst/>
                      <a:uLnTx/>
                      <a:uFillTx/>
                      <a:latin typeface="微軟正黑體" panose="020B0604030504040204" pitchFamily="34" charset="-120"/>
                      <a:ea typeface="微軟正黑體" panose="020B0604030504040204" pitchFamily="34" charset="-120"/>
                      <a:cs typeface="+mn-cs"/>
                    </a:rPr>
                    <a:t>農業機械科</a:t>
                  </a:r>
                  <a:endParaRPr kumimoji="0" lang="en-US" altLang="zh-TW" sz="1800" b="0" i="0" u="none" strike="noStrike" kern="1200" cap="none" spc="0" normalizeH="0" baseline="0" noProof="0" dirty="0">
                    <a:ln>
                      <a:noFill/>
                    </a:ln>
                    <a:solidFill>
                      <a:srgbClr val="FFC000">
                        <a:lumMod val="50000"/>
                      </a:srgbClr>
                    </a:solidFill>
                    <a:effectLst/>
                    <a:uLnTx/>
                    <a:uFillTx/>
                    <a:latin typeface="微軟正黑體" panose="020B0604030504040204" pitchFamily="34" charset="-120"/>
                    <a:ea typeface="微軟正黑體" panose="020B0604030504040204" pitchFamily="34" charset="-120"/>
                    <a:cs typeface="+mn-cs"/>
                  </a:endParaRPr>
                </a:p>
              </p:txBody>
            </p:sp>
            <p:sp>
              <p:nvSpPr>
                <p:cNvPr id="96" name="文字方塊 95">
                  <a:extLst>
                    <a:ext uri="{FF2B5EF4-FFF2-40B4-BE49-F238E27FC236}">
                      <a16:creationId xmlns:a16="http://schemas.microsoft.com/office/drawing/2014/main" id="{32066375-0A39-965F-76FC-1FA29646996E}"/>
                    </a:ext>
                  </a:extLst>
                </p:cNvPr>
                <p:cNvSpPr txBox="1"/>
                <p:nvPr/>
              </p:nvSpPr>
              <p:spPr>
                <a:xfrm>
                  <a:off x="1799934" y="3581702"/>
                  <a:ext cx="1283274" cy="431372"/>
                </a:xfrm>
                <a:prstGeom prst="roundRect">
                  <a:avLst/>
                </a:prstGeom>
                <a:solidFill>
                  <a:schemeClr val="bg1"/>
                </a:solidFill>
                <a:ln>
                  <a:noFill/>
                </a:ln>
              </p:spPr>
              <p:txBody>
                <a:bodyPr wrap="square" lIns="72000" rIns="7200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0" i="0" u="none" strike="noStrike" kern="1200" cap="none" spc="0" normalizeH="0" baseline="0" noProof="0" dirty="0">
                      <a:ln>
                        <a:noFill/>
                      </a:ln>
                      <a:solidFill>
                        <a:srgbClr val="FFC000">
                          <a:lumMod val="50000"/>
                        </a:srgbClr>
                      </a:solidFill>
                      <a:effectLst/>
                      <a:uLnTx/>
                      <a:uFillTx/>
                      <a:latin typeface="微軟正黑體" panose="020B0604030504040204" pitchFamily="34" charset="-120"/>
                      <a:ea typeface="微軟正黑體" panose="020B0604030504040204" pitchFamily="34" charset="-120"/>
                      <a:cs typeface="+mn-cs"/>
                    </a:rPr>
                    <a:t>軌道車輛科</a:t>
                  </a:r>
                  <a:endParaRPr kumimoji="0" lang="en-US" altLang="zh-TW" sz="1800" b="0" i="0" u="none" strike="noStrike" kern="1200" cap="none" spc="0" normalizeH="0" baseline="0" noProof="0" dirty="0">
                    <a:ln>
                      <a:noFill/>
                    </a:ln>
                    <a:solidFill>
                      <a:srgbClr val="FFC000">
                        <a:lumMod val="50000"/>
                      </a:srgbClr>
                    </a:solidFill>
                    <a:effectLst/>
                    <a:uLnTx/>
                    <a:uFillTx/>
                    <a:latin typeface="微軟正黑體" panose="020B0604030504040204" pitchFamily="34" charset="-120"/>
                    <a:ea typeface="微軟正黑體" panose="020B0604030504040204" pitchFamily="34" charset="-120"/>
                    <a:cs typeface="+mn-cs"/>
                  </a:endParaRPr>
                </a:p>
              </p:txBody>
            </p:sp>
          </p:grpSp>
        </p:grpSp>
        <p:grpSp>
          <p:nvGrpSpPr>
            <p:cNvPr id="56" name="群組 55">
              <a:extLst>
                <a:ext uri="{FF2B5EF4-FFF2-40B4-BE49-F238E27FC236}">
                  <a16:creationId xmlns:a16="http://schemas.microsoft.com/office/drawing/2014/main" id="{D39FDF50-E00A-1639-5532-0DAA28F32E87}"/>
                </a:ext>
              </a:extLst>
            </p:cNvPr>
            <p:cNvGrpSpPr/>
            <p:nvPr/>
          </p:nvGrpSpPr>
          <p:grpSpPr>
            <a:xfrm>
              <a:off x="9154857" y="2813469"/>
              <a:ext cx="2851801" cy="1233161"/>
              <a:chOff x="77139" y="5204961"/>
              <a:chExt cx="2806107" cy="1233161"/>
            </a:xfrm>
          </p:grpSpPr>
          <p:sp>
            <p:nvSpPr>
              <p:cNvPr id="84" name="圓角矩形 19">
                <a:extLst>
                  <a:ext uri="{FF2B5EF4-FFF2-40B4-BE49-F238E27FC236}">
                    <a16:creationId xmlns:a16="http://schemas.microsoft.com/office/drawing/2014/main" id="{3C2C229E-F046-C109-8B8F-2514A322A230}"/>
                  </a:ext>
                </a:extLst>
              </p:cNvPr>
              <p:cNvSpPr>
                <a:spLocks/>
              </p:cNvSpPr>
              <p:nvPr/>
            </p:nvSpPr>
            <p:spPr>
              <a:xfrm>
                <a:off x="77139" y="6072251"/>
                <a:ext cx="1089241" cy="365871"/>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a:ln>
                      <a:noFill/>
                    </a:ln>
                    <a:solidFill>
                      <a:srgbClr val="FFC000">
                        <a:lumMod val="50000"/>
                      </a:srgbClr>
                    </a:solidFill>
                    <a:effectLst/>
                    <a:uLnTx/>
                    <a:uFillTx/>
                    <a:latin typeface="微軟正黑體" panose="020B0604030504040204" pitchFamily="34" charset="-120"/>
                    <a:ea typeface="微軟正黑體" panose="020B0604030504040204" pitchFamily="34" charset="-120"/>
                    <a:cs typeface="+mn-cs"/>
                  </a:rPr>
                  <a:t>化工群</a:t>
                </a:r>
              </a:p>
            </p:txBody>
          </p:sp>
          <p:grpSp>
            <p:nvGrpSpPr>
              <p:cNvPr id="85" name="群組 84">
                <a:extLst>
                  <a:ext uri="{FF2B5EF4-FFF2-40B4-BE49-F238E27FC236}">
                    <a16:creationId xmlns:a16="http://schemas.microsoft.com/office/drawing/2014/main" id="{AC579373-32EC-7F05-AA9D-7E04DC59BDFF}"/>
                  </a:ext>
                </a:extLst>
              </p:cNvPr>
              <p:cNvGrpSpPr/>
              <p:nvPr/>
            </p:nvGrpSpPr>
            <p:grpSpPr>
              <a:xfrm>
                <a:off x="906093" y="5204961"/>
                <a:ext cx="1977153" cy="883736"/>
                <a:chOff x="885773" y="4752876"/>
                <a:chExt cx="1977153" cy="883736"/>
              </a:xfrm>
            </p:grpSpPr>
            <p:sp>
              <p:nvSpPr>
                <p:cNvPr id="86" name="文字方塊 85">
                  <a:extLst>
                    <a:ext uri="{FF2B5EF4-FFF2-40B4-BE49-F238E27FC236}">
                      <a16:creationId xmlns:a16="http://schemas.microsoft.com/office/drawing/2014/main" id="{BC883811-A43F-86B0-3ED0-7CE5818E19D4}"/>
                    </a:ext>
                  </a:extLst>
                </p:cNvPr>
                <p:cNvSpPr txBox="1"/>
                <p:nvPr/>
              </p:nvSpPr>
              <p:spPr>
                <a:xfrm>
                  <a:off x="885773" y="4768013"/>
                  <a:ext cx="961123" cy="408623"/>
                </a:xfrm>
                <a:prstGeom prst="roundRect">
                  <a:avLst/>
                </a:prstGeom>
                <a:solidFill>
                  <a:schemeClr val="bg1"/>
                </a:solid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0" i="0" u="none" strike="noStrike" kern="1200" cap="none" spc="0" normalizeH="0" baseline="0" noProof="0" dirty="0">
                      <a:ln>
                        <a:noFill/>
                      </a:ln>
                      <a:solidFill>
                        <a:srgbClr val="FFC000">
                          <a:lumMod val="50000"/>
                        </a:srgbClr>
                      </a:solidFill>
                      <a:effectLst/>
                      <a:uLnTx/>
                      <a:uFillTx/>
                      <a:latin typeface="微軟正黑體" panose="020B0604030504040204" pitchFamily="34" charset="-120"/>
                      <a:ea typeface="微軟正黑體" panose="020B0604030504040204" pitchFamily="34" charset="-120"/>
                      <a:cs typeface="+mn-cs"/>
                    </a:rPr>
                    <a:t>化工科</a:t>
                  </a:r>
                  <a:endParaRPr kumimoji="0" lang="en-US" altLang="zh-TW" sz="1800" b="0" i="0" u="none" strike="noStrike" kern="1200" cap="none" spc="0" normalizeH="0" baseline="0" noProof="0" dirty="0">
                    <a:ln>
                      <a:noFill/>
                    </a:ln>
                    <a:solidFill>
                      <a:srgbClr val="FFC000">
                        <a:lumMod val="50000"/>
                      </a:srgbClr>
                    </a:solidFill>
                    <a:effectLst/>
                    <a:uLnTx/>
                    <a:uFillTx/>
                    <a:latin typeface="微軟正黑體" panose="020B0604030504040204" pitchFamily="34" charset="-120"/>
                    <a:ea typeface="微軟正黑體" panose="020B0604030504040204" pitchFamily="34" charset="-120"/>
                    <a:cs typeface="+mn-cs"/>
                  </a:endParaRPr>
                </a:p>
              </p:txBody>
            </p:sp>
            <p:sp>
              <p:nvSpPr>
                <p:cNvPr id="87" name="文字方塊 86">
                  <a:extLst>
                    <a:ext uri="{FF2B5EF4-FFF2-40B4-BE49-F238E27FC236}">
                      <a16:creationId xmlns:a16="http://schemas.microsoft.com/office/drawing/2014/main" id="{9EBE425C-8825-C648-DDE5-D68FE20EF7FB}"/>
                    </a:ext>
                  </a:extLst>
                </p:cNvPr>
                <p:cNvSpPr txBox="1"/>
                <p:nvPr/>
              </p:nvSpPr>
              <p:spPr>
                <a:xfrm>
                  <a:off x="1901803" y="4752876"/>
                  <a:ext cx="961123" cy="408623"/>
                </a:xfrm>
                <a:prstGeom prst="roundRect">
                  <a:avLst/>
                </a:prstGeom>
                <a:solidFill>
                  <a:schemeClr val="bg1"/>
                </a:solid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0" i="0" u="none" strike="noStrike" kern="1200" cap="none" spc="0" normalizeH="0" baseline="0" noProof="0" dirty="0">
                      <a:ln>
                        <a:noFill/>
                      </a:ln>
                      <a:solidFill>
                        <a:srgbClr val="FFC000">
                          <a:lumMod val="50000"/>
                        </a:srgbClr>
                      </a:solidFill>
                      <a:effectLst/>
                      <a:uLnTx/>
                      <a:uFillTx/>
                      <a:latin typeface="微軟正黑體" panose="020B0604030504040204" pitchFamily="34" charset="-120"/>
                      <a:ea typeface="微軟正黑體" panose="020B0604030504040204" pitchFamily="34" charset="-120"/>
                      <a:cs typeface="+mn-cs"/>
                    </a:rPr>
                    <a:t>紡織科</a:t>
                  </a:r>
                  <a:endParaRPr kumimoji="0" lang="en-US" altLang="zh-TW" sz="1800" b="0" i="0" u="none" strike="noStrike" kern="1200" cap="none" spc="0" normalizeH="0" baseline="0" noProof="0" dirty="0">
                    <a:ln>
                      <a:noFill/>
                    </a:ln>
                    <a:solidFill>
                      <a:srgbClr val="FFC000">
                        <a:lumMod val="50000"/>
                      </a:srgbClr>
                    </a:solidFill>
                    <a:effectLst/>
                    <a:uLnTx/>
                    <a:uFillTx/>
                    <a:latin typeface="微軟正黑體" panose="020B0604030504040204" pitchFamily="34" charset="-120"/>
                    <a:ea typeface="微軟正黑體" panose="020B0604030504040204" pitchFamily="34" charset="-120"/>
                    <a:cs typeface="+mn-cs"/>
                  </a:endParaRPr>
                </a:p>
              </p:txBody>
            </p:sp>
            <p:sp>
              <p:nvSpPr>
                <p:cNvPr id="88" name="文字方塊 87">
                  <a:extLst>
                    <a:ext uri="{FF2B5EF4-FFF2-40B4-BE49-F238E27FC236}">
                      <a16:creationId xmlns:a16="http://schemas.microsoft.com/office/drawing/2014/main" id="{3F63BA29-5E52-3862-AF74-3FF483F2AD13}"/>
                    </a:ext>
                  </a:extLst>
                </p:cNvPr>
                <p:cNvSpPr txBox="1"/>
                <p:nvPr/>
              </p:nvSpPr>
              <p:spPr>
                <a:xfrm>
                  <a:off x="1106163" y="5227989"/>
                  <a:ext cx="961124" cy="408623"/>
                </a:xfrm>
                <a:prstGeom prst="roundRect">
                  <a:avLst/>
                </a:prstGeom>
                <a:solidFill>
                  <a:schemeClr val="bg1"/>
                </a:solid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0" i="0" u="none" strike="noStrike" kern="1200" cap="none" spc="0" normalizeH="0" baseline="0" noProof="0" dirty="0">
                      <a:ln>
                        <a:noFill/>
                      </a:ln>
                      <a:solidFill>
                        <a:srgbClr val="FFC000">
                          <a:lumMod val="50000"/>
                        </a:srgbClr>
                      </a:solidFill>
                      <a:effectLst/>
                      <a:uLnTx/>
                      <a:uFillTx/>
                      <a:latin typeface="微軟正黑體" panose="020B0604030504040204" pitchFamily="34" charset="-120"/>
                      <a:ea typeface="微軟正黑體" panose="020B0604030504040204" pitchFamily="34" charset="-120"/>
                      <a:cs typeface="+mn-cs"/>
                    </a:rPr>
                    <a:t>染整科</a:t>
                  </a:r>
                  <a:endParaRPr kumimoji="0" lang="en-US" altLang="zh-TW" sz="1800" b="0" i="0" u="none" strike="noStrike" kern="1200" cap="none" spc="0" normalizeH="0" baseline="0" noProof="0" dirty="0">
                    <a:ln>
                      <a:noFill/>
                    </a:ln>
                    <a:solidFill>
                      <a:srgbClr val="FFC000">
                        <a:lumMod val="50000"/>
                      </a:srgbClr>
                    </a:solidFill>
                    <a:effectLst/>
                    <a:uLnTx/>
                    <a:uFillTx/>
                    <a:latin typeface="微軟正黑體" panose="020B0604030504040204" pitchFamily="34" charset="-120"/>
                    <a:ea typeface="微軟正黑體" panose="020B0604030504040204" pitchFamily="34" charset="-120"/>
                    <a:cs typeface="+mn-cs"/>
                  </a:endParaRPr>
                </a:p>
              </p:txBody>
            </p:sp>
          </p:grpSp>
        </p:grpSp>
        <p:grpSp>
          <p:nvGrpSpPr>
            <p:cNvPr id="57" name="群組 56">
              <a:extLst>
                <a:ext uri="{FF2B5EF4-FFF2-40B4-BE49-F238E27FC236}">
                  <a16:creationId xmlns:a16="http://schemas.microsoft.com/office/drawing/2014/main" id="{D93D53F4-6AC9-1FD4-DB96-13EC071C030E}"/>
                </a:ext>
              </a:extLst>
            </p:cNvPr>
            <p:cNvGrpSpPr/>
            <p:nvPr/>
          </p:nvGrpSpPr>
          <p:grpSpPr>
            <a:xfrm>
              <a:off x="7802246" y="1685996"/>
              <a:ext cx="4106350" cy="930048"/>
              <a:chOff x="7769698" y="1598348"/>
              <a:chExt cx="3939807" cy="930048"/>
            </a:xfrm>
          </p:grpSpPr>
          <p:sp>
            <p:nvSpPr>
              <p:cNvPr id="77" name="圓角矩形 28">
                <a:extLst>
                  <a:ext uri="{FF2B5EF4-FFF2-40B4-BE49-F238E27FC236}">
                    <a16:creationId xmlns:a16="http://schemas.microsoft.com/office/drawing/2014/main" id="{6BDB0D7C-40C3-E968-CDA0-311FCFA146C3}"/>
                  </a:ext>
                </a:extLst>
              </p:cNvPr>
              <p:cNvSpPr>
                <a:spLocks/>
              </p:cNvSpPr>
              <p:nvPr/>
            </p:nvSpPr>
            <p:spPr>
              <a:xfrm>
                <a:off x="7769698" y="2162525"/>
                <a:ext cx="1631796" cy="365871"/>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a:ln>
                      <a:noFill/>
                    </a:ln>
                    <a:solidFill>
                      <a:srgbClr val="FFC000">
                        <a:lumMod val="50000"/>
                      </a:srgbClr>
                    </a:solidFill>
                    <a:effectLst/>
                    <a:uLnTx/>
                    <a:uFillTx/>
                    <a:latin typeface="微軟正黑體" panose="020B0604030504040204" pitchFamily="34" charset="-120"/>
                    <a:ea typeface="微軟正黑體" panose="020B0604030504040204" pitchFamily="34" charset="-120"/>
                    <a:cs typeface="+mn-cs"/>
                  </a:rPr>
                  <a:t>土木與建築群</a:t>
                </a:r>
              </a:p>
            </p:txBody>
          </p:sp>
          <p:grpSp>
            <p:nvGrpSpPr>
              <p:cNvPr id="78" name="群組 77">
                <a:extLst>
                  <a:ext uri="{FF2B5EF4-FFF2-40B4-BE49-F238E27FC236}">
                    <a16:creationId xmlns:a16="http://schemas.microsoft.com/office/drawing/2014/main" id="{D06F785B-C269-BAC7-742D-E83C7DEB3558}"/>
                  </a:ext>
                </a:extLst>
              </p:cNvPr>
              <p:cNvGrpSpPr/>
              <p:nvPr/>
            </p:nvGrpSpPr>
            <p:grpSpPr>
              <a:xfrm>
                <a:off x="9272112" y="1598348"/>
                <a:ext cx="2437393" cy="864044"/>
                <a:chOff x="4916176" y="5206369"/>
                <a:chExt cx="2437393" cy="864044"/>
              </a:xfrm>
            </p:grpSpPr>
            <p:grpSp>
              <p:nvGrpSpPr>
                <p:cNvPr id="79" name="群組 78">
                  <a:extLst>
                    <a:ext uri="{FF2B5EF4-FFF2-40B4-BE49-F238E27FC236}">
                      <a16:creationId xmlns:a16="http://schemas.microsoft.com/office/drawing/2014/main" id="{0F76053B-64D8-4054-92EE-2C43F2140382}"/>
                    </a:ext>
                  </a:extLst>
                </p:cNvPr>
                <p:cNvGrpSpPr/>
                <p:nvPr/>
              </p:nvGrpSpPr>
              <p:grpSpPr>
                <a:xfrm>
                  <a:off x="4916176" y="5206369"/>
                  <a:ext cx="2437393" cy="864044"/>
                  <a:chOff x="1997649" y="5638708"/>
                  <a:chExt cx="2437393" cy="864044"/>
                </a:xfrm>
              </p:grpSpPr>
              <p:sp>
                <p:nvSpPr>
                  <p:cNvPr id="81" name="文字方塊 80">
                    <a:extLst>
                      <a:ext uri="{FF2B5EF4-FFF2-40B4-BE49-F238E27FC236}">
                        <a16:creationId xmlns:a16="http://schemas.microsoft.com/office/drawing/2014/main" id="{50C0580A-66B8-E470-97FD-6552174AC98C}"/>
                      </a:ext>
                    </a:extLst>
                  </p:cNvPr>
                  <p:cNvSpPr txBox="1"/>
                  <p:nvPr/>
                </p:nvSpPr>
                <p:spPr>
                  <a:xfrm>
                    <a:off x="1997649" y="5640866"/>
                    <a:ext cx="961123" cy="408623"/>
                  </a:xfrm>
                  <a:prstGeom prst="roundRect">
                    <a:avLst/>
                  </a:prstGeom>
                  <a:solidFill>
                    <a:schemeClr val="bg1"/>
                  </a:solid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0" i="0" u="none" strike="noStrike" kern="1200" cap="none" spc="0" normalizeH="0" baseline="0" noProof="0" dirty="0">
                        <a:ln>
                          <a:noFill/>
                        </a:ln>
                        <a:solidFill>
                          <a:srgbClr val="FFC000">
                            <a:lumMod val="50000"/>
                          </a:srgbClr>
                        </a:solidFill>
                        <a:effectLst/>
                        <a:uLnTx/>
                        <a:uFillTx/>
                        <a:latin typeface="微軟正黑體" panose="020B0604030504040204" pitchFamily="34" charset="-120"/>
                        <a:ea typeface="微軟正黑體" panose="020B0604030504040204" pitchFamily="34" charset="-120"/>
                        <a:cs typeface="+mn-cs"/>
                      </a:rPr>
                      <a:t>建築科</a:t>
                    </a:r>
                    <a:endParaRPr kumimoji="0" lang="en-US" altLang="zh-TW" sz="1800" b="0" i="0" u="none" strike="noStrike" kern="1200" cap="none" spc="0" normalizeH="0" baseline="0" noProof="0" dirty="0">
                      <a:ln>
                        <a:noFill/>
                      </a:ln>
                      <a:solidFill>
                        <a:srgbClr val="FFC000">
                          <a:lumMod val="50000"/>
                        </a:srgbClr>
                      </a:solidFill>
                      <a:effectLst/>
                      <a:uLnTx/>
                      <a:uFillTx/>
                      <a:latin typeface="微軟正黑體" panose="020B0604030504040204" pitchFamily="34" charset="-120"/>
                      <a:ea typeface="微軟正黑體" panose="020B0604030504040204" pitchFamily="34" charset="-120"/>
                      <a:cs typeface="+mn-cs"/>
                    </a:endParaRPr>
                  </a:p>
                </p:txBody>
              </p:sp>
              <p:sp>
                <p:nvSpPr>
                  <p:cNvPr id="82" name="文字方塊 81">
                    <a:extLst>
                      <a:ext uri="{FF2B5EF4-FFF2-40B4-BE49-F238E27FC236}">
                        <a16:creationId xmlns:a16="http://schemas.microsoft.com/office/drawing/2014/main" id="{E97A71BD-31BA-4D8E-E724-1FF31AD70503}"/>
                      </a:ext>
                    </a:extLst>
                  </p:cNvPr>
                  <p:cNvSpPr txBox="1"/>
                  <p:nvPr/>
                </p:nvSpPr>
                <p:spPr>
                  <a:xfrm>
                    <a:off x="1998018" y="6094129"/>
                    <a:ext cx="961123" cy="408623"/>
                  </a:xfrm>
                  <a:prstGeom prst="roundRect">
                    <a:avLst/>
                  </a:prstGeom>
                  <a:solidFill>
                    <a:schemeClr val="bg1"/>
                  </a:solid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0" i="0" u="none" strike="noStrike" kern="1200" cap="none" spc="0" normalizeH="0" baseline="0" noProof="0" dirty="0">
                        <a:ln>
                          <a:noFill/>
                        </a:ln>
                        <a:solidFill>
                          <a:srgbClr val="FFC000">
                            <a:lumMod val="50000"/>
                          </a:srgbClr>
                        </a:solidFill>
                        <a:effectLst/>
                        <a:uLnTx/>
                        <a:uFillTx/>
                        <a:latin typeface="微軟正黑體" panose="020B0604030504040204" pitchFamily="34" charset="-120"/>
                        <a:ea typeface="微軟正黑體" panose="020B0604030504040204" pitchFamily="34" charset="-120"/>
                        <a:cs typeface="+mn-cs"/>
                      </a:rPr>
                      <a:t>土木科</a:t>
                    </a:r>
                    <a:endParaRPr kumimoji="0" lang="en-US" altLang="zh-TW" sz="1800" b="0" i="0" u="none" strike="noStrike" kern="1200" cap="none" spc="0" normalizeH="0" baseline="0" noProof="0" dirty="0">
                      <a:ln>
                        <a:noFill/>
                      </a:ln>
                      <a:solidFill>
                        <a:srgbClr val="FFC000">
                          <a:lumMod val="50000"/>
                        </a:srgbClr>
                      </a:solidFill>
                      <a:effectLst/>
                      <a:uLnTx/>
                      <a:uFillTx/>
                      <a:latin typeface="微軟正黑體" panose="020B0604030504040204" pitchFamily="34" charset="-120"/>
                      <a:ea typeface="微軟正黑體" panose="020B0604030504040204" pitchFamily="34" charset="-120"/>
                      <a:cs typeface="+mn-cs"/>
                    </a:endParaRPr>
                  </a:p>
                </p:txBody>
              </p:sp>
              <p:sp>
                <p:nvSpPr>
                  <p:cNvPr id="83" name="文字方塊 82">
                    <a:extLst>
                      <a:ext uri="{FF2B5EF4-FFF2-40B4-BE49-F238E27FC236}">
                        <a16:creationId xmlns:a16="http://schemas.microsoft.com/office/drawing/2014/main" id="{4B5351D6-D941-385A-8FC5-7E6EEB70FE58}"/>
                      </a:ext>
                    </a:extLst>
                  </p:cNvPr>
                  <p:cNvSpPr txBox="1"/>
                  <p:nvPr/>
                </p:nvSpPr>
                <p:spPr>
                  <a:xfrm>
                    <a:off x="3023742" y="5638708"/>
                    <a:ext cx="1411300" cy="408623"/>
                  </a:xfrm>
                  <a:prstGeom prst="roundRect">
                    <a:avLst/>
                  </a:prstGeom>
                  <a:solidFill>
                    <a:schemeClr val="bg1"/>
                  </a:solid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0" i="0" u="none" strike="noStrike" kern="1200" cap="none" spc="0" normalizeH="0" baseline="0" noProof="0" dirty="0">
                        <a:ln>
                          <a:noFill/>
                        </a:ln>
                        <a:solidFill>
                          <a:srgbClr val="FFC000">
                            <a:lumMod val="50000"/>
                          </a:srgbClr>
                        </a:solidFill>
                        <a:effectLst/>
                        <a:uLnTx/>
                        <a:uFillTx/>
                        <a:latin typeface="微軟正黑體" panose="020B0604030504040204" pitchFamily="34" charset="-120"/>
                        <a:ea typeface="微軟正黑體" panose="020B0604030504040204" pitchFamily="34" charset="-120"/>
                        <a:cs typeface="+mn-cs"/>
                      </a:rPr>
                      <a:t>消防工程科</a:t>
                    </a:r>
                    <a:endParaRPr kumimoji="0" lang="en-US" altLang="zh-TW" sz="1800" b="0" i="0" u="none" strike="noStrike" kern="1200" cap="none" spc="0" normalizeH="0" baseline="0" noProof="0" dirty="0">
                      <a:ln>
                        <a:noFill/>
                      </a:ln>
                      <a:solidFill>
                        <a:srgbClr val="FFC000">
                          <a:lumMod val="50000"/>
                        </a:srgbClr>
                      </a:solidFill>
                      <a:effectLst/>
                      <a:uLnTx/>
                      <a:uFillTx/>
                      <a:latin typeface="微軟正黑體" panose="020B0604030504040204" pitchFamily="34" charset="-120"/>
                      <a:ea typeface="微軟正黑體" panose="020B0604030504040204" pitchFamily="34" charset="-120"/>
                      <a:cs typeface="+mn-cs"/>
                    </a:endParaRPr>
                  </a:p>
                </p:txBody>
              </p:sp>
            </p:grpSp>
            <p:sp>
              <p:nvSpPr>
                <p:cNvPr id="80" name="文字方塊 79">
                  <a:extLst>
                    <a:ext uri="{FF2B5EF4-FFF2-40B4-BE49-F238E27FC236}">
                      <a16:creationId xmlns:a16="http://schemas.microsoft.com/office/drawing/2014/main" id="{3304AB54-3253-70FD-91A7-9606F05544D1}"/>
                    </a:ext>
                  </a:extLst>
                </p:cNvPr>
                <p:cNvSpPr txBox="1"/>
                <p:nvPr/>
              </p:nvSpPr>
              <p:spPr>
                <a:xfrm>
                  <a:off x="5931981" y="5654571"/>
                  <a:ext cx="1411300" cy="408623"/>
                </a:xfrm>
                <a:prstGeom prst="roundRect">
                  <a:avLst/>
                </a:prstGeom>
                <a:solidFill>
                  <a:schemeClr val="bg1"/>
                </a:solid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0" i="0" u="none" strike="noStrike" kern="1200" cap="none" spc="0" normalizeH="0" baseline="0" noProof="0" dirty="0">
                      <a:ln>
                        <a:noFill/>
                      </a:ln>
                      <a:solidFill>
                        <a:srgbClr val="FFC000">
                          <a:lumMod val="50000"/>
                        </a:srgbClr>
                      </a:solidFill>
                      <a:effectLst/>
                      <a:uLnTx/>
                      <a:uFillTx/>
                      <a:latin typeface="微軟正黑體" panose="020B0604030504040204" pitchFamily="34" charset="-120"/>
                      <a:ea typeface="微軟正黑體" panose="020B0604030504040204" pitchFamily="34" charset="-120"/>
                      <a:cs typeface="+mn-cs"/>
                    </a:rPr>
                    <a:t>空間測繪科</a:t>
                  </a:r>
                  <a:endParaRPr kumimoji="0" lang="en-US" altLang="zh-TW" sz="1800" b="0" i="0" u="none" strike="noStrike" kern="1200" cap="none" spc="0" normalizeH="0" baseline="0" noProof="0" dirty="0">
                    <a:ln>
                      <a:noFill/>
                    </a:ln>
                    <a:solidFill>
                      <a:srgbClr val="FFC000">
                        <a:lumMod val="50000"/>
                      </a:srgbClr>
                    </a:solidFill>
                    <a:effectLst/>
                    <a:uLnTx/>
                    <a:uFillTx/>
                    <a:latin typeface="微軟正黑體" panose="020B0604030504040204" pitchFamily="34" charset="-120"/>
                    <a:ea typeface="微軟正黑體" panose="020B0604030504040204" pitchFamily="34" charset="-120"/>
                    <a:cs typeface="+mn-cs"/>
                  </a:endParaRPr>
                </a:p>
              </p:txBody>
            </p:sp>
          </p:grpSp>
        </p:grpSp>
        <p:grpSp>
          <p:nvGrpSpPr>
            <p:cNvPr id="58" name="群組 57">
              <a:extLst>
                <a:ext uri="{FF2B5EF4-FFF2-40B4-BE49-F238E27FC236}">
                  <a16:creationId xmlns:a16="http://schemas.microsoft.com/office/drawing/2014/main" id="{2811BFDE-53AB-9DB2-B2A1-B3714208C7C6}"/>
                </a:ext>
              </a:extLst>
            </p:cNvPr>
            <p:cNvGrpSpPr/>
            <p:nvPr/>
          </p:nvGrpSpPr>
          <p:grpSpPr>
            <a:xfrm>
              <a:off x="4264577" y="2746429"/>
              <a:ext cx="4858389" cy="1408241"/>
              <a:chOff x="4839296" y="2716363"/>
              <a:chExt cx="4661342" cy="1408241"/>
            </a:xfrm>
          </p:grpSpPr>
          <p:sp>
            <p:nvSpPr>
              <p:cNvPr id="66" name="圓角矩形 25">
                <a:extLst>
                  <a:ext uri="{FF2B5EF4-FFF2-40B4-BE49-F238E27FC236}">
                    <a16:creationId xmlns:a16="http://schemas.microsoft.com/office/drawing/2014/main" id="{2AC2C262-4A5B-707C-1080-47C17E112835}"/>
                  </a:ext>
                </a:extLst>
              </p:cNvPr>
              <p:cNvSpPr>
                <a:spLocks/>
              </p:cNvSpPr>
              <p:nvPr/>
            </p:nvSpPr>
            <p:spPr>
              <a:xfrm>
                <a:off x="4839296" y="3715984"/>
                <a:ext cx="1671536" cy="36587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a:ln>
                      <a:noFill/>
                    </a:ln>
                    <a:solidFill>
                      <a:srgbClr val="FFC000">
                        <a:lumMod val="50000"/>
                      </a:srgbClr>
                    </a:solidFill>
                    <a:effectLst/>
                    <a:uLnTx/>
                    <a:uFillTx/>
                    <a:latin typeface="微軟正黑體" panose="020B0604030504040204" pitchFamily="34" charset="-120"/>
                    <a:ea typeface="微軟正黑體" panose="020B0604030504040204" pitchFamily="34" charset="-120"/>
                    <a:cs typeface="+mn-cs"/>
                  </a:rPr>
                  <a:t>電機與電子群</a:t>
                </a:r>
              </a:p>
            </p:txBody>
          </p:sp>
          <p:grpSp>
            <p:nvGrpSpPr>
              <p:cNvPr id="67" name="群組 66">
                <a:extLst>
                  <a:ext uri="{FF2B5EF4-FFF2-40B4-BE49-F238E27FC236}">
                    <a16:creationId xmlns:a16="http://schemas.microsoft.com/office/drawing/2014/main" id="{2530960B-93CA-EA98-8C6B-A0E58D829191}"/>
                  </a:ext>
                </a:extLst>
              </p:cNvPr>
              <p:cNvGrpSpPr/>
              <p:nvPr/>
            </p:nvGrpSpPr>
            <p:grpSpPr>
              <a:xfrm>
                <a:off x="6173781" y="2716363"/>
                <a:ext cx="3326857" cy="1408241"/>
                <a:chOff x="1790458" y="2452939"/>
                <a:chExt cx="3326857" cy="1408241"/>
              </a:xfrm>
            </p:grpSpPr>
            <p:grpSp>
              <p:nvGrpSpPr>
                <p:cNvPr id="68" name="群組 67">
                  <a:extLst>
                    <a:ext uri="{FF2B5EF4-FFF2-40B4-BE49-F238E27FC236}">
                      <a16:creationId xmlns:a16="http://schemas.microsoft.com/office/drawing/2014/main" id="{D13083C2-D00C-44A0-C953-AE8BD370BA15}"/>
                    </a:ext>
                  </a:extLst>
                </p:cNvPr>
                <p:cNvGrpSpPr/>
                <p:nvPr/>
              </p:nvGrpSpPr>
              <p:grpSpPr>
                <a:xfrm>
                  <a:off x="1790458" y="2464325"/>
                  <a:ext cx="3325562" cy="1396855"/>
                  <a:chOff x="1759848" y="2425197"/>
                  <a:chExt cx="3325562" cy="1396855"/>
                </a:xfrm>
              </p:grpSpPr>
              <p:grpSp>
                <p:nvGrpSpPr>
                  <p:cNvPr id="70" name="群組 69">
                    <a:extLst>
                      <a:ext uri="{FF2B5EF4-FFF2-40B4-BE49-F238E27FC236}">
                        <a16:creationId xmlns:a16="http://schemas.microsoft.com/office/drawing/2014/main" id="{DE015016-20BD-4150-D61B-9CB5CD54D81F}"/>
                      </a:ext>
                    </a:extLst>
                  </p:cNvPr>
                  <p:cNvGrpSpPr/>
                  <p:nvPr/>
                </p:nvGrpSpPr>
                <p:grpSpPr>
                  <a:xfrm>
                    <a:off x="1759848" y="2425197"/>
                    <a:ext cx="3100356" cy="1380436"/>
                    <a:chOff x="1653446" y="2425197"/>
                    <a:chExt cx="3100356" cy="1380436"/>
                  </a:xfrm>
                </p:grpSpPr>
                <p:sp>
                  <p:nvSpPr>
                    <p:cNvPr id="73" name="文字方塊 72">
                      <a:extLst>
                        <a:ext uri="{FF2B5EF4-FFF2-40B4-BE49-F238E27FC236}">
                          <a16:creationId xmlns:a16="http://schemas.microsoft.com/office/drawing/2014/main" id="{FDAECDBE-7D77-7E88-D29E-95F86756CA1C}"/>
                        </a:ext>
                      </a:extLst>
                    </p:cNvPr>
                    <p:cNvSpPr txBox="1"/>
                    <p:nvPr/>
                  </p:nvSpPr>
                  <p:spPr>
                    <a:xfrm>
                      <a:off x="1657554" y="2896278"/>
                      <a:ext cx="961123" cy="431373"/>
                    </a:xfrm>
                    <a:prstGeom prst="roundRect">
                      <a:avLst/>
                    </a:prstGeom>
                    <a:solidFill>
                      <a:schemeClr val="bg1"/>
                    </a:solidFill>
                    <a:ln>
                      <a:noFill/>
                    </a:ln>
                  </p:spPr>
                  <p:txBody>
                    <a:bodyPr wrap="square" rtlCol="0">
                      <a:spAutoFit/>
                    </a:bodyPr>
                    <a:lstStyle/>
                    <a:p>
                      <a:pPr lvl="0" algn="ctr">
                        <a:defRPr/>
                      </a:pPr>
                      <a:r>
                        <a:rPr lang="zh-TW" altLang="en-US" sz="1800" dirty="0">
                          <a:solidFill>
                            <a:srgbClr val="FFC000">
                              <a:lumMod val="50000"/>
                            </a:srgbClr>
                          </a:solidFill>
                          <a:latin typeface="微軟正黑體" panose="020B0604030504040204" pitchFamily="34" charset="-120"/>
                          <a:ea typeface="微軟正黑體" panose="020B0604030504040204" pitchFamily="34" charset="-120"/>
                        </a:rPr>
                        <a:t>電機科</a:t>
                      </a:r>
                      <a:endParaRPr kumimoji="0" lang="en-US" altLang="zh-TW" sz="1800" b="0" i="0" u="none" strike="noStrike" kern="1200" cap="none" spc="0" normalizeH="0" baseline="0" noProof="0" dirty="0">
                        <a:ln>
                          <a:noFill/>
                        </a:ln>
                        <a:solidFill>
                          <a:srgbClr val="FFC000">
                            <a:lumMod val="50000"/>
                          </a:srgbClr>
                        </a:solidFill>
                        <a:effectLst/>
                        <a:uLnTx/>
                        <a:uFillTx/>
                        <a:latin typeface="微軟正黑體" panose="020B0604030504040204" pitchFamily="34" charset="-120"/>
                        <a:ea typeface="微軟正黑體" panose="020B0604030504040204" pitchFamily="34" charset="-120"/>
                        <a:cs typeface="+mn-cs"/>
                      </a:endParaRPr>
                    </a:p>
                  </p:txBody>
                </p:sp>
                <p:sp>
                  <p:nvSpPr>
                    <p:cNvPr id="74" name="文字方塊 73">
                      <a:extLst>
                        <a:ext uri="{FF2B5EF4-FFF2-40B4-BE49-F238E27FC236}">
                          <a16:creationId xmlns:a16="http://schemas.microsoft.com/office/drawing/2014/main" id="{38A3FC12-5E44-71F4-62EE-C1F01806C14B}"/>
                        </a:ext>
                      </a:extLst>
                    </p:cNvPr>
                    <p:cNvSpPr txBox="1"/>
                    <p:nvPr/>
                  </p:nvSpPr>
                  <p:spPr>
                    <a:xfrm>
                      <a:off x="2653191" y="2425197"/>
                      <a:ext cx="961123" cy="408623"/>
                    </a:xfrm>
                    <a:prstGeom prst="roundRect">
                      <a:avLst/>
                    </a:prstGeom>
                    <a:solidFill>
                      <a:schemeClr val="bg1"/>
                    </a:solid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0" i="0" u="none" strike="noStrike" kern="1200" cap="none" spc="0" normalizeH="0" baseline="0" noProof="0" dirty="0">
                          <a:ln>
                            <a:noFill/>
                          </a:ln>
                          <a:solidFill>
                            <a:srgbClr val="FFC000">
                              <a:lumMod val="50000"/>
                            </a:srgbClr>
                          </a:solidFill>
                          <a:effectLst/>
                          <a:uLnTx/>
                          <a:uFillTx/>
                          <a:latin typeface="微軟正黑體" panose="020B0604030504040204" pitchFamily="34" charset="-120"/>
                          <a:ea typeface="微軟正黑體" panose="020B0604030504040204" pitchFamily="34" charset="-120"/>
                          <a:cs typeface="+mn-cs"/>
                        </a:rPr>
                        <a:t>電子科</a:t>
                      </a:r>
                      <a:endParaRPr kumimoji="0" lang="en-US" altLang="zh-TW" sz="1800" b="0" i="0" u="none" strike="noStrike" kern="1200" cap="none" spc="0" normalizeH="0" baseline="0" noProof="0" dirty="0">
                        <a:ln>
                          <a:noFill/>
                        </a:ln>
                        <a:solidFill>
                          <a:srgbClr val="FFC000">
                            <a:lumMod val="50000"/>
                          </a:srgbClr>
                        </a:solidFill>
                        <a:effectLst/>
                        <a:uLnTx/>
                        <a:uFillTx/>
                        <a:latin typeface="微軟正黑體" panose="020B0604030504040204" pitchFamily="34" charset="-120"/>
                        <a:ea typeface="微軟正黑體" panose="020B0604030504040204" pitchFamily="34" charset="-120"/>
                        <a:cs typeface="+mn-cs"/>
                      </a:endParaRPr>
                    </a:p>
                  </p:txBody>
                </p:sp>
                <p:sp>
                  <p:nvSpPr>
                    <p:cNvPr id="75" name="文字方塊 74">
                      <a:extLst>
                        <a:ext uri="{FF2B5EF4-FFF2-40B4-BE49-F238E27FC236}">
                          <a16:creationId xmlns:a16="http://schemas.microsoft.com/office/drawing/2014/main" id="{F46DF97B-A937-0C40-C1D3-C8FAD4F7D1D5}"/>
                        </a:ext>
                      </a:extLst>
                    </p:cNvPr>
                    <p:cNvSpPr txBox="1"/>
                    <p:nvPr/>
                  </p:nvSpPr>
                  <p:spPr>
                    <a:xfrm>
                      <a:off x="1653446" y="2426546"/>
                      <a:ext cx="961123" cy="431372"/>
                    </a:xfrm>
                    <a:prstGeom prst="roundRect">
                      <a:avLst/>
                    </a:prstGeom>
                    <a:solidFill>
                      <a:schemeClr val="bg1"/>
                    </a:solid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0" i="0" u="none" strike="noStrike" kern="1200" cap="none" spc="0" normalizeH="0" baseline="0" noProof="0" dirty="0">
                          <a:ln>
                            <a:noFill/>
                          </a:ln>
                          <a:solidFill>
                            <a:srgbClr val="FFC000">
                              <a:lumMod val="50000"/>
                            </a:srgbClr>
                          </a:solidFill>
                          <a:effectLst/>
                          <a:uLnTx/>
                          <a:uFillTx/>
                          <a:latin typeface="微軟正黑體" panose="020B0604030504040204" pitchFamily="34" charset="-120"/>
                          <a:ea typeface="微軟正黑體" panose="020B0604030504040204" pitchFamily="34" charset="-120"/>
                          <a:cs typeface="+mn-cs"/>
                        </a:rPr>
                        <a:t>資訊科</a:t>
                      </a:r>
                      <a:endParaRPr kumimoji="0" lang="en-US" altLang="zh-TW" sz="1800" b="0" i="0" u="none" strike="noStrike" kern="1200" cap="none" spc="0" normalizeH="0" baseline="0" noProof="0" dirty="0">
                        <a:ln>
                          <a:noFill/>
                        </a:ln>
                        <a:solidFill>
                          <a:srgbClr val="FFC000">
                            <a:lumMod val="50000"/>
                          </a:srgbClr>
                        </a:solidFill>
                        <a:effectLst/>
                        <a:uLnTx/>
                        <a:uFillTx/>
                        <a:latin typeface="微軟正黑體" panose="020B0604030504040204" pitchFamily="34" charset="-120"/>
                        <a:ea typeface="微軟正黑體" panose="020B0604030504040204" pitchFamily="34" charset="-120"/>
                        <a:cs typeface="+mn-cs"/>
                      </a:endParaRPr>
                    </a:p>
                  </p:txBody>
                </p:sp>
                <p:sp>
                  <p:nvSpPr>
                    <p:cNvPr id="76" name="文字方塊 75">
                      <a:extLst>
                        <a:ext uri="{FF2B5EF4-FFF2-40B4-BE49-F238E27FC236}">
                          <a16:creationId xmlns:a16="http://schemas.microsoft.com/office/drawing/2014/main" id="{C95CD175-3C09-1935-4306-F2BD9B5BA3C5}"/>
                        </a:ext>
                      </a:extLst>
                    </p:cNvPr>
                    <p:cNvSpPr txBox="1"/>
                    <p:nvPr/>
                  </p:nvSpPr>
                  <p:spPr>
                    <a:xfrm>
                      <a:off x="3386284" y="3374261"/>
                      <a:ext cx="1367518" cy="431372"/>
                    </a:xfrm>
                    <a:prstGeom prst="roundRect">
                      <a:avLst/>
                    </a:prstGeom>
                    <a:solidFill>
                      <a:schemeClr val="bg1"/>
                    </a:solid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0" i="0" u="none" strike="noStrike" kern="1200" cap="none" spc="0" normalizeH="0" baseline="0" noProof="0" dirty="0">
                          <a:ln>
                            <a:noFill/>
                          </a:ln>
                          <a:solidFill>
                            <a:schemeClr val="bg1">
                              <a:lumMod val="65000"/>
                            </a:schemeClr>
                          </a:solidFill>
                          <a:effectLst/>
                          <a:uLnTx/>
                          <a:uFillTx/>
                          <a:latin typeface="微軟正黑體" panose="020B0604030504040204" pitchFamily="34" charset="-120"/>
                          <a:ea typeface="微軟正黑體" panose="020B0604030504040204" pitchFamily="34" charset="-120"/>
                          <a:cs typeface="+mn-cs"/>
                        </a:rPr>
                        <a:t>電子通信科</a:t>
                      </a:r>
                      <a:endParaRPr kumimoji="0" lang="en-US" altLang="zh-TW" sz="1800" b="0" i="0" u="none" strike="noStrike" kern="1200" cap="none" spc="0" normalizeH="0" baseline="0" noProof="0" dirty="0">
                        <a:ln>
                          <a:noFill/>
                        </a:ln>
                        <a:solidFill>
                          <a:schemeClr val="bg1">
                            <a:lumMod val="65000"/>
                          </a:schemeClr>
                        </a:solidFill>
                        <a:effectLst/>
                        <a:uLnTx/>
                        <a:uFillTx/>
                        <a:latin typeface="微軟正黑體" panose="020B0604030504040204" pitchFamily="34" charset="-120"/>
                        <a:ea typeface="微軟正黑體" panose="020B0604030504040204" pitchFamily="34" charset="-120"/>
                        <a:cs typeface="+mn-cs"/>
                      </a:endParaRPr>
                    </a:p>
                  </p:txBody>
                </p:sp>
              </p:grpSp>
              <p:sp>
                <p:nvSpPr>
                  <p:cNvPr id="71" name="文字方塊 70">
                    <a:extLst>
                      <a:ext uri="{FF2B5EF4-FFF2-40B4-BE49-F238E27FC236}">
                        <a16:creationId xmlns:a16="http://schemas.microsoft.com/office/drawing/2014/main" id="{A2FAF79A-4518-4472-45DF-EF1040E991E9}"/>
                      </a:ext>
                    </a:extLst>
                  </p:cNvPr>
                  <p:cNvSpPr txBox="1"/>
                  <p:nvPr/>
                </p:nvSpPr>
                <p:spPr>
                  <a:xfrm>
                    <a:off x="3755499" y="2906871"/>
                    <a:ext cx="1329911" cy="431372"/>
                  </a:xfrm>
                  <a:prstGeom prst="roundRect">
                    <a:avLst/>
                  </a:prstGeom>
                  <a:solidFill>
                    <a:schemeClr val="bg1"/>
                  </a:solid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0" i="0" u="none" strike="noStrike" kern="1200" cap="none" spc="0" normalizeH="0" baseline="0" noProof="0" dirty="0">
                        <a:ln>
                          <a:noFill/>
                        </a:ln>
                        <a:solidFill>
                          <a:srgbClr val="FFC000">
                            <a:lumMod val="50000"/>
                          </a:srgbClr>
                        </a:solidFill>
                        <a:effectLst/>
                        <a:uLnTx/>
                        <a:uFillTx/>
                        <a:latin typeface="微軟正黑體" panose="020B0604030504040204" pitchFamily="34" charset="-120"/>
                        <a:ea typeface="微軟正黑體" panose="020B0604030504040204" pitchFamily="34" charset="-120"/>
                        <a:cs typeface="+mn-cs"/>
                      </a:rPr>
                      <a:t>冷凍空調科</a:t>
                    </a:r>
                    <a:endParaRPr kumimoji="0" lang="en-US" altLang="zh-TW" sz="1800" b="0" i="0" u="none" strike="noStrike" kern="1200" cap="none" spc="0" normalizeH="0" baseline="0" noProof="0" dirty="0">
                      <a:ln>
                        <a:noFill/>
                      </a:ln>
                      <a:solidFill>
                        <a:srgbClr val="FFC000">
                          <a:lumMod val="50000"/>
                        </a:srgbClr>
                      </a:solidFill>
                      <a:effectLst/>
                      <a:uLnTx/>
                      <a:uFillTx/>
                      <a:latin typeface="微軟正黑體" panose="020B0604030504040204" pitchFamily="34" charset="-120"/>
                      <a:ea typeface="微軟正黑體" panose="020B0604030504040204" pitchFamily="34" charset="-120"/>
                      <a:cs typeface="+mn-cs"/>
                    </a:endParaRPr>
                  </a:p>
                </p:txBody>
              </p:sp>
              <p:sp>
                <p:nvSpPr>
                  <p:cNvPr id="72" name="文字方塊 71">
                    <a:extLst>
                      <a:ext uri="{FF2B5EF4-FFF2-40B4-BE49-F238E27FC236}">
                        <a16:creationId xmlns:a16="http://schemas.microsoft.com/office/drawing/2014/main" id="{02B7D4AB-F9DE-C883-2432-672BF4DEF573}"/>
                      </a:ext>
                    </a:extLst>
                  </p:cNvPr>
                  <p:cNvSpPr txBox="1"/>
                  <p:nvPr/>
                </p:nvSpPr>
                <p:spPr>
                  <a:xfrm>
                    <a:off x="2084590" y="3390680"/>
                    <a:ext cx="1350006" cy="431372"/>
                  </a:xfrm>
                  <a:prstGeom prst="roundRect">
                    <a:avLst/>
                  </a:prstGeom>
                  <a:solidFill>
                    <a:schemeClr val="bg1"/>
                  </a:solid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0" i="0" u="none" strike="noStrike" kern="1200" cap="none" spc="0" normalizeH="0" baseline="0" noProof="0" dirty="0">
                        <a:ln>
                          <a:noFill/>
                        </a:ln>
                        <a:solidFill>
                          <a:srgbClr val="FFC000">
                            <a:lumMod val="50000"/>
                          </a:srgbClr>
                        </a:solidFill>
                        <a:effectLst/>
                        <a:uLnTx/>
                        <a:uFillTx/>
                        <a:latin typeface="微軟正黑體" panose="020B0604030504040204" pitchFamily="34" charset="-120"/>
                        <a:ea typeface="微軟正黑體" panose="020B0604030504040204" pitchFamily="34" charset="-120"/>
                        <a:cs typeface="+mn-cs"/>
                      </a:rPr>
                      <a:t>電機空調科</a:t>
                    </a:r>
                    <a:endParaRPr kumimoji="0" lang="en-US" altLang="zh-TW" sz="1800" b="0" i="0" u="none" strike="noStrike" kern="1200" cap="none" spc="0" normalizeH="0" baseline="0" noProof="0" dirty="0">
                      <a:ln>
                        <a:noFill/>
                      </a:ln>
                      <a:solidFill>
                        <a:srgbClr val="FFC000">
                          <a:lumMod val="50000"/>
                        </a:srgbClr>
                      </a:solidFill>
                      <a:effectLst/>
                      <a:uLnTx/>
                      <a:uFillTx/>
                      <a:latin typeface="微軟正黑體" panose="020B0604030504040204" pitchFamily="34" charset="-120"/>
                      <a:ea typeface="微軟正黑體" panose="020B0604030504040204" pitchFamily="34" charset="-120"/>
                      <a:cs typeface="+mn-cs"/>
                    </a:endParaRPr>
                  </a:p>
                </p:txBody>
              </p:sp>
            </p:grpSp>
            <p:sp>
              <p:nvSpPr>
                <p:cNvPr id="69" name="文字方塊 68">
                  <a:extLst>
                    <a:ext uri="{FF2B5EF4-FFF2-40B4-BE49-F238E27FC236}">
                      <a16:creationId xmlns:a16="http://schemas.microsoft.com/office/drawing/2014/main" id="{6CCCA8D2-9137-2A3E-55F5-8F636B2D259E}"/>
                    </a:ext>
                  </a:extLst>
                </p:cNvPr>
                <p:cNvSpPr txBox="1"/>
                <p:nvPr/>
              </p:nvSpPr>
              <p:spPr>
                <a:xfrm>
                  <a:off x="3787404" y="2452939"/>
                  <a:ext cx="1329911" cy="431372"/>
                </a:xfrm>
                <a:prstGeom prst="roundRect">
                  <a:avLst/>
                </a:prstGeom>
                <a:solidFill>
                  <a:schemeClr val="bg1"/>
                </a:solid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0" i="0" u="none" strike="noStrike" kern="1200" cap="none" spc="0" normalizeH="0" baseline="0" noProof="0" dirty="0">
                      <a:ln>
                        <a:noFill/>
                      </a:ln>
                      <a:solidFill>
                        <a:srgbClr val="FFC000">
                          <a:lumMod val="50000"/>
                        </a:srgbClr>
                      </a:solidFill>
                      <a:effectLst/>
                      <a:uLnTx/>
                      <a:uFillTx/>
                      <a:latin typeface="微軟正黑體" panose="020B0604030504040204" pitchFamily="34" charset="-120"/>
                      <a:ea typeface="微軟正黑體" panose="020B0604030504040204" pitchFamily="34" charset="-120"/>
                      <a:cs typeface="+mn-cs"/>
                    </a:rPr>
                    <a:t>航空電子科</a:t>
                  </a:r>
                  <a:endParaRPr kumimoji="0" lang="en-US" altLang="zh-TW" sz="1800" b="0" i="0" u="none" strike="noStrike" kern="1200" cap="none" spc="0" normalizeH="0" baseline="0" noProof="0" dirty="0">
                    <a:ln>
                      <a:noFill/>
                    </a:ln>
                    <a:solidFill>
                      <a:srgbClr val="FFC000">
                        <a:lumMod val="50000"/>
                      </a:srgbClr>
                    </a:solidFill>
                    <a:effectLst/>
                    <a:uLnTx/>
                    <a:uFillTx/>
                    <a:latin typeface="微軟正黑體" panose="020B0604030504040204" pitchFamily="34" charset="-120"/>
                    <a:ea typeface="微軟正黑體" panose="020B0604030504040204" pitchFamily="34" charset="-120"/>
                    <a:cs typeface="+mn-cs"/>
                  </a:endParaRPr>
                </a:p>
              </p:txBody>
            </p:sp>
          </p:grpSp>
        </p:grpSp>
        <p:pic>
          <p:nvPicPr>
            <p:cNvPr id="59" name="圖形 58" descr="電工">
              <a:extLst>
                <a:ext uri="{FF2B5EF4-FFF2-40B4-BE49-F238E27FC236}">
                  <a16:creationId xmlns:a16="http://schemas.microsoft.com/office/drawing/2014/main" id="{37F28BD8-C02A-C5F9-BF7C-9A9D906D7914}"/>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705125" y="2960627"/>
              <a:ext cx="852584" cy="818005"/>
            </a:xfrm>
            <a:prstGeom prst="rect">
              <a:avLst/>
            </a:prstGeom>
          </p:spPr>
        </p:pic>
        <p:pic>
          <p:nvPicPr>
            <p:cNvPr id="60" name="圖形 59" descr="建築工人">
              <a:extLst>
                <a:ext uri="{FF2B5EF4-FFF2-40B4-BE49-F238E27FC236}">
                  <a16:creationId xmlns:a16="http://schemas.microsoft.com/office/drawing/2014/main" id="{B3C21AA6-8420-27F0-9272-9F82EA72D061}"/>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229477" y="1605632"/>
              <a:ext cx="816431" cy="783318"/>
            </a:xfrm>
            <a:prstGeom prst="rect">
              <a:avLst/>
            </a:prstGeom>
          </p:spPr>
        </p:pic>
        <p:pic>
          <p:nvPicPr>
            <p:cNvPr id="61" name="圖形 60" descr="飛行員">
              <a:extLst>
                <a:ext uri="{FF2B5EF4-FFF2-40B4-BE49-F238E27FC236}">
                  <a16:creationId xmlns:a16="http://schemas.microsoft.com/office/drawing/2014/main" id="{A6000A42-22C9-27A0-B05D-716D9E91E5EA}"/>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538800" y="2780628"/>
              <a:ext cx="852584" cy="818005"/>
            </a:xfrm>
            <a:prstGeom prst="rect">
              <a:avLst/>
            </a:prstGeom>
          </p:spPr>
        </p:pic>
        <p:pic>
          <p:nvPicPr>
            <p:cNvPr id="62" name="圖形 61" descr="科學家">
              <a:extLst>
                <a:ext uri="{FF2B5EF4-FFF2-40B4-BE49-F238E27FC236}">
                  <a16:creationId xmlns:a16="http://schemas.microsoft.com/office/drawing/2014/main" id="{A94F4CF0-0330-8CCE-0291-40B0FFA60F03}"/>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9265614" y="2842013"/>
              <a:ext cx="956079" cy="917302"/>
            </a:xfrm>
            <a:prstGeom prst="rect">
              <a:avLst/>
            </a:prstGeom>
          </p:spPr>
        </p:pic>
        <p:pic>
          <p:nvPicPr>
            <p:cNvPr id="63" name="圖形 62" descr="焊接工">
              <a:extLst>
                <a:ext uri="{FF2B5EF4-FFF2-40B4-BE49-F238E27FC236}">
                  <a16:creationId xmlns:a16="http://schemas.microsoft.com/office/drawing/2014/main" id="{D069C942-0FCB-FE62-96E2-653D37572479}"/>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313603" y="1543804"/>
              <a:ext cx="861607" cy="826662"/>
            </a:xfrm>
            <a:prstGeom prst="rect">
              <a:avLst/>
            </a:prstGeom>
          </p:spPr>
        </p:pic>
        <p:sp>
          <p:nvSpPr>
            <p:cNvPr id="64" name="文字方塊 63">
              <a:extLst>
                <a:ext uri="{FF2B5EF4-FFF2-40B4-BE49-F238E27FC236}">
                  <a16:creationId xmlns:a16="http://schemas.microsoft.com/office/drawing/2014/main" id="{55C6C6EA-445E-FC5D-1E3C-2F98A28CBBC0}"/>
                </a:ext>
              </a:extLst>
            </p:cNvPr>
            <p:cNvSpPr txBox="1"/>
            <p:nvPr/>
          </p:nvSpPr>
          <p:spPr>
            <a:xfrm>
              <a:off x="6697481" y="3234327"/>
              <a:ext cx="1001752" cy="431372"/>
            </a:xfrm>
            <a:prstGeom prst="roundRect">
              <a:avLst/>
            </a:prstGeom>
            <a:solidFill>
              <a:schemeClr val="bg1"/>
            </a:solid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0" i="0" u="none" strike="noStrike" kern="1200" cap="none" spc="0" normalizeH="0" baseline="0" noProof="0" dirty="0">
                  <a:ln>
                    <a:noFill/>
                  </a:ln>
                  <a:solidFill>
                    <a:srgbClr val="FFC000">
                      <a:lumMod val="50000"/>
                    </a:srgbClr>
                  </a:solidFill>
                  <a:effectLst/>
                  <a:uLnTx/>
                  <a:uFillTx/>
                  <a:latin typeface="微軟正黑體" panose="020B0604030504040204" pitchFamily="34" charset="-120"/>
                  <a:ea typeface="微軟正黑體" panose="020B0604030504040204" pitchFamily="34" charset="-120"/>
                  <a:cs typeface="+mn-cs"/>
                </a:rPr>
                <a:t>控制科</a:t>
              </a:r>
              <a:endParaRPr kumimoji="0" lang="en-US" altLang="zh-TW" sz="1800" b="0" i="0" u="none" strike="noStrike" kern="1200" cap="none" spc="0" normalizeH="0" baseline="0" noProof="0" dirty="0">
                <a:ln>
                  <a:noFill/>
                </a:ln>
                <a:solidFill>
                  <a:srgbClr val="FFC000">
                    <a:lumMod val="50000"/>
                  </a:srgbClr>
                </a:solidFill>
                <a:effectLst/>
                <a:uLnTx/>
                <a:uFillTx/>
                <a:latin typeface="微軟正黑體" panose="020B0604030504040204" pitchFamily="34" charset="-120"/>
                <a:ea typeface="微軟正黑體" panose="020B0604030504040204" pitchFamily="34" charset="-120"/>
                <a:cs typeface="+mn-cs"/>
              </a:endParaRPr>
            </a:p>
          </p:txBody>
        </p:sp>
        <p:sp>
          <p:nvSpPr>
            <p:cNvPr id="65" name="文字方塊 64">
              <a:extLst>
                <a:ext uri="{FF2B5EF4-FFF2-40B4-BE49-F238E27FC236}">
                  <a16:creationId xmlns:a16="http://schemas.microsoft.com/office/drawing/2014/main" id="{8A7C50D5-E20E-13E9-7342-4343C39B8A56}"/>
                </a:ext>
              </a:extLst>
            </p:cNvPr>
            <p:cNvSpPr txBox="1"/>
            <p:nvPr/>
          </p:nvSpPr>
          <p:spPr>
            <a:xfrm>
              <a:off x="10202971" y="3729297"/>
              <a:ext cx="1404718" cy="431372"/>
            </a:xfrm>
            <a:prstGeom prst="roundRect">
              <a:avLst/>
            </a:prstGeom>
            <a:solidFill>
              <a:schemeClr val="bg1"/>
            </a:solid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0" i="0" u="none" strike="noStrike" kern="1200" cap="none" spc="0" normalizeH="0" baseline="0" noProof="0" dirty="0">
                  <a:ln>
                    <a:noFill/>
                  </a:ln>
                  <a:solidFill>
                    <a:schemeClr val="bg1">
                      <a:lumMod val="65000"/>
                    </a:schemeClr>
                  </a:solidFill>
                  <a:effectLst/>
                  <a:uLnTx/>
                  <a:uFillTx/>
                  <a:latin typeface="微軟正黑體" panose="020B0604030504040204" pitchFamily="34" charset="-120"/>
                  <a:ea typeface="微軟正黑體" panose="020B0604030504040204" pitchFamily="34" charset="-120"/>
                  <a:cs typeface="+mn-cs"/>
                </a:rPr>
                <a:t>環境檢驗科</a:t>
              </a:r>
              <a:endParaRPr kumimoji="0" lang="en-US" altLang="zh-TW" sz="1800" b="0" i="0" u="none" strike="noStrike" kern="1200" cap="none" spc="0" normalizeH="0" baseline="0" noProof="0" dirty="0">
                <a:ln>
                  <a:noFill/>
                </a:ln>
                <a:solidFill>
                  <a:schemeClr val="bg1">
                    <a:lumMod val="65000"/>
                  </a:schemeClr>
                </a:solidFill>
                <a:effectLst/>
                <a:uLnTx/>
                <a:uFillTx/>
                <a:latin typeface="微軟正黑體" panose="020B0604030504040204" pitchFamily="34" charset="-120"/>
                <a:ea typeface="微軟正黑體" panose="020B0604030504040204" pitchFamily="34" charset="-120"/>
                <a:cs typeface="+mn-cs"/>
              </a:endParaRPr>
            </a:p>
          </p:txBody>
        </p:sp>
      </p:grpSp>
      <p:grpSp>
        <p:nvGrpSpPr>
          <p:cNvPr id="113" name="群組 112">
            <a:extLst>
              <a:ext uri="{FF2B5EF4-FFF2-40B4-BE49-F238E27FC236}">
                <a16:creationId xmlns:a16="http://schemas.microsoft.com/office/drawing/2014/main" id="{AC3BA880-ECB8-CC72-1E4B-9B63E8C0AE91}"/>
              </a:ext>
            </a:extLst>
          </p:cNvPr>
          <p:cNvGrpSpPr/>
          <p:nvPr/>
        </p:nvGrpSpPr>
        <p:grpSpPr>
          <a:xfrm>
            <a:off x="136922" y="3884923"/>
            <a:ext cx="6546346" cy="2805254"/>
            <a:chOff x="5375666" y="957654"/>
            <a:chExt cx="6648163" cy="3033781"/>
          </a:xfrm>
        </p:grpSpPr>
        <p:sp>
          <p:nvSpPr>
            <p:cNvPr id="114" name="矩形: 圓角化同側角落 113">
              <a:extLst>
                <a:ext uri="{FF2B5EF4-FFF2-40B4-BE49-F238E27FC236}">
                  <a16:creationId xmlns:a16="http://schemas.microsoft.com/office/drawing/2014/main" id="{5DF80CE9-BEE6-056B-EC37-A887EA51A754}"/>
                </a:ext>
              </a:extLst>
            </p:cNvPr>
            <p:cNvSpPr/>
            <p:nvPr/>
          </p:nvSpPr>
          <p:spPr>
            <a:xfrm flipV="1">
              <a:off x="5375666" y="961989"/>
              <a:ext cx="6648163" cy="3029446"/>
            </a:xfrm>
            <a:prstGeom prst="round2SameRect">
              <a:avLst/>
            </a:prstGeom>
            <a:solidFill>
              <a:schemeClr val="accent6">
                <a:lumMod val="40000"/>
                <a:lumOff val="60000"/>
              </a:schemeClr>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115" name="文字方塊 114">
              <a:extLst>
                <a:ext uri="{FF2B5EF4-FFF2-40B4-BE49-F238E27FC236}">
                  <a16:creationId xmlns:a16="http://schemas.microsoft.com/office/drawing/2014/main" id="{233FAAE1-E091-5C46-8049-8EFFA831B00E}"/>
                </a:ext>
              </a:extLst>
            </p:cNvPr>
            <p:cNvSpPr txBox="1"/>
            <p:nvPr/>
          </p:nvSpPr>
          <p:spPr>
            <a:xfrm>
              <a:off x="5375666" y="957654"/>
              <a:ext cx="6648163" cy="405042"/>
            </a:xfrm>
            <a:prstGeom prst="rect">
              <a:avLst/>
            </a:prstGeom>
            <a:solidFill>
              <a:schemeClr val="accent6"/>
            </a:solidFill>
          </p:spPr>
          <p:txBody>
            <a:bodyPr wrap="square" rtlCol="0">
              <a:spAutoFit/>
            </a:bodyPr>
            <a:lstStyle/>
            <a:p>
              <a:pPr marL="0" marR="0" lvl="0" indent="0" algn="ctr" defTabSz="914400" rtl="0" eaLnBrk="1" fontAlgn="auto" latinLnBrk="0" hangingPunct="1">
                <a:lnSpc>
                  <a:spcPct val="100000"/>
                </a:lnSpc>
                <a:spcBef>
                  <a:spcPts val="600"/>
                </a:spcBef>
                <a:spcAft>
                  <a:spcPts val="600"/>
                </a:spcAft>
                <a:buClrTx/>
                <a:buSzTx/>
                <a:buFontTx/>
                <a:buNone/>
                <a:tabLst/>
                <a:defRPr/>
              </a:pPr>
              <a:r>
                <a:rPr kumimoji="0" lang="zh-TW" altLang="en-US" sz="2000" b="1"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rPr>
                <a:t>商 業 類</a:t>
              </a:r>
            </a:p>
          </p:txBody>
        </p:sp>
        <p:sp>
          <p:nvSpPr>
            <p:cNvPr id="116" name="圓角矩形 23">
              <a:extLst>
                <a:ext uri="{FF2B5EF4-FFF2-40B4-BE49-F238E27FC236}">
                  <a16:creationId xmlns:a16="http://schemas.microsoft.com/office/drawing/2014/main" id="{5C44D81B-A5AB-3460-6BC9-F17878F564DC}"/>
                </a:ext>
              </a:extLst>
            </p:cNvPr>
            <p:cNvSpPr/>
            <p:nvPr/>
          </p:nvSpPr>
          <p:spPr>
            <a:xfrm>
              <a:off x="5531008" y="2399687"/>
              <a:ext cx="1648416" cy="357212"/>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a:ln>
                    <a:noFill/>
                  </a:ln>
                  <a:solidFill>
                    <a:srgbClr val="44546A">
                      <a:lumMod val="50000"/>
                    </a:srgbClr>
                  </a:solidFill>
                  <a:effectLst/>
                  <a:uLnTx/>
                  <a:uFillTx/>
                  <a:latin typeface="微軟正黑體" panose="020B0604030504040204" pitchFamily="34" charset="-120"/>
                  <a:ea typeface="微軟正黑體" panose="020B0604030504040204" pitchFamily="34" charset="-120"/>
                  <a:cs typeface="+mn-cs"/>
                </a:rPr>
                <a:t>商業與管理群</a:t>
              </a:r>
            </a:p>
          </p:txBody>
        </p:sp>
        <p:grpSp>
          <p:nvGrpSpPr>
            <p:cNvPr id="117" name="群組 116">
              <a:extLst>
                <a:ext uri="{FF2B5EF4-FFF2-40B4-BE49-F238E27FC236}">
                  <a16:creationId xmlns:a16="http://schemas.microsoft.com/office/drawing/2014/main" id="{D908B4B2-C911-CAE7-3DB5-C6A75EA7B6D1}"/>
                </a:ext>
              </a:extLst>
            </p:cNvPr>
            <p:cNvGrpSpPr/>
            <p:nvPr/>
          </p:nvGrpSpPr>
          <p:grpSpPr>
            <a:xfrm>
              <a:off x="7193332" y="1426211"/>
              <a:ext cx="4536478" cy="1340825"/>
              <a:chOff x="1663999" y="1098593"/>
              <a:chExt cx="2991269" cy="1340825"/>
            </a:xfrm>
          </p:grpSpPr>
          <p:grpSp>
            <p:nvGrpSpPr>
              <p:cNvPr id="126" name="群組 125">
                <a:extLst>
                  <a:ext uri="{FF2B5EF4-FFF2-40B4-BE49-F238E27FC236}">
                    <a16:creationId xmlns:a16="http://schemas.microsoft.com/office/drawing/2014/main" id="{B315D5D8-2F1E-28A9-900A-4DE97C6D7E24}"/>
                  </a:ext>
                </a:extLst>
              </p:cNvPr>
              <p:cNvGrpSpPr/>
              <p:nvPr/>
            </p:nvGrpSpPr>
            <p:grpSpPr>
              <a:xfrm>
                <a:off x="1663999" y="1098593"/>
                <a:ext cx="2991269" cy="1340825"/>
                <a:chOff x="1663999" y="1098593"/>
                <a:chExt cx="2991269" cy="1340825"/>
              </a:xfrm>
            </p:grpSpPr>
            <p:sp>
              <p:nvSpPr>
                <p:cNvPr id="131" name="文字方塊 130">
                  <a:extLst>
                    <a:ext uri="{FF2B5EF4-FFF2-40B4-BE49-F238E27FC236}">
                      <a16:creationId xmlns:a16="http://schemas.microsoft.com/office/drawing/2014/main" id="{83C29CA9-4C9F-8472-AC95-2127B36F0D90}"/>
                    </a:ext>
                  </a:extLst>
                </p:cNvPr>
                <p:cNvSpPr txBox="1"/>
                <p:nvPr/>
              </p:nvSpPr>
              <p:spPr>
                <a:xfrm>
                  <a:off x="1663999" y="1098598"/>
                  <a:ext cx="915792" cy="408622"/>
                </a:xfrm>
                <a:prstGeom prst="roundRect">
                  <a:avLst/>
                </a:prstGeom>
                <a:solidFill>
                  <a:schemeClr val="bg1"/>
                </a:solid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0" i="0" u="none" strike="noStrike" kern="1200" cap="none" spc="0" normalizeH="0" baseline="0" noProof="0" dirty="0">
                      <a:ln>
                        <a:noFill/>
                      </a:ln>
                      <a:solidFill>
                        <a:srgbClr val="222A35"/>
                      </a:solidFill>
                      <a:effectLst/>
                      <a:uLnTx/>
                      <a:uFillTx/>
                      <a:latin typeface="微軟正黑體" panose="020B0604030504040204" pitchFamily="34" charset="-120"/>
                      <a:ea typeface="微軟正黑體" panose="020B0604030504040204" pitchFamily="34" charset="-120"/>
                      <a:cs typeface="+mn-cs"/>
                    </a:rPr>
                    <a:t>商業經營科</a:t>
                  </a:r>
                  <a:endParaRPr kumimoji="0" lang="en-US" altLang="zh-TW" sz="1800" b="0" i="0" u="none" strike="noStrike" kern="1200" cap="none" spc="0" normalizeH="0" baseline="0" noProof="0" dirty="0">
                    <a:ln>
                      <a:noFill/>
                    </a:ln>
                    <a:solidFill>
                      <a:srgbClr val="222A35"/>
                    </a:solidFill>
                    <a:effectLst/>
                    <a:uLnTx/>
                    <a:uFillTx/>
                    <a:latin typeface="微軟正黑體" panose="020B0604030504040204" pitchFamily="34" charset="-120"/>
                    <a:ea typeface="微軟正黑體" panose="020B0604030504040204" pitchFamily="34" charset="-120"/>
                    <a:cs typeface="+mn-cs"/>
                  </a:endParaRPr>
                </a:p>
              </p:txBody>
            </p:sp>
            <p:sp>
              <p:nvSpPr>
                <p:cNvPr id="132" name="文字方塊 131">
                  <a:extLst>
                    <a:ext uri="{FF2B5EF4-FFF2-40B4-BE49-F238E27FC236}">
                      <a16:creationId xmlns:a16="http://schemas.microsoft.com/office/drawing/2014/main" id="{55ECC307-B763-4928-39D3-D8BD487685E1}"/>
                    </a:ext>
                  </a:extLst>
                </p:cNvPr>
                <p:cNvSpPr txBox="1"/>
                <p:nvPr/>
              </p:nvSpPr>
              <p:spPr>
                <a:xfrm>
                  <a:off x="1663999" y="2002162"/>
                  <a:ext cx="915792" cy="408624"/>
                </a:xfrm>
                <a:prstGeom prst="roundRect">
                  <a:avLst/>
                </a:prstGeom>
                <a:solidFill>
                  <a:schemeClr val="bg1"/>
                </a:solid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0" i="0" u="none" strike="noStrike" kern="1200" cap="none" spc="0" normalizeH="0" baseline="0" noProof="0" dirty="0">
                      <a:ln>
                        <a:noFill/>
                      </a:ln>
                      <a:solidFill>
                        <a:srgbClr val="44546A">
                          <a:lumMod val="50000"/>
                        </a:srgbClr>
                      </a:solidFill>
                      <a:effectLst/>
                      <a:uLnTx/>
                      <a:uFillTx/>
                      <a:latin typeface="微軟正黑體" panose="020B0604030504040204" pitchFamily="34" charset="-120"/>
                      <a:ea typeface="微軟正黑體" panose="020B0604030504040204" pitchFamily="34" charset="-120"/>
                      <a:cs typeface="+mn-cs"/>
                    </a:rPr>
                    <a:t>電子商務科</a:t>
                  </a:r>
                  <a:endParaRPr kumimoji="0" lang="en-US" altLang="zh-TW" sz="1800" b="0" i="0" u="none" strike="noStrike" kern="1200" cap="none" spc="0" normalizeH="0" baseline="0" noProof="0" dirty="0">
                    <a:ln>
                      <a:noFill/>
                    </a:ln>
                    <a:solidFill>
                      <a:srgbClr val="44546A">
                        <a:lumMod val="50000"/>
                      </a:srgbClr>
                    </a:solidFill>
                    <a:effectLst/>
                    <a:uLnTx/>
                    <a:uFillTx/>
                    <a:latin typeface="微軟正黑體" panose="020B0604030504040204" pitchFamily="34" charset="-120"/>
                    <a:ea typeface="微軟正黑體" panose="020B0604030504040204" pitchFamily="34" charset="-120"/>
                    <a:cs typeface="+mn-cs"/>
                  </a:endParaRPr>
                </a:p>
              </p:txBody>
            </p:sp>
            <p:sp>
              <p:nvSpPr>
                <p:cNvPr id="133" name="文字方塊 132">
                  <a:extLst>
                    <a:ext uri="{FF2B5EF4-FFF2-40B4-BE49-F238E27FC236}">
                      <a16:creationId xmlns:a16="http://schemas.microsoft.com/office/drawing/2014/main" id="{A1FD30CA-0FBE-D767-AD3C-1C245BAE1513}"/>
                    </a:ext>
                  </a:extLst>
                </p:cNvPr>
                <p:cNvSpPr txBox="1"/>
                <p:nvPr/>
              </p:nvSpPr>
              <p:spPr>
                <a:xfrm>
                  <a:off x="2616050" y="1098593"/>
                  <a:ext cx="915792" cy="408623"/>
                </a:xfrm>
                <a:prstGeom prst="roundRect">
                  <a:avLst/>
                </a:prstGeom>
                <a:solidFill>
                  <a:schemeClr val="bg1"/>
                </a:solid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0" i="0" u="none" strike="noStrike" kern="1200" cap="none" spc="0" normalizeH="0" baseline="0" noProof="0" dirty="0">
                      <a:ln>
                        <a:noFill/>
                      </a:ln>
                      <a:solidFill>
                        <a:srgbClr val="44546A">
                          <a:lumMod val="50000"/>
                        </a:srgbClr>
                      </a:solidFill>
                      <a:effectLst/>
                      <a:uLnTx/>
                      <a:uFillTx/>
                      <a:latin typeface="微軟正黑體" panose="020B0604030504040204" pitchFamily="34" charset="-120"/>
                      <a:ea typeface="微軟正黑體" panose="020B0604030504040204" pitchFamily="34" charset="-120"/>
                      <a:cs typeface="+mn-cs"/>
                    </a:rPr>
                    <a:t>國際貿易科</a:t>
                  </a:r>
                  <a:endParaRPr kumimoji="0" lang="en-US" altLang="zh-TW" sz="1800" b="0" i="0" u="none" strike="noStrike" kern="1200" cap="none" spc="0" normalizeH="0" baseline="0" noProof="0" dirty="0">
                    <a:ln>
                      <a:noFill/>
                    </a:ln>
                    <a:solidFill>
                      <a:srgbClr val="44546A">
                        <a:lumMod val="50000"/>
                      </a:srgbClr>
                    </a:solidFill>
                    <a:effectLst/>
                    <a:uLnTx/>
                    <a:uFillTx/>
                    <a:latin typeface="微軟正黑體" panose="020B0604030504040204" pitchFamily="34" charset="-120"/>
                    <a:ea typeface="微軟正黑體" panose="020B0604030504040204" pitchFamily="34" charset="-120"/>
                    <a:cs typeface="+mn-cs"/>
                  </a:endParaRPr>
                </a:p>
              </p:txBody>
            </p:sp>
            <p:sp>
              <p:nvSpPr>
                <p:cNvPr id="134" name="文字方塊 133">
                  <a:extLst>
                    <a:ext uri="{FF2B5EF4-FFF2-40B4-BE49-F238E27FC236}">
                      <a16:creationId xmlns:a16="http://schemas.microsoft.com/office/drawing/2014/main" id="{FD0CB298-E23E-BF03-3942-E76C03E13009}"/>
                    </a:ext>
                  </a:extLst>
                </p:cNvPr>
                <p:cNvSpPr txBox="1"/>
                <p:nvPr/>
              </p:nvSpPr>
              <p:spPr>
                <a:xfrm>
                  <a:off x="3571994" y="1997507"/>
                  <a:ext cx="1083274" cy="441911"/>
                </a:xfrm>
                <a:prstGeom prst="roundRect">
                  <a:avLst/>
                </a:prstGeom>
                <a:solidFill>
                  <a:schemeClr val="bg1"/>
                </a:solid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0" i="0" u="none" strike="noStrike" kern="1200" cap="none" spc="0" normalizeH="0" baseline="0" noProof="0" dirty="0">
                      <a:ln>
                        <a:noFill/>
                      </a:ln>
                      <a:solidFill>
                        <a:schemeClr val="bg1">
                          <a:lumMod val="65000"/>
                        </a:schemeClr>
                      </a:solidFill>
                      <a:effectLst/>
                      <a:uLnTx/>
                      <a:uFillTx/>
                      <a:latin typeface="微軟正黑體" panose="020B0604030504040204" pitchFamily="34" charset="-120"/>
                      <a:ea typeface="微軟正黑體" panose="020B0604030504040204" pitchFamily="34" charset="-120"/>
                      <a:cs typeface="+mn-cs"/>
                    </a:rPr>
                    <a:t>不動產事務科</a:t>
                  </a:r>
                  <a:endParaRPr kumimoji="0" lang="en-US" altLang="zh-TW" sz="1800" b="0" i="0" u="none" strike="noStrike" kern="1200" cap="none" spc="0" normalizeH="0" baseline="0" noProof="0" dirty="0">
                    <a:ln>
                      <a:noFill/>
                    </a:ln>
                    <a:solidFill>
                      <a:schemeClr val="bg1">
                        <a:lumMod val="65000"/>
                      </a:schemeClr>
                    </a:solidFill>
                    <a:effectLst/>
                    <a:uLnTx/>
                    <a:uFillTx/>
                    <a:latin typeface="微軟正黑體" panose="020B0604030504040204" pitchFamily="34" charset="-120"/>
                    <a:ea typeface="微軟正黑體" panose="020B0604030504040204" pitchFamily="34" charset="-120"/>
                    <a:cs typeface="+mn-cs"/>
                  </a:endParaRPr>
                </a:p>
              </p:txBody>
            </p:sp>
            <p:sp>
              <p:nvSpPr>
                <p:cNvPr id="135" name="文字方塊 134">
                  <a:extLst>
                    <a:ext uri="{FF2B5EF4-FFF2-40B4-BE49-F238E27FC236}">
                      <a16:creationId xmlns:a16="http://schemas.microsoft.com/office/drawing/2014/main" id="{24AB1ACC-B465-6489-E636-AB4C116B7A95}"/>
                    </a:ext>
                  </a:extLst>
                </p:cNvPr>
                <p:cNvSpPr txBox="1"/>
                <p:nvPr/>
              </p:nvSpPr>
              <p:spPr>
                <a:xfrm>
                  <a:off x="3571994" y="1549414"/>
                  <a:ext cx="915792" cy="408623"/>
                </a:xfrm>
                <a:prstGeom prst="roundRect">
                  <a:avLst/>
                </a:prstGeom>
                <a:solidFill>
                  <a:schemeClr val="bg1"/>
                </a:solid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0" i="0" u="none" strike="noStrike" kern="1200" cap="none" spc="0" normalizeH="0" baseline="0" noProof="0" dirty="0">
                      <a:ln>
                        <a:noFill/>
                      </a:ln>
                      <a:solidFill>
                        <a:srgbClr val="44546A">
                          <a:lumMod val="50000"/>
                        </a:srgbClr>
                      </a:solidFill>
                      <a:effectLst/>
                      <a:uLnTx/>
                      <a:uFillTx/>
                      <a:latin typeface="微軟正黑體" panose="020B0604030504040204" pitchFamily="34" charset="-120"/>
                      <a:ea typeface="微軟正黑體" panose="020B0604030504040204" pitchFamily="34" charset="-120"/>
                      <a:cs typeface="+mn-cs"/>
                    </a:rPr>
                    <a:t>會計事務科</a:t>
                  </a:r>
                  <a:endParaRPr kumimoji="0" lang="en-US" altLang="zh-TW" sz="1800" b="0" i="0" u="none" strike="noStrike" kern="1200" cap="none" spc="0" normalizeH="0" baseline="0" noProof="0" dirty="0">
                    <a:ln>
                      <a:noFill/>
                    </a:ln>
                    <a:solidFill>
                      <a:srgbClr val="44546A">
                        <a:lumMod val="50000"/>
                      </a:srgbClr>
                    </a:solidFill>
                    <a:effectLst/>
                    <a:uLnTx/>
                    <a:uFillTx/>
                    <a:latin typeface="微軟正黑體" panose="020B0604030504040204" pitchFamily="34" charset="-120"/>
                    <a:ea typeface="微軟正黑體" panose="020B0604030504040204" pitchFamily="34" charset="-120"/>
                    <a:cs typeface="+mn-cs"/>
                  </a:endParaRPr>
                </a:p>
              </p:txBody>
            </p:sp>
            <p:sp>
              <p:nvSpPr>
                <p:cNvPr id="136" name="文字方塊 135">
                  <a:extLst>
                    <a:ext uri="{FF2B5EF4-FFF2-40B4-BE49-F238E27FC236}">
                      <a16:creationId xmlns:a16="http://schemas.microsoft.com/office/drawing/2014/main" id="{D92BF45D-31B4-BA39-975B-C51815F0FD98}"/>
                    </a:ext>
                  </a:extLst>
                </p:cNvPr>
                <p:cNvSpPr txBox="1"/>
                <p:nvPr/>
              </p:nvSpPr>
              <p:spPr>
                <a:xfrm>
                  <a:off x="3571994" y="1101002"/>
                  <a:ext cx="915792" cy="408623"/>
                </a:xfrm>
                <a:prstGeom prst="roundRect">
                  <a:avLst/>
                </a:prstGeom>
                <a:solidFill>
                  <a:schemeClr val="bg1"/>
                </a:solid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0" i="0" u="none" strike="noStrike" kern="1200" cap="none" spc="0" normalizeH="0" baseline="0" noProof="0" dirty="0">
                      <a:ln>
                        <a:noFill/>
                      </a:ln>
                      <a:solidFill>
                        <a:srgbClr val="44546A">
                          <a:lumMod val="50000"/>
                        </a:srgbClr>
                      </a:solidFill>
                      <a:effectLst/>
                      <a:uLnTx/>
                      <a:uFillTx/>
                      <a:latin typeface="微軟正黑體" panose="020B0604030504040204" pitchFamily="34" charset="-120"/>
                      <a:ea typeface="微軟正黑體" panose="020B0604030504040204" pitchFamily="34" charset="-120"/>
                      <a:cs typeface="+mn-cs"/>
                    </a:rPr>
                    <a:t>資料處理科</a:t>
                  </a:r>
                  <a:endParaRPr kumimoji="0" lang="en-US" altLang="zh-TW" sz="1800" b="0" i="0" u="none" strike="noStrike" kern="1200" cap="none" spc="0" normalizeH="0" baseline="0" noProof="0" dirty="0">
                    <a:ln>
                      <a:noFill/>
                    </a:ln>
                    <a:solidFill>
                      <a:srgbClr val="44546A">
                        <a:lumMod val="50000"/>
                      </a:srgbClr>
                    </a:solidFill>
                    <a:effectLst/>
                    <a:uLnTx/>
                    <a:uFillTx/>
                    <a:latin typeface="微軟正黑體" panose="020B0604030504040204" pitchFamily="34" charset="-120"/>
                    <a:ea typeface="微軟正黑體" panose="020B0604030504040204" pitchFamily="34" charset="-120"/>
                    <a:cs typeface="+mn-cs"/>
                  </a:endParaRPr>
                </a:p>
              </p:txBody>
            </p:sp>
          </p:grpSp>
          <p:grpSp>
            <p:nvGrpSpPr>
              <p:cNvPr id="127" name="群組 126">
                <a:extLst>
                  <a:ext uri="{FF2B5EF4-FFF2-40B4-BE49-F238E27FC236}">
                    <a16:creationId xmlns:a16="http://schemas.microsoft.com/office/drawing/2014/main" id="{2D8C57EE-22BE-D00E-7C96-3D72273B6691}"/>
                  </a:ext>
                </a:extLst>
              </p:cNvPr>
              <p:cNvGrpSpPr/>
              <p:nvPr/>
            </p:nvGrpSpPr>
            <p:grpSpPr>
              <a:xfrm>
                <a:off x="1664000" y="1551956"/>
                <a:ext cx="1867586" cy="864673"/>
                <a:chOff x="1685764" y="1551956"/>
                <a:chExt cx="1867586" cy="864673"/>
              </a:xfrm>
            </p:grpSpPr>
            <p:sp>
              <p:nvSpPr>
                <p:cNvPr id="128" name="文字方塊 127">
                  <a:extLst>
                    <a:ext uri="{FF2B5EF4-FFF2-40B4-BE49-F238E27FC236}">
                      <a16:creationId xmlns:a16="http://schemas.microsoft.com/office/drawing/2014/main" id="{57DBC7DD-A556-4259-94C5-2C51AF2BA995}"/>
                    </a:ext>
                  </a:extLst>
                </p:cNvPr>
                <p:cNvSpPr txBox="1"/>
                <p:nvPr/>
              </p:nvSpPr>
              <p:spPr>
                <a:xfrm>
                  <a:off x="2632374" y="1551958"/>
                  <a:ext cx="920976" cy="408623"/>
                </a:xfrm>
                <a:prstGeom prst="roundRect">
                  <a:avLst/>
                </a:prstGeom>
                <a:solidFill>
                  <a:schemeClr val="bg1"/>
                </a:solid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0" i="0" u="none" strike="noStrike" kern="1200" cap="none" spc="0" normalizeH="0" baseline="0" noProof="0" dirty="0">
                      <a:ln>
                        <a:noFill/>
                      </a:ln>
                      <a:solidFill>
                        <a:srgbClr val="44546A">
                          <a:lumMod val="50000"/>
                        </a:srgbClr>
                      </a:solidFill>
                      <a:effectLst/>
                      <a:uLnTx/>
                      <a:uFillTx/>
                      <a:latin typeface="微軟正黑體" panose="020B0604030504040204" pitchFamily="34" charset="-120"/>
                      <a:ea typeface="微軟正黑體" panose="020B0604030504040204" pitchFamily="34" charset="-120"/>
                      <a:cs typeface="+mn-cs"/>
                    </a:rPr>
                    <a:t>航運管理科</a:t>
                  </a:r>
                  <a:endParaRPr kumimoji="0" lang="en-US" altLang="zh-TW" sz="1800" b="0" i="0" u="none" strike="noStrike" kern="1200" cap="none" spc="0" normalizeH="0" baseline="0" noProof="0" dirty="0">
                    <a:ln>
                      <a:noFill/>
                    </a:ln>
                    <a:solidFill>
                      <a:srgbClr val="44546A">
                        <a:lumMod val="50000"/>
                      </a:srgbClr>
                    </a:solidFill>
                    <a:effectLst/>
                    <a:uLnTx/>
                    <a:uFillTx/>
                    <a:latin typeface="微軟正黑體" panose="020B0604030504040204" pitchFamily="34" charset="-120"/>
                    <a:ea typeface="微軟正黑體" panose="020B0604030504040204" pitchFamily="34" charset="-120"/>
                    <a:cs typeface="+mn-cs"/>
                  </a:endParaRPr>
                </a:p>
              </p:txBody>
            </p:sp>
            <p:sp>
              <p:nvSpPr>
                <p:cNvPr id="129" name="文字方塊 128">
                  <a:extLst>
                    <a:ext uri="{FF2B5EF4-FFF2-40B4-BE49-F238E27FC236}">
                      <a16:creationId xmlns:a16="http://schemas.microsoft.com/office/drawing/2014/main" id="{4DE3EC92-535F-D30D-2A4D-4AC2C9E10540}"/>
                    </a:ext>
                  </a:extLst>
                </p:cNvPr>
                <p:cNvSpPr txBox="1"/>
                <p:nvPr/>
              </p:nvSpPr>
              <p:spPr>
                <a:xfrm>
                  <a:off x="1685764" y="1551956"/>
                  <a:ext cx="915792" cy="408623"/>
                </a:xfrm>
                <a:prstGeom prst="roundRect">
                  <a:avLst/>
                </a:prstGeom>
                <a:solidFill>
                  <a:schemeClr val="bg1"/>
                </a:solid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0" i="0" u="none" strike="noStrike" kern="1200" cap="none" spc="0" normalizeH="0" baseline="0" noProof="0" dirty="0">
                      <a:ln>
                        <a:noFill/>
                      </a:ln>
                      <a:solidFill>
                        <a:srgbClr val="44546A">
                          <a:lumMod val="50000"/>
                        </a:srgbClr>
                      </a:solidFill>
                      <a:effectLst/>
                      <a:uLnTx/>
                      <a:uFillTx/>
                      <a:latin typeface="微軟正黑體" panose="020B0604030504040204" pitchFamily="34" charset="-120"/>
                      <a:ea typeface="微軟正黑體" panose="020B0604030504040204" pitchFamily="34" charset="-120"/>
                      <a:cs typeface="+mn-cs"/>
                    </a:rPr>
                    <a:t>農產行銷科</a:t>
                  </a:r>
                  <a:endParaRPr kumimoji="0" lang="en-US" altLang="zh-TW" sz="1800" b="0" i="0" u="none" strike="noStrike" kern="1200" cap="none" spc="0" normalizeH="0" baseline="0" noProof="0" dirty="0">
                    <a:ln>
                      <a:noFill/>
                    </a:ln>
                    <a:solidFill>
                      <a:srgbClr val="44546A">
                        <a:lumMod val="50000"/>
                      </a:srgbClr>
                    </a:solidFill>
                    <a:effectLst/>
                    <a:uLnTx/>
                    <a:uFillTx/>
                    <a:latin typeface="微軟正黑體" panose="020B0604030504040204" pitchFamily="34" charset="-120"/>
                    <a:ea typeface="微軟正黑體" panose="020B0604030504040204" pitchFamily="34" charset="-120"/>
                    <a:cs typeface="+mn-cs"/>
                  </a:endParaRPr>
                </a:p>
              </p:txBody>
            </p:sp>
            <p:sp>
              <p:nvSpPr>
                <p:cNvPr id="130" name="文字方塊 129">
                  <a:extLst>
                    <a:ext uri="{FF2B5EF4-FFF2-40B4-BE49-F238E27FC236}">
                      <a16:creationId xmlns:a16="http://schemas.microsoft.com/office/drawing/2014/main" id="{B1EC6415-CC2A-4250-B2BF-7DC4A147B99C}"/>
                    </a:ext>
                  </a:extLst>
                </p:cNvPr>
                <p:cNvSpPr txBox="1"/>
                <p:nvPr/>
              </p:nvSpPr>
              <p:spPr>
                <a:xfrm>
                  <a:off x="2634966" y="2008004"/>
                  <a:ext cx="915792" cy="408625"/>
                </a:xfrm>
                <a:prstGeom prst="roundRect">
                  <a:avLst/>
                </a:prstGeom>
                <a:solidFill>
                  <a:schemeClr val="bg1"/>
                </a:solid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0" i="0" u="none" strike="noStrike" kern="1200" cap="none" spc="0" normalizeH="0" baseline="0" noProof="0" dirty="0">
                      <a:ln>
                        <a:noFill/>
                      </a:ln>
                      <a:solidFill>
                        <a:srgbClr val="44546A">
                          <a:lumMod val="50000"/>
                        </a:srgbClr>
                      </a:solidFill>
                      <a:effectLst/>
                      <a:uLnTx/>
                      <a:uFillTx/>
                      <a:latin typeface="微軟正黑體" panose="020B0604030504040204" pitchFamily="34" charset="-120"/>
                      <a:ea typeface="微軟正黑體" panose="020B0604030504040204" pitchFamily="34" charset="-120"/>
                      <a:cs typeface="+mn-cs"/>
                    </a:rPr>
                    <a:t>流通管理科</a:t>
                  </a:r>
                  <a:endParaRPr kumimoji="0" lang="en-US" altLang="zh-TW" sz="1800" b="0" i="0" u="none" strike="noStrike" kern="1200" cap="none" spc="0" normalizeH="0" baseline="0" noProof="0" dirty="0">
                    <a:ln>
                      <a:noFill/>
                    </a:ln>
                    <a:solidFill>
                      <a:srgbClr val="44546A">
                        <a:lumMod val="50000"/>
                      </a:srgbClr>
                    </a:solidFill>
                    <a:effectLst/>
                    <a:uLnTx/>
                    <a:uFillTx/>
                    <a:latin typeface="微軟正黑體" panose="020B0604030504040204" pitchFamily="34" charset="-120"/>
                    <a:ea typeface="微軟正黑體" panose="020B0604030504040204" pitchFamily="34" charset="-120"/>
                    <a:cs typeface="+mn-cs"/>
                  </a:endParaRPr>
                </a:p>
              </p:txBody>
            </p:sp>
          </p:grpSp>
        </p:grpSp>
        <p:sp>
          <p:nvSpPr>
            <p:cNvPr id="118" name="圓角矩形 36">
              <a:extLst>
                <a:ext uri="{FF2B5EF4-FFF2-40B4-BE49-F238E27FC236}">
                  <a16:creationId xmlns:a16="http://schemas.microsoft.com/office/drawing/2014/main" id="{2D353D5D-794B-5BA5-131C-0E1B8B60D1C1}"/>
                </a:ext>
              </a:extLst>
            </p:cNvPr>
            <p:cNvSpPr/>
            <p:nvPr/>
          </p:nvSpPr>
          <p:spPr>
            <a:xfrm>
              <a:off x="5892584" y="3632797"/>
              <a:ext cx="1082266" cy="358638"/>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a:ln>
                    <a:noFill/>
                  </a:ln>
                  <a:solidFill>
                    <a:srgbClr val="44546A">
                      <a:lumMod val="50000"/>
                    </a:srgbClr>
                  </a:solidFill>
                  <a:effectLst/>
                  <a:uLnTx/>
                  <a:uFillTx/>
                  <a:latin typeface="微軟正黑體" panose="020B0604030504040204" pitchFamily="34" charset="-120"/>
                  <a:ea typeface="微軟正黑體" panose="020B0604030504040204" pitchFamily="34" charset="-120"/>
                  <a:cs typeface="+mn-cs"/>
                </a:rPr>
                <a:t>外語群</a:t>
              </a:r>
            </a:p>
          </p:txBody>
        </p:sp>
        <p:grpSp>
          <p:nvGrpSpPr>
            <p:cNvPr id="119" name="群組 118">
              <a:extLst>
                <a:ext uri="{FF2B5EF4-FFF2-40B4-BE49-F238E27FC236}">
                  <a16:creationId xmlns:a16="http://schemas.microsoft.com/office/drawing/2014/main" id="{E463FED7-F0AB-E0F7-ADE9-0DE77B87BE44}"/>
                </a:ext>
              </a:extLst>
            </p:cNvPr>
            <p:cNvGrpSpPr/>
            <p:nvPr/>
          </p:nvGrpSpPr>
          <p:grpSpPr>
            <a:xfrm>
              <a:off x="7179424" y="3449360"/>
              <a:ext cx="3858321" cy="441911"/>
              <a:chOff x="2597495" y="5413841"/>
              <a:chExt cx="3858321" cy="441911"/>
            </a:xfrm>
          </p:grpSpPr>
          <p:sp>
            <p:nvSpPr>
              <p:cNvPr id="124" name="文字方塊 123">
                <a:extLst>
                  <a:ext uri="{FF2B5EF4-FFF2-40B4-BE49-F238E27FC236}">
                    <a16:creationId xmlns:a16="http://schemas.microsoft.com/office/drawing/2014/main" id="{53001F5D-7C74-475F-5280-F2E8264DDD7B}"/>
                  </a:ext>
                </a:extLst>
              </p:cNvPr>
              <p:cNvSpPr txBox="1"/>
              <p:nvPr/>
            </p:nvSpPr>
            <p:spPr>
              <a:xfrm>
                <a:off x="4623976" y="5413841"/>
                <a:ext cx="1831840" cy="441911"/>
              </a:xfrm>
              <a:prstGeom prst="roundRect">
                <a:avLst/>
              </a:prstGeom>
              <a:solidFill>
                <a:schemeClr val="bg1"/>
              </a:solid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0" i="0" u="none" strike="noStrike" kern="1200" cap="none" spc="0" normalizeH="0" baseline="0" noProof="0" dirty="0">
                    <a:ln>
                      <a:noFill/>
                    </a:ln>
                    <a:solidFill>
                      <a:srgbClr val="44546A">
                        <a:lumMod val="50000"/>
                      </a:srgbClr>
                    </a:solidFill>
                    <a:effectLst/>
                    <a:uLnTx/>
                    <a:uFillTx/>
                    <a:latin typeface="微軟正黑體" panose="020B0604030504040204" pitchFamily="34" charset="-120"/>
                    <a:ea typeface="微軟正黑體" panose="020B0604030504040204" pitchFamily="34" charset="-120"/>
                    <a:cs typeface="+mn-cs"/>
                  </a:rPr>
                  <a:t>應用日語科</a:t>
                </a:r>
                <a:endParaRPr kumimoji="0" lang="en-US" altLang="zh-TW" sz="1800" b="0" i="0" u="none" strike="noStrike" kern="1200" cap="none" spc="0" normalizeH="0" baseline="0" noProof="0" dirty="0">
                  <a:ln>
                    <a:noFill/>
                  </a:ln>
                  <a:solidFill>
                    <a:srgbClr val="44546A">
                      <a:lumMod val="50000"/>
                    </a:srgbClr>
                  </a:solidFill>
                  <a:effectLst/>
                  <a:uLnTx/>
                  <a:uFillTx/>
                  <a:latin typeface="微軟正黑體" panose="020B0604030504040204" pitchFamily="34" charset="-120"/>
                  <a:ea typeface="微軟正黑體" panose="020B0604030504040204" pitchFamily="34" charset="-120"/>
                  <a:cs typeface="+mn-cs"/>
                </a:endParaRPr>
              </a:p>
            </p:txBody>
          </p:sp>
          <p:sp>
            <p:nvSpPr>
              <p:cNvPr id="125" name="文字方塊 124">
                <a:extLst>
                  <a:ext uri="{FF2B5EF4-FFF2-40B4-BE49-F238E27FC236}">
                    <a16:creationId xmlns:a16="http://schemas.microsoft.com/office/drawing/2014/main" id="{361FE070-A8BF-FE05-CED9-99B512734490}"/>
                  </a:ext>
                </a:extLst>
              </p:cNvPr>
              <p:cNvSpPr txBox="1"/>
              <p:nvPr/>
            </p:nvSpPr>
            <p:spPr>
              <a:xfrm>
                <a:off x="2597495" y="5413841"/>
                <a:ext cx="1924178" cy="441911"/>
              </a:xfrm>
              <a:prstGeom prst="roundRect">
                <a:avLst/>
              </a:prstGeom>
              <a:solidFill>
                <a:schemeClr val="bg1"/>
              </a:solid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0" i="0" u="none" strike="noStrike" kern="1200" cap="none" spc="0" normalizeH="0" baseline="0" noProof="0" dirty="0">
                    <a:ln>
                      <a:noFill/>
                    </a:ln>
                    <a:solidFill>
                      <a:srgbClr val="44546A">
                        <a:lumMod val="50000"/>
                      </a:srgbClr>
                    </a:solidFill>
                    <a:effectLst/>
                    <a:uLnTx/>
                    <a:uFillTx/>
                    <a:latin typeface="微軟正黑體" panose="020B0604030504040204" pitchFamily="34" charset="-120"/>
                    <a:ea typeface="微軟正黑體" panose="020B0604030504040204" pitchFamily="34" charset="-120"/>
                    <a:cs typeface="+mn-cs"/>
                  </a:rPr>
                  <a:t>應用英語科</a:t>
                </a:r>
                <a:endParaRPr kumimoji="0" lang="en-US" altLang="zh-TW" sz="1800" b="0" i="0" u="none" strike="noStrike" kern="1200" cap="none" spc="0" normalizeH="0" baseline="0" noProof="0" dirty="0">
                  <a:ln>
                    <a:noFill/>
                  </a:ln>
                  <a:solidFill>
                    <a:srgbClr val="44546A">
                      <a:lumMod val="50000"/>
                    </a:srgbClr>
                  </a:solidFill>
                  <a:effectLst/>
                  <a:uLnTx/>
                  <a:uFillTx/>
                  <a:latin typeface="微軟正黑體" panose="020B0604030504040204" pitchFamily="34" charset="-120"/>
                  <a:ea typeface="微軟正黑體" panose="020B0604030504040204" pitchFamily="34" charset="-120"/>
                  <a:cs typeface="+mn-cs"/>
                </a:endParaRPr>
              </a:p>
            </p:txBody>
          </p:sp>
        </p:grpSp>
        <p:pic>
          <p:nvPicPr>
            <p:cNvPr id="120" name="圖形 119" descr="女性形象">
              <a:extLst>
                <a:ext uri="{FF2B5EF4-FFF2-40B4-BE49-F238E27FC236}">
                  <a16:creationId xmlns:a16="http://schemas.microsoft.com/office/drawing/2014/main" id="{D04CA948-67B2-3CDA-5920-44B351F9F826}"/>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5989222" y="2887805"/>
              <a:ext cx="888990" cy="888990"/>
            </a:xfrm>
            <a:prstGeom prst="rect">
              <a:avLst/>
            </a:prstGeom>
          </p:spPr>
        </p:pic>
        <p:pic>
          <p:nvPicPr>
            <p:cNvPr id="121" name="圖形 120" descr="業績成長">
              <a:extLst>
                <a:ext uri="{FF2B5EF4-FFF2-40B4-BE49-F238E27FC236}">
                  <a16:creationId xmlns:a16="http://schemas.microsoft.com/office/drawing/2014/main" id="{BE25CBB6-3F72-1DFE-BFA2-EB3CD01B8B22}"/>
                </a:ext>
              </a:extLst>
            </p:cNvPr>
            <p:cNvPicPr>
              <a:picLocks noChangeAspect="1"/>
            </p:cNvPicPr>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a:off x="5960897" y="1467073"/>
              <a:ext cx="989329" cy="989329"/>
            </a:xfrm>
            <a:prstGeom prst="rect">
              <a:avLst/>
            </a:prstGeom>
          </p:spPr>
        </p:pic>
        <p:sp>
          <p:nvSpPr>
            <p:cNvPr id="122" name="文字方塊 121">
              <a:extLst>
                <a:ext uri="{FF2B5EF4-FFF2-40B4-BE49-F238E27FC236}">
                  <a16:creationId xmlns:a16="http://schemas.microsoft.com/office/drawing/2014/main" id="{75A66E69-11FD-5937-E70C-51BFC345D9C0}"/>
                </a:ext>
              </a:extLst>
            </p:cNvPr>
            <p:cNvSpPr txBox="1"/>
            <p:nvPr/>
          </p:nvSpPr>
          <p:spPr>
            <a:xfrm>
              <a:off x="7179424" y="2784522"/>
              <a:ext cx="1402774" cy="441911"/>
            </a:xfrm>
            <a:prstGeom prst="roundRect">
              <a:avLst/>
            </a:prstGeom>
            <a:solidFill>
              <a:schemeClr val="bg1"/>
            </a:solid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0" i="0" u="none" strike="noStrike" kern="1200" cap="none" spc="0" normalizeH="0" baseline="0" noProof="0" dirty="0">
                  <a:ln>
                    <a:noFill/>
                  </a:ln>
                  <a:solidFill>
                    <a:schemeClr val="bg1">
                      <a:lumMod val="65000"/>
                    </a:schemeClr>
                  </a:solidFill>
                  <a:effectLst/>
                  <a:uLnTx/>
                  <a:uFillTx/>
                  <a:latin typeface="微軟正黑體" panose="020B0604030504040204" pitchFamily="34" charset="-120"/>
                  <a:ea typeface="微軟正黑體" panose="020B0604030504040204" pitchFamily="34" charset="-120"/>
                  <a:cs typeface="+mn-cs"/>
                </a:rPr>
                <a:t>水產經營科</a:t>
              </a:r>
              <a:endParaRPr kumimoji="0" lang="en-US" altLang="zh-TW" sz="1800" b="0" i="0" u="none" strike="noStrike" kern="1200" cap="none" spc="0" normalizeH="0" baseline="0" noProof="0" dirty="0">
                <a:ln>
                  <a:noFill/>
                </a:ln>
                <a:solidFill>
                  <a:schemeClr val="bg1">
                    <a:lumMod val="65000"/>
                  </a:schemeClr>
                </a:solidFill>
                <a:effectLst/>
                <a:uLnTx/>
                <a:uFillTx/>
                <a:latin typeface="微軟正黑體" panose="020B0604030504040204" pitchFamily="34" charset="-120"/>
                <a:ea typeface="微軟正黑體" panose="020B0604030504040204" pitchFamily="34" charset="-120"/>
                <a:cs typeface="+mn-cs"/>
              </a:endParaRPr>
            </a:p>
          </p:txBody>
        </p:sp>
        <p:sp>
          <p:nvSpPr>
            <p:cNvPr id="123" name="文字方塊 122">
              <a:extLst>
                <a:ext uri="{FF2B5EF4-FFF2-40B4-BE49-F238E27FC236}">
                  <a16:creationId xmlns:a16="http://schemas.microsoft.com/office/drawing/2014/main" id="{A6AC5385-3D3C-711C-F20B-B9D8D61A7ADE}"/>
                </a:ext>
              </a:extLst>
            </p:cNvPr>
            <p:cNvSpPr txBox="1"/>
            <p:nvPr/>
          </p:nvSpPr>
          <p:spPr>
            <a:xfrm>
              <a:off x="8637186" y="2784522"/>
              <a:ext cx="2151497" cy="441911"/>
            </a:xfrm>
            <a:prstGeom prst="roundRect">
              <a:avLst/>
            </a:prstGeom>
            <a:solidFill>
              <a:schemeClr val="bg1"/>
            </a:solid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0" i="0" u="none" strike="noStrike" kern="1200" cap="none" spc="0" normalizeH="0" baseline="0" noProof="0" dirty="0">
                  <a:ln>
                    <a:noFill/>
                  </a:ln>
                  <a:solidFill>
                    <a:schemeClr val="tx1">
                      <a:lumMod val="50000"/>
                      <a:lumOff val="50000"/>
                    </a:schemeClr>
                  </a:solidFill>
                  <a:effectLst/>
                  <a:uLnTx/>
                  <a:uFillTx/>
                  <a:latin typeface="微軟正黑體" panose="020B0604030504040204" pitchFamily="34" charset="-120"/>
                  <a:ea typeface="微軟正黑體" panose="020B0604030504040204" pitchFamily="34" charset="-120"/>
                  <a:cs typeface="+mn-cs"/>
                </a:rPr>
                <a:t>電競經營科</a:t>
              </a:r>
              <a:r>
                <a:rPr kumimoji="0" lang="en-US" altLang="zh-TW" sz="1800" b="0" i="0" u="none" strike="noStrike" kern="1200" cap="none" spc="0" normalizeH="0" baseline="0" noProof="0" dirty="0">
                  <a:ln>
                    <a:noFill/>
                  </a:ln>
                  <a:solidFill>
                    <a:schemeClr val="tx1">
                      <a:lumMod val="50000"/>
                      <a:lumOff val="50000"/>
                    </a:schemeClr>
                  </a:solidFill>
                  <a:effectLst/>
                  <a:uLnTx/>
                  <a:uFillTx/>
                  <a:latin typeface="微軟正黑體" panose="020B0604030504040204" pitchFamily="34" charset="-120"/>
                  <a:ea typeface="微軟正黑體" panose="020B0604030504040204" pitchFamily="34" charset="-120"/>
                  <a:cs typeface="+mn-cs"/>
                </a:rPr>
                <a:t>(</a:t>
              </a:r>
              <a:r>
                <a:rPr kumimoji="0" lang="zh-TW" altLang="en-US" sz="1800" b="0" i="0" u="none" strike="noStrike" kern="1200" cap="none" spc="0" normalizeH="0" baseline="0" noProof="0" dirty="0">
                  <a:ln>
                    <a:noFill/>
                  </a:ln>
                  <a:solidFill>
                    <a:schemeClr val="tx1">
                      <a:lumMod val="50000"/>
                      <a:lumOff val="50000"/>
                    </a:schemeClr>
                  </a:solidFill>
                  <a:effectLst/>
                  <a:uLnTx/>
                  <a:uFillTx/>
                  <a:latin typeface="微軟正黑體" panose="020B0604030504040204" pitchFamily="34" charset="-120"/>
                  <a:ea typeface="微軟正黑體" panose="020B0604030504040204" pitchFamily="34" charset="-120"/>
                  <a:cs typeface="+mn-cs"/>
                </a:rPr>
                <a:t>試辦</a:t>
              </a:r>
              <a:r>
                <a:rPr kumimoji="0" lang="en-US" altLang="zh-TW" sz="1800" b="0" i="0" u="none" strike="noStrike" kern="1200" cap="none" spc="0" normalizeH="0" baseline="0" noProof="0" dirty="0">
                  <a:ln>
                    <a:noFill/>
                  </a:ln>
                  <a:solidFill>
                    <a:schemeClr val="tx1">
                      <a:lumMod val="50000"/>
                      <a:lumOff val="50000"/>
                    </a:schemeClr>
                  </a:solidFill>
                  <a:effectLst/>
                  <a:uLnTx/>
                  <a:uFillTx/>
                  <a:latin typeface="微軟正黑體" panose="020B0604030504040204" pitchFamily="34" charset="-120"/>
                  <a:ea typeface="微軟正黑體" panose="020B0604030504040204" pitchFamily="34" charset="-120"/>
                  <a:cs typeface="+mn-cs"/>
                </a:rPr>
                <a:t>)</a:t>
              </a:r>
            </a:p>
          </p:txBody>
        </p:sp>
      </p:grpSp>
      <p:grpSp>
        <p:nvGrpSpPr>
          <p:cNvPr id="137" name="群組 136">
            <a:extLst>
              <a:ext uri="{FF2B5EF4-FFF2-40B4-BE49-F238E27FC236}">
                <a16:creationId xmlns:a16="http://schemas.microsoft.com/office/drawing/2014/main" id="{01C369AA-A4C7-6A22-B32A-6FC1F099050E}"/>
              </a:ext>
            </a:extLst>
          </p:cNvPr>
          <p:cNvGrpSpPr/>
          <p:nvPr/>
        </p:nvGrpSpPr>
        <p:grpSpPr>
          <a:xfrm>
            <a:off x="6757098" y="3876880"/>
            <a:ext cx="5174707" cy="2813297"/>
            <a:chOff x="6882264" y="3914449"/>
            <a:chExt cx="5174707" cy="2813297"/>
          </a:xfrm>
        </p:grpSpPr>
        <p:sp>
          <p:nvSpPr>
            <p:cNvPr id="138" name="矩形: 圓角化同側角落 137">
              <a:extLst>
                <a:ext uri="{FF2B5EF4-FFF2-40B4-BE49-F238E27FC236}">
                  <a16:creationId xmlns:a16="http://schemas.microsoft.com/office/drawing/2014/main" id="{8096A93C-3680-BC4D-A6C3-A7538C6BF284}"/>
                </a:ext>
              </a:extLst>
            </p:cNvPr>
            <p:cNvSpPr/>
            <p:nvPr/>
          </p:nvSpPr>
          <p:spPr>
            <a:xfrm flipV="1">
              <a:off x="6946709" y="3922492"/>
              <a:ext cx="5110262" cy="2805254"/>
            </a:xfrm>
            <a:prstGeom prst="round2SameRect">
              <a:avLst/>
            </a:prstGeom>
            <a:solidFill>
              <a:srgbClr val="CCFF66"/>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dirty="0">
                <a:ln>
                  <a:noFill/>
                </a:ln>
                <a:solidFill>
                  <a:prstClr val="white"/>
                </a:solidFill>
                <a:effectLst/>
                <a:uLnTx/>
                <a:uFillTx/>
                <a:latin typeface="Calibri"/>
                <a:ea typeface="新細明體" panose="02020500000000000000" pitchFamily="18" charset="-120"/>
                <a:cs typeface="+mn-cs"/>
              </a:endParaRPr>
            </a:p>
          </p:txBody>
        </p:sp>
        <p:sp>
          <p:nvSpPr>
            <p:cNvPr id="139" name="文字方塊 138">
              <a:extLst>
                <a:ext uri="{FF2B5EF4-FFF2-40B4-BE49-F238E27FC236}">
                  <a16:creationId xmlns:a16="http://schemas.microsoft.com/office/drawing/2014/main" id="{7F8BC67C-D032-23A8-7789-14C9C3CA65CE}"/>
                </a:ext>
              </a:extLst>
            </p:cNvPr>
            <p:cNvSpPr txBox="1"/>
            <p:nvPr/>
          </p:nvSpPr>
          <p:spPr>
            <a:xfrm>
              <a:off x="6946709" y="3914449"/>
              <a:ext cx="5092034" cy="400110"/>
            </a:xfrm>
            <a:prstGeom prst="rect">
              <a:avLst/>
            </a:prstGeom>
            <a:solidFill>
              <a:srgbClr val="00B050"/>
            </a:solidFill>
          </p:spPr>
          <p:txBody>
            <a:bodyPr wrap="square" rtlCol="0">
              <a:spAutoFit/>
            </a:bodyPr>
            <a:lstStyle/>
            <a:p>
              <a:pPr marL="0" marR="0" lvl="0" indent="0" algn="ctr" defTabSz="914400" rtl="0" eaLnBrk="1" fontAlgn="auto" latinLnBrk="0" hangingPunct="1">
                <a:lnSpc>
                  <a:spcPct val="100000"/>
                </a:lnSpc>
                <a:spcBef>
                  <a:spcPts val="600"/>
                </a:spcBef>
                <a:spcAft>
                  <a:spcPts val="0"/>
                </a:spcAft>
                <a:buClrTx/>
                <a:buSzTx/>
                <a:buFontTx/>
                <a:buNone/>
                <a:tabLst/>
                <a:defRPr/>
              </a:pPr>
              <a:r>
                <a:rPr kumimoji="0" lang="zh-TW" altLang="en-US" sz="2000" b="1"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rPr>
                <a:t>農 業 類</a:t>
              </a:r>
            </a:p>
          </p:txBody>
        </p:sp>
        <p:grpSp>
          <p:nvGrpSpPr>
            <p:cNvPr id="140" name="群組 139">
              <a:extLst>
                <a:ext uri="{FF2B5EF4-FFF2-40B4-BE49-F238E27FC236}">
                  <a16:creationId xmlns:a16="http://schemas.microsoft.com/office/drawing/2014/main" id="{D255D539-8EF6-F9F2-1649-03B6C4536596}"/>
                </a:ext>
              </a:extLst>
            </p:cNvPr>
            <p:cNvGrpSpPr/>
            <p:nvPr/>
          </p:nvGrpSpPr>
          <p:grpSpPr>
            <a:xfrm>
              <a:off x="7616991" y="5558279"/>
              <a:ext cx="3578691" cy="1050814"/>
              <a:chOff x="7419812" y="5345539"/>
              <a:chExt cx="3578691" cy="1050814"/>
            </a:xfrm>
          </p:grpSpPr>
          <p:sp>
            <p:nvSpPr>
              <p:cNvPr id="154" name="圓角矩形 35">
                <a:extLst>
                  <a:ext uri="{FF2B5EF4-FFF2-40B4-BE49-F238E27FC236}">
                    <a16:creationId xmlns:a16="http://schemas.microsoft.com/office/drawing/2014/main" id="{36596AD3-565D-46D6-AB6A-F075E1654703}"/>
                  </a:ext>
                </a:extLst>
              </p:cNvPr>
              <p:cNvSpPr/>
              <p:nvPr/>
            </p:nvSpPr>
            <p:spPr>
              <a:xfrm>
                <a:off x="7419812" y="5962495"/>
                <a:ext cx="1188378" cy="433858"/>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a:ln>
                      <a:noFill/>
                    </a:ln>
                    <a:solidFill>
                      <a:srgbClr val="70AD47">
                        <a:lumMod val="50000"/>
                      </a:srgbClr>
                    </a:solidFill>
                    <a:effectLst/>
                    <a:uLnTx/>
                    <a:uFillTx/>
                    <a:latin typeface="微軟正黑體" panose="020B0604030504040204" pitchFamily="34" charset="-120"/>
                    <a:ea typeface="微軟正黑體" panose="020B0604030504040204" pitchFamily="34" charset="-120"/>
                    <a:cs typeface="+mn-cs"/>
                  </a:rPr>
                  <a:t>食品群</a:t>
                </a:r>
              </a:p>
            </p:txBody>
          </p:sp>
          <p:grpSp>
            <p:nvGrpSpPr>
              <p:cNvPr id="155" name="群組 154">
                <a:extLst>
                  <a:ext uri="{FF2B5EF4-FFF2-40B4-BE49-F238E27FC236}">
                    <a16:creationId xmlns:a16="http://schemas.microsoft.com/office/drawing/2014/main" id="{07EF6FD5-3F61-447F-A3A1-69E1920373B7}"/>
                  </a:ext>
                </a:extLst>
              </p:cNvPr>
              <p:cNvGrpSpPr/>
              <p:nvPr/>
            </p:nvGrpSpPr>
            <p:grpSpPr>
              <a:xfrm>
                <a:off x="8581468" y="5345539"/>
                <a:ext cx="2417035" cy="899896"/>
                <a:chOff x="3869098" y="5753566"/>
                <a:chExt cx="2417035" cy="899896"/>
              </a:xfrm>
            </p:grpSpPr>
            <p:grpSp>
              <p:nvGrpSpPr>
                <p:cNvPr id="156" name="群組 155">
                  <a:extLst>
                    <a:ext uri="{FF2B5EF4-FFF2-40B4-BE49-F238E27FC236}">
                      <a16:creationId xmlns:a16="http://schemas.microsoft.com/office/drawing/2014/main" id="{CB6A4BEA-4640-A473-E8E9-FB96CBBEC021}"/>
                    </a:ext>
                  </a:extLst>
                </p:cNvPr>
                <p:cNvGrpSpPr/>
                <p:nvPr/>
              </p:nvGrpSpPr>
              <p:grpSpPr>
                <a:xfrm>
                  <a:off x="3869098" y="5753566"/>
                  <a:ext cx="2417035" cy="899896"/>
                  <a:chOff x="950571" y="6185905"/>
                  <a:chExt cx="2417035" cy="899896"/>
                </a:xfrm>
              </p:grpSpPr>
              <p:sp>
                <p:nvSpPr>
                  <p:cNvPr id="158" name="文字方塊 157">
                    <a:extLst>
                      <a:ext uri="{FF2B5EF4-FFF2-40B4-BE49-F238E27FC236}">
                        <a16:creationId xmlns:a16="http://schemas.microsoft.com/office/drawing/2014/main" id="{3B4D8B6F-D2D4-C454-134C-E8DFFDB156EF}"/>
                      </a:ext>
                    </a:extLst>
                  </p:cNvPr>
                  <p:cNvSpPr txBox="1"/>
                  <p:nvPr/>
                </p:nvSpPr>
                <p:spPr>
                  <a:xfrm>
                    <a:off x="950571" y="6185905"/>
                    <a:ext cx="926499" cy="408623"/>
                  </a:xfrm>
                  <a:prstGeom prst="roundRect">
                    <a:avLst/>
                  </a:prstGeom>
                  <a:solidFill>
                    <a:schemeClr val="bg1"/>
                  </a:solid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0" i="0" u="none" strike="noStrike" kern="1200" cap="none" spc="0" normalizeH="0" baseline="0" noProof="0" dirty="0">
                        <a:ln>
                          <a:noFill/>
                        </a:ln>
                        <a:solidFill>
                          <a:srgbClr val="70AD47">
                            <a:lumMod val="50000"/>
                          </a:srgbClr>
                        </a:solidFill>
                        <a:effectLst/>
                        <a:uLnTx/>
                        <a:uFillTx/>
                        <a:latin typeface="微軟正黑體" panose="020B0604030504040204" pitchFamily="34" charset="-120"/>
                        <a:ea typeface="微軟正黑體" panose="020B0604030504040204" pitchFamily="34" charset="-120"/>
                        <a:cs typeface="+mn-cs"/>
                      </a:rPr>
                      <a:t>食品科</a:t>
                    </a:r>
                    <a:endParaRPr kumimoji="0" lang="en-US" altLang="zh-TW" sz="1800" b="0" i="0" u="none" strike="noStrike" kern="1200" cap="none" spc="0" normalizeH="0" baseline="0" noProof="0" dirty="0">
                      <a:ln>
                        <a:noFill/>
                      </a:ln>
                      <a:solidFill>
                        <a:srgbClr val="70AD47">
                          <a:lumMod val="50000"/>
                        </a:srgbClr>
                      </a:solidFill>
                      <a:effectLst/>
                      <a:uLnTx/>
                      <a:uFillTx/>
                      <a:latin typeface="微軟正黑體" panose="020B0604030504040204" pitchFamily="34" charset="-120"/>
                      <a:ea typeface="微軟正黑體" panose="020B0604030504040204" pitchFamily="34" charset="-120"/>
                      <a:cs typeface="+mn-cs"/>
                    </a:endParaRPr>
                  </a:p>
                </p:txBody>
              </p:sp>
              <p:sp>
                <p:nvSpPr>
                  <p:cNvPr id="159" name="文字方塊 158">
                    <a:extLst>
                      <a:ext uri="{FF2B5EF4-FFF2-40B4-BE49-F238E27FC236}">
                        <a16:creationId xmlns:a16="http://schemas.microsoft.com/office/drawing/2014/main" id="{98F35777-89A9-CBE6-D6C1-F633860B860A}"/>
                      </a:ext>
                    </a:extLst>
                  </p:cNvPr>
                  <p:cNvSpPr txBox="1"/>
                  <p:nvPr/>
                </p:nvSpPr>
                <p:spPr>
                  <a:xfrm>
                    <a:off x="2423244" y="6677178"/>
                    <a:ext cx="926499" cy="408623"/>
                  </a:xfrm>
                  <a:prstGeom prst="roundRect">
                    <a:avLst/>
                  </a:prstGeom>
                  <a:solidFill>
                    <a:schemeClr val="bg1"/>
                  </a:solid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0" i="0" u="none" strike="noStrike" kern="1200" cap="none" spc="0" normalizeH="0" baseline="0" noProof="0" dirty="0">
                        <a:ln>
                          <a:noFill/>
                        </a:ln>
                        <a:solidFill>
                          <a:srgbClr val="70AD47">
                            <a:lumMod val="50000"/>
                          </a:srgbClr>
                        </a:solidFill>
                        <a:effectLst/>
                        <a:uLnTx/>
                        <a:uFillTx/>
                        <a:latin typeface="微軟正黑體" panose="020B0604030504040204" pitchFamily="34" charset="-120"/>
                        <a:ea typeface="微軟正黑體" panose="020B0604030504040204" pitchFamily="34" charset="-120"/>
                        <a:cs typeface="+mn-cs"/>
                      </a:rPr>
                      <a:t>烘焙科</a:t>
                    </a:r>
                    <a:endParaRPr kumimoji="0" lang="en-US" altLang="zh-TW" sz="1800" b="0" i="0" u="none" strike="noStrike" kern="1200" cap="none" spc="0" normalizeH="0" baseline="0" noProof="0" dirty="0">
                      <a:ln>
                        <a:noFill/>
                      </a:ln>
                      <a:solidFill>
                        <a:srgbClr val="70AD47">
                          <a:lumMod val="50000"/>
                        </a:srgbClr>
                      </a:solidFill>
                      <a:effectLst/>
                      <a:uLnTx/>
                      <a:uFillTx/>
                      <a:latin typeface="微軟正黑體" panose="020B0604030504040204" pitchFamily="34" charset="-120"/>
                      <a:ea typeface="微軟正黑體" panose="020B0604030504040204" pitchFamily="34" charset="-120"/>
                      <a:cs typeface="+mn-cs"/>
                    </a:endParaRPr>
                  </a:p>
                </p:txBody>
              </p:sp>
              <p:sp>
                <p:nvSpPr>
                  <p:cNvPr id="160" name="文字方塊 159">
                    <a:extLst>
                      <a:ext uri="{FF2B5EF4-FFF2-40B4-BE49-F238E27FC236}">
                        <a16:creationId xmlns:a16="http://schemas.microsoft.com/office/drawing/2014/main" id="{D1B48053-7660-FF8C-E515-3EC4BA90944E}"/>
                      </a:ext>
                    </a:extLst>
                  </p:cNvPr>
                  <p:cNvSpPr txBox="1"/>
                  <p:nvPr/>
                </p:nvSpPr>
                <p:spPr>
                  <a:xfrm>
                    <a:off x="1956306" y="6185905"/>
                    <a:ext cx="1411300" cy="408623"/>
                  </a:xfrm>
                  <a:prstGeom prst="roundRect">
                    <a:avLst/>
                  </a:prstGeom>
                  <a:solidFill>
                    <a:schemeClr val="bg1"/>
                  </a:solid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0" i="0" u="none" strike="noStrike" kern="1200" cap="none" spc="0" normalizeH="0" baseline="0" noProof="0" dirty="0">
                        <a:ln>
                          <a:noFill/>
                        </a:ln>
                        <a:solidFill>
                          <a:srgbClr val="70AD47">
                            <a:lumMod val="50000"/>
                          </a:srgbClr>
                        </a:solidFill>
                        <a:effectLst/>
                        <a:uLnTx/>
                        <a:uFillTx/>
                        <a:latin typeface="微軟正黑體" panose="020B0604030504040204" pitchFamily="34" charset="-120"/>
                        <a:ea typeface="微軟正黑體" panose="020B0604030504040204" pitchFamily="34" charset="-120"/>
                        <a:cs typeface="+mn-cs"/>
                      </a:rPr>
                      <a:t>食品加工科</a:t>
                    </a:r>
                    <a:endParaRPr kumimoji="0" lang="en-US" altLang="zh-TW" sz="1800" b="0" i="0" u="none" strike="noStrike" kern="1200" cap="none" spc="0" normalizeH="0" baseline="0" noProof="0" dirty="0">
                      <a:ln>
                        <a:noFill/>
                      </a:ln>
                      <a:solidFill>
                        <a:srgbClr val="70AD47">
                          <a:lumMod val="50000"/>
                        </a:srgbClr>
                      </a:solidFill>
                      <a:effectLst/>
                      <a:uLnTx/>
                      <a:uFillTx/>
                      <a:latin typeface="微軟正黑體" panose="020B0604030504040204" pitchFamily="34" charset="-120"/>
                      <a:ea typeface="微軟正黑體" panose="020B0604030504040204" pitchFamily="34" charset="-120"/>
                      <a:cs typeface="+mn-cs"/>
                    </a:endParaRPr>
                  </a:p>
                </p:txBody>
              </p:sp>
            </p:grpSp>
            <p:sp>
              <p:nvSpPr>
                <p:cNvPr id="157" name="文字方塊 156">
                  <a:extLst>
                    <a:ext uri="{FF2B5EF4-FFF2-40B4-BE49-F238E27FC236}">
                      <a16:creationId xmlns:a16="http://schemas.microsoft.com/office/drawing/2014/main" id="{940F58AB-CCEC-304C-BD8D-FDB83519DEC3}"/>
                    </a:ext>
                  </a:extLst>
                </p:cNvPr>
                <p:cNvSpPr txBox="1"/>
                <p:nvPr/>
              </p:nvSpPr>
              <p:spPr>
                <a:xfrm>
                  <a:off x="3870013" y="6244839"/>
                  <a:ext cx="1411300" cy="408623"/>
                </a:xfrm>
                <a:prstGeom prst="roundRect">
                  <a:avLst/>
                </a:prstGeom>
                <a:solidFill>
                  <a:schemeClr val="bg1"/>
                </a:solid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0" i="0" u="none" strike="noStrike" kern="1200" cap="none" spc="0" normalizeH="0" baseline="0" noProof="0" dirty="0">
                      <a:ln>
                        <a:noFill/>
                      </a:ln>
                      <a:solidFill>
                        <a:srgbClr val="70AD47">
                          <a:lumMod val="50000"/>
                        </a:srgbClr>
                      </a:solidFill>
                      <a:effectLst/>
                      <a:uLnTx/>
                      <a:uFillTx/>
                      <a:latin typeface="微軟正黑體" panose="020B0604030504040204" pitchFamily="34" charset="-120"/>
                      <a:ea typeface="微軟正黑體" panose="020B0604030504040204" pitchFamily="34" charset="-120"/>
                      <a:cs typeface="+mn-cs"/>
                    </a:rPr>
                    <a:t>水產食品科</a:t>
                  </a:r>
                  <a:endParaRPr kumimoji="0" lang="en-US" altLang="zh-TW" sz="1800" b="0" i="0" u="none" strike="noStrike" kern="1200" cap="none" spc="0" normalizeH="0" baseline="0" noProof="0" dirty="0">
                    <a:ln>
                      <a:noFill/>
                    </a:ln>
                    <a:solidFill>
                      <a:srgbClr val="70AD47">
                        <a:lumMod val="50000"/>
                      </a:srgbClr>
                    </a:solidFill>
                    <a:effectLst/>
                    <a:uLnTx/>
                    <a:uFillTx/>
                    <a:latin typeface="微軟正黑體" panose="020B0604030504040204" pitchFamily="34" charset="-120"/>
                    <a:ea typeface="微軟正黑體" panose="020B0604030504040204" pitchFamily="34" charset="-120"/>
                    <a:cs typeface="+mn-cs"/>
                  </a:endParaRPr>
                </a:p>
              </p:txBody>
            </p:sp>
          </p:grpSp>
        </p:grpSp>
        <p:grpSp>
          <p:nvGrpSpPr>
            <p:cNvPr id="141" name="群組 140">
              <a:extLst>
                <a:ext uri="{FF2B5EF4-FFF2-40B4-BE49-F238E27FC236}">
                  <a16:creationId xmlns:a16="http://schemas.microsoft.com/office/drawing/2014/main" id="{6E627460-81D5-89A9-BE14-01F76A22167B}"/>
                </a:ext>
              </a:extLst>
            </p:cNvPr>
            <p:cNvGrpSpPr/>
            <p:nvPr/>
          </p:nvGrpSpPr>
          <p:grpSpPr>
            <a:xfrm>
              <a:off x="6882264" y="4383419"/>
              <a:ext cx="5133119" cy="1018264"/>
              <a:chOff x="6722965" y="4180012"/>
              <a:chExt cx="5133119" cy="1018264"/>
            </a:xfrm>
          </p:grpSpPr>
          <p:sp>
            <p:nvSpPr>
              <p:cNvPr id="144" name="圓角矩形 27">
                <a:extLst>
                  <a:ext uri="{FF2B5EF4-FFF2-40B4-BE49-F238E27FC236}">
                    <a16:creationId xmlns:a16="http://schemas.microsoft.com/office/drawing/2014/main" id="{B0751D0E-3268-3617-DB8E-174D1227E134}"/>
                  </a:ext>
                </a:extLst>
              </p:cNvPr>
              <p:cNvSpPr/>
              <p:nvPr/>
            </p:nvSpPr>
            <p:spPr>
              <a:xfrm>
                <a:off x="6722965" y="4814181"/>
                <a:ext cx="1088429" cy="384095"/>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a:ln>
                      <a:noFill/>
                    </a:ln>
                    <a:solidFill>
                      <a:srgbClr val="70AD47">
                        <a:lumMod val="50000"/>
                      </a:srgbClr>
                    </a:solidFill>
                    <a:effectLst/>
                    <a:uLnTx/>
                    <a:uFillTx/>
                    <a:latin typeface="微軟正黑體" panose="020B0604030504040204" pitchFamily="34" charset="-120"/>
                    <a:ea typeface="微軟正黑體" panose="020B0604030504040204" pitchFamily="34" charset="-120"/>
                    <a:cs typeface="+mn-cs"/>
                  </a:rPr>
                  <a:t>農業群</a:t>
                </a:r>
              </a:p>
            </p:txBody>
          </p:sp>
          <p:grpSp>
            <p:nvGrpSpPr>
              <p:cNvPr id="145" name="群組 144">
                <a:extLst>
                  <a:ext uri="{FF2B5EF4-FFF2-40B4-BE49-F238E27FC236}">
                    <a16:creationId xmlns:a16="http://schemas.microsoft.com/office/drawing/2014/main" id="{6F059958-AA7C-24E2-7FA8-8AF2CB717050}"/>
                  </a:ext>
                </a:extLst>
              </p:cNvPr>
              <p:cNvGrpSpPr/>
              <p:nvPr/>
            </p:nvGrpSpPr>
            <p:grpSpPr>
              <a:xfrm>
                <a:off x="7662675" y="4180012"/>
                <a:ext cx="4193409" cy="920603"/>
                <a:chOff x="3255931" y="1669980"/>
                <a:chExt cx="4193409" cy="920603"/>
              </a:xfrm>
            </p:grpSpPr>
            <p:grpSp>
              <p:nvGrpSpPr>
                <p:cNvPr id="146" name="群組 145">
                  <a:extLst>
                    <a:ext uri="{FF2B5EF4-FFF2-40B4-BE49-F238E27FC236}">
                      <a16:creationId xmlns:a16="http://schemas.microsoft.com/office/drawing/2014/main" id="{19005FF1-A660-71CB-6CBB-98376BE81AEF}"/>
                    </a:ext>
                  </a:extLst>
                </p:cNvPr>
                <p:cNvGrpSpPr/>
                <p:nvPr/>
              </p:nvGrpSpPr>
              <p:grpSpPr>
                <a:xfrm>
                  <a:off x="3255931" y="1669980"/>
                  <a:ext cx="4193409" cy="920603"/>
                  <a:chOff x="3225321" y="1630852"/>
                  <a:chExt cx="4193409" cy="920603"/>
                </a:xfrm>
              </p:grpSpPr>
              <p:grpSp>
                <p:nvGrpSpPr>
                  <p:cNvPr id="148" name="群組 147">
                    <a:extLst>
                      <a:ext uri="{FF2B5EF4-FFF2-40B4-BE49-F238E27FC236}">
                        <a16:creationId xmlns:a16="http://schemas.microsoft.com/office/drawing/2014/main" id="{EC7F419B-E7B8-206F-3A27-41306F497A18}"/>
                      </a:ext>
                    </a:extLst>
                  </p:cNvPr>
                  <p:cNvGrpSpPr/>
                  <p:nvPr/>
                </p:nvGrpSpPr>
                <p:grpSpPr>
                  <a:xfrm>
                    <a:off x="3225321" y="1630852"/>
                    <a:ext cx="4193409" cy="419283"/>
                    <a:chOff x="3118919" y="1630852"/>
                    <a:chExt cx="4193409" cy="419283"/>
                  </a:xfrm>
                </p:grpSpPr>
                <p:sp>
                  <p:nvSpPr>
                    <p:cNvPr id="150" name="文字方塊 149">
                      <a:extLst>
                        <a:ext uri="{FF2B5EF4-FFF2-40B4-BE49-F238E27FC236}">
                          <a16:creationId xmlns:a16="http://schemas.microsoft.com/office/drawing/2014/main" id="{68E001B4-7402-D2E9-E26A-EC50A2E003E1}"/>
                        </a:ext>
                      </a:extLst>
                    </p:cNvPr>
                    <p:cNvSpPr txBox="1"/>
                    <p:nvPr/>
                  </p:nvSpPr>
                  <p:spPr>
                    <a:xfrm>
                      <a:off x="4521897" y="1641512"/>
                      <a:ext cx="883134" cy="408623"/>
                    </a:xfrm>
                    <a:prstGeom prst="roundRect">
                      <a:avLst/>
                    </a:prstGeom>
                    <a:solidFill>
                      <a:schemeClr val="bg1"/>
                    </a:solidFill>
                    <a:ln>
                      <a:noFill/>
                    </a:ln>
                  </p:spPr>
                  <p:txBody>
                    <a:bodyPr wrap="square" lIns="72000" rIns="7200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0" i="0" u="none" strike="noStrike" kern="1200" cap="none" spc="0" normalizeH="0" baseline="0" noProof="0" dirty="0">
                          <a:ln>
                            <a:noFill/>
                          </a:ln>
                          <a:solidFill>
                            <a:srgbClr val="70AD47">
                              <a:lumMod val="50000"/>
                            </a:srgbClr>
                          </a:solidFill>
                          <a:effectLst/>
                          <a:uLnTx/>
                          <a:uFillTx/>
                          <a:latin typeface="微軟正黑體" panose="020B0604030504040204" pitchFamily="34" charset="-120"/>
                          <a:ea typeface="微軟正黑體" panose="020B0604030504040204" pitchFamily="34" charset="-120"/>
                          <a:cs typeface="+mn-cs"/>
                        </a:rPr>
                        <a:t>園藝科</a:t>
                      </a:r>
                      <a:endParaRPr kumimoji="0" lang="en-US" altLang="zh-TW" sz="1800" b="0" i="0" u="none" strike="noStrike" kern="1200" cap="none" spc="0" normalizeH="0" baseline="0" noProof="0" dirty="0">
                        <a:ln>
                          <a:noFill/>
                        </a:ln>
                        <a:solidFill>
                          <a:srgbClr val="70AD47">
                            <a:lumMod val="50000"/>
                          </a:srgbClr>
                        </a:solidFill>
                        <a:effectLst/>
                        <a:uLnTx/>
                        <a:uFillTx/>
                        <a:latin typeface="微軟正黑體" panose="020B0604030504040204" pitchFamily="34" charset="-120"/>
                        <a:ea typeface="微軟正黑體" panose="020B0604030504040204" pitchFamily="34" charset="-120"/>
                        <a:cs typeface="+mn-cs"/>
                      </a:endParaRPr>
                    </a:p>
                  </p:txBody>
                </p:sp>
                <p:sp>
                  <p:nvSpPr>
                    <p:cNvPr id="151" name="文字方塊 150">
                      <a:extLst>
                        <a:ext uri="{FF2B5EF4-FFF2-40B4-BE49-F238E27FC236}">
                          <a16:creationId xmlns:a16="http://schemas.microsoft.com/office/drawing/2014/main" id="{EA6CC999-1D30-76EF-30E6-89D260886198}"/>
                        </a:ext>
                      </a:extLst>
                    </p:cNvPr>
                    <p:cNvSpPr txBox="1"/>
                    <p:nvPr/>
                  </p:nvSpPr>
                  <p:spPr>
                    <a:xfrm>
                      <a:off x="6385828" y="1630852"/>
                      <a:ext cx="926500" cy="408623"/>
                    </a:xfrm>
                    <a:prstGeom prst="roundRect">
                      <a:avLst/>
                    </a:prstGeom>
                    <a:solidFill>
                      <a:schemeClr val="bg1"/>
                    </a:solidFill>
                    <a:ln>
                      <a:noFill/>
                    </a:ln>
                  </p:spPr>
                  <p:txBody>
                    <a:bodyPr wrap="square" lIns="72000" rIns="7200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0" i="0" u="none" strike="noStrike" kern="1200" cap="none" spc="0" normalizeH="0" baseline="0" noProof="0" dirty="0">
                          <a:ln>
                            <a:noFill/>
                          </a:ln>
                          <a:solidFill>
                            <a:srgbClr val="70AD47">
                              <a:lumMod val="50000"/>
                            </a:srgbClr>
                          </a:solidFill>
                          <a:effectLst/>
                          <a:uLnTx/>
                          <a:uFillTx/>
                          <a:latin typeface="微軟正黑體" panose="020B0604030504040204" pitchFamily="34" charset="-120"/>
                          <a:ea typeface="微軟正黑體" panose="020B0604030504040204" pitchFamily="34" charset="-120"/>
                          <a:cs typeface="+mn-cs"/>
                        </a:rPr>
                        <a:t>森林科</a:t>
                      </a:r>
                      <a:endParaRPr kumimoji="0" lang="en-US" altLang="zh-TW" sz="1800" b="0" i="0" u="none" strike="noStrike" kern="1200" cap="none" spc="0" normalizeH="0" baseline="0" noProof="0" dirty="0">
                        <a:ln>
                          <a:noFill/>
                        </a:ln>
                        <a:solidFill>
                          <a:srgbClr val="70AD47">
                            <a:lumMod val="50000"/>
                          </a:srgbClr>
                        </a:solidFill>
                        <a:effectLst/>
                        <a:uLnTx/>
                        <a:uFillTx/>
                        <a:latin typeface="微軟正黑體" panose="020B0604030504040204" pitchFamily="34" charset="-120"/>
                        <a:ea typeface="微軟正黑體" panose="020B0604030504040204" pitchFamily="34" charset="-120"/>
                        <a:cs typeface="+mn-cs"/>
                      </a:endParaRPr>
                    </a:p>
                  </p:txBody>
                </p:sp>
                <p:sp>
                  <p:nvSpPr>
                    <p:cNvPr id="152" name="文字方塊 151">
                      <a:extLst>
                        <a:ext uri="{FF2B5EF4-FFF2-40B4-BE49-F238E27FC236}">
                          <a16:creationId xmlns:a16="http://schemas.microsoft.com/office/drawing/2014/main" id="{8375F9B7-9042-D10A-3B2F-962C853170EC}"/>
                        </a:ext>
                      </a:extLst>
                    </p:cNvPr>
                    <p:cNvSpPr txBox="1"/>
                    <p:nvPr/>
                  </p:nvSpPr>
                  <p:spPr>
                    <a:xfrm>
                      <a:off x="5465581" y="1641512"/>
                      <a:ext cx="883134" cy="408623"/>
                    </a:xfrm>
                    <a:prstGeom prst="roundRect">
                      <a:avLst/>
                    </a:prstGeom>
                    <a:solidFill>
                      <a:schemeClr val="bg1"/>
                    </a:solidFill>
                    <a:ln>
                      <a:noFill/>
                    </a:ln>
                  </p:spPr>
                  <p:txBody>
                    <a:bodyPr wrap="square" lIns="72000" rIns="7200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0" i="0" u="none" strike="noStrike" kern="1200" cap="none" spc="0" normalizeH="0" baseline="0" noProof="0" dirty="0">
                          <a:ln>
                            <a:noFill/>
                          </a:ln>
                          <a:solidFill>
                            <a:srgbClr val="70AD47">
                              <a:lumMod val="50000"/>
                            </a:srgbClr>
                          </a:solidFill>
                          <a:effectLst/>
                          <a:uLnTx/>
                          <a:uFillTx/>
                          <a:latin typeface="微軟正黑體" panose="020B0604030504040204" pitchFamily="34" charset="-120"/>
                          <a:ea typeface="微軟正黑體" panose="020B0604030504040204" pitchFamily="34" charset="-120"/>
                          <a:cs typeface="+mn-cs"/>
                        </a:rPr>
                        <a:t>造園科</a:t>
                      </a:r>
                      <a:endParaRPr kumimoji="0" lang="en-US" altLang="zh-TW" sz="1800" b="0" i="0" u="none" strike="noStrike" kern="1200" cap="none" spc="0" normalizeH="0" baseline="0" noProof="0" dirty="0">
                        <a:ln>
                          <a:noFill/>
                        </a:ln>
                        <a:solidFill>
                          <a:srgbClr val="70AD47">
                            <a:lumMod val="50000"/>
                          </a:srgbClr>
                        </a:solidFill>
                        <a:effectLst/>
                        <a:uLnTx/>
                        <a:uFillTx/>
                        <a:latin typeface="微軟正黑體" panose="020B0604030504040204" pitchFamily="34" charset="-120"/>
                        <a:ea typeface="微軟正黑體" panose="020B0604030504040204" pitchFamily="34" charset="-120"/>
                        <a:cs typeface="+mn-cs"/>
                      </a:endParaRPr>
                    </a:p>
                  </p:txBody>
                </p:sp>
                <p:sp>
                  <p:nvSpPr>
                    <p:cNvPr id="153" name="文字方塊 152">
                      <a:extLst>
                        <a:ext uri="{FF2B5EF4-FFF2-40B4-BE49-F238E27FC236}">
                          <a16:creationId xmlns:a16="http://schemas.microsoft.com/office/drawing/2014/main" id="{E9B14F0A-20A6-4D49-F0E7-568F984E9FF5}"/>
                        </a:ext>
                      </a:extLst>
                    </p:cNvPr>
                    <p:cNvSpPr txBox="1"/>
                    <p:nvPr/>
                  </p:nvSpPr>
                  <p:spPr>
                    <a:xfrm>
                      <a:off x="3118919" y="1641512"/>
                      <a:ext cx="1338533" cy="408623"/>
                    </a:xfrm>
                    <a:prstGeom prst="roundRect">
                      <a:avLst/>
                    </a:prstGeom>
                    <a:solidFill>
                      <a:schemeClr val="bg1"/>
                    </a:solidFill>
                    <a:ln>
                      <a:noFill/>
                    </a:ln>
                  </p:spPr>
                  <p:txBody>
                    <a:bodyPr wrap="square" lIns="72000" rIns="7200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0" i="0" u="none" strike="noStrike" kern="1200" cap="none" spc="0" normalizeH="0" baseline="0" noProof="0" dirty="0">
                          <a:ln>
                            <a:noFill/>
                          </a:ln>
                          <a:solidFill>
                            <a:srgbClr val="70AD47">
                              <a:lumMod val="50000"/>
                            </a:srgbClr>
                          </a:solidFill>
                          <a:effectLst/>
                          <a:uLnTx/>
                          <a:uFillTx/>
                          <a:latin typeface="微軟正黑體" panose="020B0604030504040204" pitchFamily="34" charset="-120"/>
                          <a:ea typeface="微軟正黑體" panose="020B0604030504040204" pitchFamily="34" charset="-120"/>
                          <a:cs typeface="+mn-cs"/>
                        </a:rPr>
                        <a:t>農場經營科</a:t>
                      </a:r>
                      <a:endParaRPr kumimoji="0" lang="en-US" altLang="zh-TW" sz="1800" b="0" i="0" u="none" strike="noStrike" kern="1200" cap="none" spc="0" normalizeH="0" baseline="0" noProof="0" dirty="0">
                        <a:ln>
                          <a:noFill/>
                        </a:ln>
                        <a:solidFill>
                          <a:srgbClr val="70AD47">
                            <a:lumMod val="50000"/>
                          </a:srgbClr>
                        </a:solidFill>
                        <a:effectLst/>
                        <a:uLnTx/>
                        <a:uFillTx/>
                        <a:latin typeface="微軟正黑體" panose="020B0604030504040204" pitchFamily="34" charset="-120"/>
                        <a:ea typeface="微軟正黑體" panose="020B0604030504040204" pitchFamily="34" charset="-120"/>
                        <a:cs typeface="+mn-cs"/>
                      </a:endParaRPr>
                    </a:p>
                  </p:txBody>
                </p:sp>
              </p:grpSp>
              <p:sp>
                <p:nvSpPr>
                  <p:cNvPr id="149" name="文字方塊 148">
                    <a:extLst>
                      <a:ext uri="{FF2B5EF4-FFF2-40B4-BE49-F238E27FC236}">
                        <a16:creationId xmlns:a16="http://schemas.microsoft.com/office/drawing/2014/main" id="{6B34069A-7A8D-B3B6-F693-418D72D8360D}"/>
                      </a:ext>
                    </a:extLst>
                  </p:cNvPr>
                  <p:cNvSpPr txBox="1"/>
                  <p:nvPr/>
                </p:nvSpPr>
                <p:spPr>
                  <a:xfrm>
                    <a:off x="4698397" y="2142832"/>
                    <a:ext cx="1829887" cy="408623"/>
                  </a:xfrm>
                  <a:prstGeom prst="roundRect">
                    <a:avLst/>
                  </a:prstGeom>
                  <a:solidFill>
                    <a:schemeClr val="bg1"/>
                  </a:solidFill>
                  <a:ln>
                    <a:noFill/>
                  </a:ln>
                </p:spPr>
                <p:txBody>
                  <a:bodyPr wrap="square" lIns="72000" rIns="7200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0" i="0" u="none" strike="noStrike" kern="1200" cap="none" spc="0" normalizeH="0" baseline="0" noProof="0" dirty="0">
                        <a:ln>
                          <a:noFill/>
                        </a:ln>
                        <a:solidFill>
                          <a:srgbClr val="70AD47">
                            <a:lumMod val="50000"/>
                          </a:srgbClr>
                        </a:solidFill>
                        <a:effectLst/>
                        <a:uLnTx/>
                        <a:uFillTx/>
                        <a:latin typeface="微軟正黑體" panose="020B0604030504040204" pitchFamily="34" charset="-120"/>
                        <a:ea typeface="微軟正黑體" panose="020B0604030504040204" pitchFamily="34" charset="-120"/>
                        <a:cs typeface="+mn-cs"/>
                      </a:rPr>
                      <a:t>野生動物保育科</a:t>
                    </a:r>
                    <a:endParaRPr kumimoji="0" lang="en-US" altLang="zh-TW" sz="1800" b="0" i="0" u="none" strike="noStrike" kern="1200" cap="none" spc="0" normalizeH="0" baseline="0" noProof="0" dirty="0">
                      <a:ln>
                        <a:noFill/>
                      </a:ln>
                      <a:solidFill>
                        <a:srgbClr val="70AD47">
                          <a:lumMod val="50000"/>
                        </a:srgbClr>
                      </a:solidFill>
                      <a:effectLst/>
                      <a:uLnTx/>
                      <a:uFillTx/>
                      <a:latin typeface="微軟正黑體" panose="020B0604030504040204" pitchFamily="34" charset="-120"/>
                      <a:ea typeface="微軟正黑體" panose="020B0604030504040204" pitchFamily="34" charset="-120"/>
                      <a:cs typeface="+mn-cs"/>
                    </a:endParaRPr>
                  </a:p>
                </p:txBody>
              </p:sp>
            </p:grpSp>
            <p:sp>
              <p:nvSpPr>
                <p:cNvPr id="147" name="文字方塊 146">
                  <a:extLst>
                    <a:ext uri="{FF2B5EF4-FFF2-40B4-BE49-F238E27FC236}">
                      <a16:creationId xmlns:a16="http://schemas.microsoft.com/office/drawing/2014/main" id="{390FA2E6-DD5D-F4FF-D74C-D300D660CD10}"/>
                    </a:ext>
                  </a:extLst>
                </p:cNvPr>
                <p:cNvSpPr txBox="1"/>
                <p:nvPr/>
              </p:nvSpPr>
              <p:spPr>
                <a:xfrm>
                  <a:off x="3298789" y="2168030"/>
                  <a:ext cx="1365076" cy="408623"/>
                </a:xfrm>
                <a:prstGeom prst="roundRect">
                  <a:avLst/>
                </a:prstGeom>
                <a:solidFill>
                  <a:schemeClr val="bg1"/>
                </a:solidFill>
                <a:ln>
                  <a:noFill/>
                </a:ln>
              </p:spPr>
              <p:txBody>
                <a:bodyPr wrap="square" lIns="72000" rIns="7200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0" i="0" u="none" strike="noStrike" kern="1200" cap="none" spc="0" normalizeH="0" baseline="0" noProof="0" dirty="0">
                      <a:ln>
                        <a:noFill/>
                      </a:ln>
                      <a:solidFill>
                        <a:srgbClr val="70AD47">
                          <a:lumMod val="50000"/>
                        </a:srgbClr>
                      </a:solidFill>
                      <a:effectLst/>
                      <a:uLnTx/>
                      <a:uFillTx/>
                      <a:latin typeface="微軟正黑體" panose="020B0604030504040204" pitchFamily="34" charset="-120"/>
                      <a:ea typeface="微軟正黑體" panose="020B0604030504040204" pitchFamily="34" charset="-120"/>
                      <a:cs typeface="+mn-cs"/>
                    </a:rPr>
                    <a:t>畜產保健科</a:t>
                  </a:r>
                  <a:endParaRPr kumimoji="0" lang="en-US" altLang="zh-TW" sz="1800" b="0" i="0" u="none" strike="noStrike" kern="1200" cap="none" spc="0" normalizeH="0" baseline="0" noProof="0" dirty="0">
                    <a:ln>
                      <a:noFill/>
                    </a:ln>
                    <a:solidFill>
                      <a:srgbClr val="70AD47">
                        <a:lumMod val="50000"/>
                      </a:srgbClr>
                    </a:solidFill>
                    <a:effectLst/>
                    <a:uLnTx/>
                    <a:uFillTx/>
                    <a:latin typeface="微軟正黑體" panose="020B0604030504040204" pitchFamily="34" charset="-120"/>
                    <a:ea typeface="微軟正黑體" panose="020B0604030504040204" pitchFamily="34" charset="-120"/>
                    <a:cs typeface="+mn-cs"/>
                  </a:endParaRPr>
                </a:p>
              </p:txBody>
            </p:sp>
          </p:grpSp>
        </p:grpSp>
        <p:pic>
          <p:nvPicPr>
            <p:cNvPr id="142" name="圖形 141" descr="農夫">
              <a:extLst>
                <a:ext uri="{FF2B5EF4-FFF2-40B4-BE49-F238E27FC236}">
                  <a16:creationId xmlns:a16="http://schemas.microsoft.com/office/drawing/2014/main" id="{119FBDCC-601B-E90C-96A0-5380C349565D}"/>
                </a:ext>
              </a:extLst>
            </p:cNvPr>
            <p:cNvPicPr>
              <a:picLocks noChangeAspect="1"/>
            </p:cNvPicPr>
            <p:nvPr/>
          </p:nvPicPr>
          <p:blipFill>
            <a:blip r:embed="rId16" cstate="print">
              <a:extLst>
                <a:ext uri="{28A0092B-C50C-407E-A947-70E740481C1C}">
                  <a14:useLocalDpi xmlns:a14="http://schemas.microsoft.com/office/drawing/2010/main" val="0"/>
                </a:ext>
                <a:ext uri="{96DAC541-7B7A-43D3-8B79-37D633B846F1}">
                  <asvg:svgBlip xmlns:asvg="http://schemas.microsoft.com/office/drawing/2016/SVG/main" r:embed="rId17"/>
                </a:ext>
              </a:extLst>
            </a:blip>
            <a:stretch>
              <a:fillRect/>
            </a:stretch>
          </p:blipFill>
          <p:spPr>
            <a:xfrm>
              <a:off x="7049447" y="4374050"/>
              <a:ext cx="785735" cy="753867"/>
            </a:xfrm>
            <a:prstGeom prst="rect">
              <a:avLst/>
            </a:prstGeom>
          </p:spPr>
        </p:pic>
        <p:pic>
          <p:nvPicPr>
            <p:cNvPr id="143" name="圖形 142" descr="主廚">
              <a:extLst>
                <a:ext uri="{FF2B5EF4-FFF2-40B4-BE49-F238E27FC236}">
                  <a16:creationId xmlns:a16="http://schemas.microsoft.com/office/drawing/2014/main" id="{670206E9-09F2-6EA9-7E05-04E368EDFE2B}"/>
                </a:ext>
              </a:extLst>
            </p:cNvPr>
            <p:cNvPicPr>
              <a:picLocks noChangeAspect="1"/>
            </p:cNvPicPr>
            <p:nvPr/>
          </p:nvPicPr>
          <p:blipFill>
            <a:blip r:embed="rId18" cstate="print">
              <a:extLst>
                <a:ext uri="{28A0092B-C50C-407E-A947-70E740481C1C}">
                  <a14:useLocalDpi xmlns:a14="http://schemas.microsoft.com/office/drawing/2010/main" val="0"/>
                </a:ext>
                <a:ext uri="{96DAC541-7B7A-43D3-8B79-37D633B846F1}">
                  <asvg:svgBlip xmlns:asvg="http://schemas.microsoft.com/office/drawing/2016/SVG/main" r:embed="rId19"/>
                </a:ext>
              </a:extLst>
            </a:blip>
            <a:stretch>
              <a:fillRect/>
            </a:stretch>
          </p:blipFill>
          <p:spPr>
            <a:xfrm>
              <a:off x="7821994" y="5529115"/>
              <a:ext cx="758572" cy="727806"/>
            </a:xfrm>
            <a:prstGeom prst="rect">
              <a:avLst/>
            </a:prstGeom>
          </p:spPr>
        </p:pic>
      </p:grpSp>
      <p:sp>
        <p:nvSpPr>
          <p:cNvPr id="6" name="投影片編號版面配置區 5">
            <a:extLst>
              <a:ext uri="{FF2B5EF4-FFF2-40B4-BE49-F238E27FC236}">
                <a16:creationId xmlns:a16="http://schemas.microsoft.com/office/drawing/2014/main" id="{AAEF70D8-031D-4BE3-97B0-E687108B1185}"/>
              </a:ext>
            </a:extLst>
          </p:cNvPr>
          <p:cNvSpPr>
            <a:spLocks noGrp="1"/>
          </p:cNvSpPr>
          <p:nvPr>
            <p:ph type="sldNum" sz="quarter" idx="12"/>
          </p:nvPr>
        </p:nvSpPr>
        <p:spPr/>
        <p:txBody>
          <a:bodyPr/>
          <a:lstStyle/>
          <a:p>
            <a:pPr>
              <a:defRPr/>
            </a:pPr>
            <a:fld id="{B7FFADA6-F038-4F8F-964A-13937FB84C50}" type="slidenum">
              <a:rPr lang="en-US" altLang="zh-TW" smtClean="0"/>
              <a:pPr>
                <a:defRPr/>
              </a:pPr>
              <a:t>47</a:t>
            </a:fld>
            <a:endParaRPr lang="en-US" altLang="zh-TW" dirty="0"/>
          </a:p>
        </p:txBody>
      </p:sp>
      <p:sp>
        <p:nvSpPr>
          <p:cNvPr id="7" name="矩形 6">
            <a:extLst>
              <a:ext uri="{FF2B5EF4-FFF2-40B4-BE49-F238E27FC236}">
                <a16:creationId xmlns:a16="http://schemas.microsoft.com/office/drawing/2014/main" id="{A207CAE4-D642-437E-BF2E-94FBF3082FE0}"/>
              </a:ext>
            </a:extLst>
          </p:cNvPr>
          <p:cNvSpPr/>
          <p:nvPr/>
        </p:nvSpPr>
        <p:spPr bwMode="auto">
          <a:xfrm>
            <a:off x="7847380" y="1259909"/>
            <a:ext cx="4153276" cy="1057257"/>
          </a:xfrm>
          <a:prstGeom prst="rect">
            <a:avLst/>
          </a:prstGeom>
          <a:noFill/>
          <a:ln w="9525" cap="flat" cmpd="sng" algn="ctr">
            <a:solidFill>
              <a:srgbClr val="FF0000"/>
            </a:solidFill>
            <a:prstDash val="solid"/>
            <a:round/>
            <a:headEnd type="none" w="med" len="med"/>
            <a:tailEnd type="none" w="med" len="med"/>
          </a:ln>
          <a:effectLst>
            <a:prstShdw prst="shdw17" dist="17961" dir="2700000">
              <a:schemeClr val="tx1">
                <a:gamma/>
                <a:shade val="60000"/>
                <a:invGamma/>
              </a:schemeClr>
            </a:prstShdw>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zh-TW" altLang="en-US" sz="3200" b="0" i="0" u="none" strike="noStrike" cap="none" normalizeH="0" baseline="0">
              <a:ln>
                <a:noFill/>
              </a:ln>
              <a:solidFill>
                <a:schemeClr val="tx1"/>
              </a:solidFill>
              <a:effectLst/>
              <a:latin typeface="Calibri" pitchFamily="34" charset="0"/>
              <a:ea typeface="新細明體" pitchFamily="18" charset="-120"/>
            </a:endParaRPr>
          </a:p>
        </p:txBody>
      </p:sp>
      <p:cxnSp>
        <p:nvCxnSpPr>
          <p:cNvPr id="9" name="直線接點 8">
            <a:extLst>
              <a:ext uri="{FF2B5EF4-FFF2-40B4-BE49-F238E27FC236}">
                <a16:creationId xmlns:a16="http://schemas.microsoft.com/office/drawing/2014/main" id="{5E12999B-BB9E-4F93-A23E-7877F86D919B}"/>
              </a:ext>
            </a:extLst>
          </p:cNvPr>
          <p:cNvCxnSpPr/>
          <p:nvPr/>
        </p:nvCxnSpPr>
        <p:spPr bwMode="auto">
          <a:xfrm flipV="1">
            <a:off x="7845527" y="1294027"/>
            <a:ext cx="4163049" cy="1023139"/>
          </a:xfrm>
          <a:prstGeom prst="line">
            <a:avLst/>
          </a:prstGeom>
          <a:solidFill>
            <a:schemeClr val="accent1"/>
          </a:solidFill>
          <a:ln w="9525" cap="flat" cmpd="sng" algn="ctr">
            <a:solidFill>
              <a:srgbClr val="FF0000"/>
            </a:solidFill>
            <a:prstDash val="solid"/>
            <a:round/>
            <a:headEnd type="none" w="med" len="med"/>
            <a:tailEnd type="none" w="med" len="med"/>
          </a:ln>
          <a:effectLst>
            <a:prstShdw prst="shdw17" dist="17961" dir="2700000">
              <a:schemeClr val="tx1">
                <a:gamma/>
                <a:shade val="60000"/>
                <a:invGamma/>
              </a:schemeClr>
            </a:prstShdw>
          </a:effectLst>
        </p:spPr>
      </p:cxnSp>
    </p:spTree>
    <p:extLst>
      <p:ext uri="{BB962C8B-B14F-4D97-AF65-F5344CB8AC3E}">
        <p14:creationId xmlns:p14="http://schemas.microsoft.com/office/powerpoint/2010/main" val="4072501639"/>
      </p:ext>
    </p:extLst>
  </p:cSld>
  <p:clrMapOvr>
    <a:masterClrMapping/>
  </p:clrMapOvr>
  <p:transition spd="med">
    <p:wipe dir="d"/>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標題 1">
            <a:extLst>
              <a:ext uri="{FF2B5EF4-FFF2-40B4-BE49-F238E27FC236}">
                <a16:creationId xmlns:a16="http://schemas.microsoft.com/office/drawing/2014/main" id="{8A710CC3-BB0D-9250-BBF1-E99ED40837F3}"/>
              </a:ext>
            </a:extLst>
          </p:cNvPr>
          <p:cNvSpPr>
            <a:spLocks noGrp="1"/>
          </p:cNvSpPr>
          <p:nvPr>
            <p:ph type="title"/>
          </p:nvPr>
        </p:nvSpPr>
        <p:spPr>
          <a:xfrm>
            <a:off x="1169020" y="411916"/>
            <a:ext cx="9839960" cy="621291"/>
          </a:xfrm>
        </p:spPr>
        <p:txBody>
          <a:bodyPr anchor="t">
            <a:normAutofit fontScale="90000"/>
          </a:bodyPr>
          <a:lstStyle/>
          <a:p>
            <a:pPr algn="l"/>
            <a:r>
              <a:rPr lang="zh-TW" altLang="en-US" sz="4000" b="1" dirty="0">
                <a:latin typeface="Microsoft YaHei UI" panose="020B0503020204020204" pitchFamily="34" charset="-122"/>
                <a:ea typeface="Microsoft YaHei UI" panose="020B0503020204020204" pitchFamily="34" charset="-122"/>
                <a:cs typeface="DFKai-SB" panose="03000509000000000000" pitchFamily="49" charset="-120"/>
              </a:rPr>
              <a:t>技術型高中專業群科</a:t>
            </a:r>
            <a:endParaRPr lang="zh-TW" altLang="en-US" sz="3600" dirty="0">
              <a:latin typeface="Microsoft YaHei UI" panose="020B0503020204020204" pitchFamily="34" charset="-122"/>
              <a:ea typeface="Microsoft YaHei UI" panose="020B0503020204020204" pitchFamily="34" charset="-122"/>
            </a:endParaRPr>
          </a:p>
        </p:txBody>
      </p:sp>
      <p:sp>
        <p:nvSpPr>
          <p:cNvPr id="10" name="內容版面配置區 2">
            <a:extLst>
              <a:ext uri="{FF2B5EF4-FFF2-40B4-BE49-F238E27FC236}">
                <a16:creationId xmlns:a16="http://schemas.microsoft.com/office/drawing/2014/main" id="{0AD02E82-4FBD-E531-921A-987F137C5525}"/>
              </a:ext>
            </a:extLst>
          </p:cNvPr>
          <p:cNvSpPr txBox="1">
            <a:spLocks/>
          </p:cNvSpPr>
          <p:nvPr/>
        </p:nvSpPr>
        <p:spPr bwMode="auto">
          <a:xfrm>
            <a:off x="5486775" y="511381"/>
            <a:ext cx="6302240" cy="402375"/>
          </a:xfrm>
          <a:prstGeom prst="rect">
            <a:avLst/>
          </a:prstGeom>
          <a:noFill/>
          <a:ln w="9525">
            <a:noFill/>
            <a:miter lim="800000"/>
            <a:headEnd/>
            <a:tailEnd/>
          </a:ln>
        </p:spPr>
        <p:txBody>
          <a:bodyPr lIns="36000" tIns="36000" rIns="36000" bIns="36000"/>
          <a:lstStyle/>
          <a:p>
            <a:pPr>
              <a:spcBef>
                <a:spcPct val="20000"/>
              </a:spcBef>
              <a:buClr>
                <a:srgbClr val="0000FF"/>
              </a:buClr>
              <a:buSzPct val="80000"/>
            </a:pPr>
            <a:r>
              <a:rPr lang="en-US" altLang="zh-TW" sz="2000" dirty="0">
                <a:latin typeface="Microsoft JhengHei" panose="020B0604030504040204" pitchFamily="34" charset="-120"/>
                <a:ea typeface="Microsoft JhengHei" panose="020B0604030504040204" pitchFamily="34" charset="-120"/>
                <a:sym typeface="Wingdings" pitchFamily="2" charset="2"/>
              </a:rPr>
              <a:t>108</a:t>
            </a:r>
            <a:r>
              <a:rPr lang="zh-TW" altLang="en-US" sz="2000" dirty="0">
                <a:latin typeface="Microsoft JhengHei" panose="020B0604030504040204" pitchFamily="34" charset="-120"/>
                <a:ea typeface="Microsoft JhengHei" panose="020B0604030504040204" pitchFamily="34" charset="-120"/>
                <a:sym typeface="Wingdings" pitchFamily="2" charset="2"/>
              </a:rPr>
              <a:t>課綱技高專業群科</a:t>
            </a:r>
            <a:r>
              <a:rPr lang="zh-TW" altLang="en-US" sz="2000" b="1" dirty="0">
                <a:solidFill>
                  <a:srgbClr val="FF0000"/>
                </a:solidFill>
                <a:latin typeface="Microsoft JhengHei" panose="020B0604030504040204" pitchFamily="34" charset="-120"/>
                <a:ea typeface="Microsoft JhengHei" panose="020B0604030504040204" pitchFamily="34" charset="-120"/>
                <a:sym typeface="Wingdings" pitchFamily="2" charset="2"/>
              </a:rPr>
              <a:t>群科歸屬</a:t>
            </a:r>
            <a:r>
              <a:rPr lang="zh-TW" altLang="en-US" sz="2000" dirty="0">
                <a:solidFill>
                  <a:schemeClr val="tx2"/>
                </a:solidFill>
                <a:latin typeface="Microsoft JhengHei" panose="020B0604030504040204" pitchFamily="34" charset="-120"/>
                <a:ea typeface="Microsoft JhengHei" panose="020B0604030504040204" pitchFamily="34" charset="-120"/>
                <a:sym typeface="Wingdings" pitchFamily="2" charset="2"/>
              </a:rPr>
              <a:t>分為</a:t>
            </a:r>
            <a:r>
              <a:rPr lang="en-US" altLang="zh-TW" sz="2000" b="1" dirty="0">
                <a:solidFill>
                  <a:srgbClr val="0000FF"/>
                </a:solidFill>
                <a:latin typeface="Microsoft JhengHei" panose="020B0604030504040204" pitchFamily="34" charset="-120"/>
                <a:ea typeface="Microsoft JhengHei" panose="020B0604030504040204" pitchFamily="34" charset="-120"/>
                <a:sym typeface="Wingdings" pitchFamily="2" charset="2"/>
              </a:rPr>
              <a:t>6</a:t>
            </a:r>
            <a:r>
              <a:rPr lang="zh-TW" altLang="en-US" sz="2000" b="1" dirty="0">
                <a:solidFill>
                  <a:srgbClr val="0000FF"/>
                </a:solidFill>
                <a:latin typeface="Microsoft JhengHei" panose="020B0604030504040204" pitchFamily="34" charset="-120"/>
                <a:ea typeface="Microsoft JhengHei" panose="020B0604030504040204" pitchFamily="34" charset="-120"/>
                <a:sym typeface="Wingdings" pitchFamily="2" charset="2"/>
              </a:rPr>
              <a:t>類</a:t>
            </a:r>
            <a:r>
              <a:rPr lang="en-US" altLang="zh-TW" sz="2000" b="1" dirty="0">
                <a:solidFill>
                  <a:srgbClr val="0000FF"/>
                </a:solidFill>
                <a:latin typeface="Microsoft JhengHei" panose="020B0604030504040204" pitchFamily="34" charset="-120"/>
                <a:ea typeface="Microsoft JhengHei" panose="020B0604030504040204" pitchFamily="34" charset="-120"/>
                <a:sym typeface="Wingdings" pitchFamily="2" charset="2"/>
              </a:rPr>
              <a:t>15</a:t>
            </a:r>
            <a:r>
              <a:rPr lang="zh-TW" altLang="en-US" sz="2000" b="1" dirty="0">
                <a:solidFill>
                  <a:srgbClr val="0000FF"/>
                </a:solidFill>
                <a:latin typeface="Microsoft JhengHei" panose="020B0604030504040204" pitchFamily="34" charset="-120"/>
                <a:ea typeface="Microsoft JhengHei" panose="020B0604030504040204" pitchFamily="34" charset="-120"/>
                <a:sym typeface="Wingdings" pitchFamily="2" charset="2"/>
              </a:rPr>
              <a:t>群，群下設科</a:t>
            </a:r>
            <a:endParaRPr lang="en-US" altLang="zh-TW" sz="2000" b="1" dirty="0">
              <a:solidFill>
                <a:srgbClr val="0000FF"/>
              </a:solidFill>
              <a:latin typeface="Microsoft JhengHei" panose="020B0604030504040204" pitchFamily="34" charset="-120"/>
              <a:ea typeface="Microsoft JhengHei" panose="020B0604030504040204" pitchFamily="34" charset="-120"/>
            </a:endParaRPr>
          </a:p>
        </p:txBody>
      </p:sp>
      <p:cxnSp>
        <p:nvCxnSpPr>
          <p:cNvPr id="11" name="直線接點 10">
            <a:extLst>
              <a:ext uri="{FF2B5EF4-FFF2-40B4-BE49-F238E27FC236}">
                <a16:creationId xmlns:a16="http://schemas.microsoft.com/office/drawing/2014/main" id="{53B8D449-81B0-6FBC-CBBA-B5D8C27B1681}"/>
              </a:ext>
            </a:extLst>
          </p:cNvPr>
          <p:cNvCxnSpPr>
            <a:cxnSpLocks/>
          </p:cNvCxnSpPr>
          <p:nvPr/>
        </p:nvCxnSpPr>
        <p:spPr>
          <a:xfrm>
            <a:off x="5521201" y="908720"/>
            <a:ext cx="6208870" cy="0"/>
          </a:xfrm>
          <a:prstGeom prst="line">
            <a:avLst/>
          </a:prstGeom>
        </p:spPr>
        <p:style>
          <a:lnRef idx="2">
            <a:schemeClr val="accent2"/>
          </a:lnRef>
          <a:fillRef idx="0">
            <a:schemeClr val="accent2"/>
          </a:fillRef>
          <a:effectRef idx="1">
            <a:schemeClr val="accent2"/>
          </a:effectRef>
          <a:fontRef idx="minor">
            <a:schemeClr val="tx1"/>
          </a:fontRef>
        </p:style>
      </p:cxnSp>
      <p:grpSp>
        <p:nvGrpSpPr>
          <p:cNvPr id="12" name="群組 11">
            <a:extLst>
              <a:ext uri="{FF2B5EF4-FFF2-40B4-BE49-F238E27FC236}">
                <a16:creationId xmlns:a16="http://schemas.microsoft.com/office/drawing/2014/main" id="{24EDD633-EB96-ADF7-2FD8-D6AE415A853D}"/>
              </a:ext>
            </a:extLst>
          </p:cNvPr>
          <p:cNvGrpSpPr/>
          <p:nvPr/>
        </p:nvGrpSpPr>
        <p:grpSpPr>
          <a:xfrm>
            <a:off x="213274" y="1114803"/>
            <a:ext cx="6555259" cy="2974027"/>
            <a:chOff x="5338917" y="4126138"/>
            <a:chExt cx="6555259" cy="2708714"/>
          </a:xfrm>
        </p:grpSpPr>
        <p:grpSp>
          <p:nvGrpSpPr>
            <p:cNvPr id="13" name="群組 12">
              <a:extLst>
                <a:ext uri="{FF2B5EF4-FFF2-40B4-BE49-F238E27FC236}">
                  <a16:creationId xmlns:a16="http://schemas.microsoft.com/office/drawing/2014/main" id="{FA9DE6E8-FEAE-A08F-8330-B7D10FF54F2B}"/>
                </a:ext>
              </a:extLst>
            </p:cNvPr>
            <p:cNvGrpSpPr/>
            <p:nvPr/>
          </p:nvGrpSpPr>
          <p:grpSpPr>
            <a:xfrm>
              <a:off x="5338917" y="4126138"/>
              <a:ext cx="6555259" cy="2708714"/>
              <a:chOff x="167618" y="995754"/>
              <a:chExt cx="6555259" cy="2708714"/>
            </a:xfrm>
          </p:grpSpPr>
          <p:sp>
            <p:nvSpPr>
              <p:cNvPr id="37" name="矩形: 圓角化同側角落 36">
                <a:extLst>
                  <a:ext uri="{FF2B5EF4-FFF2-40B4-BE49-F238E27FC236}">
                    <a16:creationId xmlns:a16="http://schemas.microsoft.com/office/drawing/2014/main" id="{C8D126E4-BC19-46E4-6E5F-0BC23BDEC9D2}"/>
                  </a:ext>
                </a:extLst>
              </p:cNvPr>
              <p:cNvSpPr/>
              <p:nvPr/>
            </p:nvSpPr>
            <p:spPr>
              <a:xfrm flipV="1">
                <a:off x="167618" y="999965"/>
                <a:ext cx="6555259" cy="2704503"/>
              </a:xfrm>
              <a:prstGeom prst="round2SameRect">
                <a:avLst/>
              </a:prstGeom>
              <a:solidFill>
                <a:schemeClr val="accent2">
                  <a:lumMod val="60000"/>
                  <a:lumOff val="40000"/>
                </a:schemeClr>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dirty="0">
                  <a:ln>
                    <a:noFill/>
                  </a:ln>
                  <a:solidFill>
                    <a:prstClr val="white"/>
                  </a:solidFill>
                  <a:effectLst/>
                  <a:uLnTx/>
                  <a:uFillTx/>
                  <a:latin typeface="Calibri"/>
                  <a:ea typeface="新細明體" panose="02020500000000000000" pitchFamily="18" charset="-120"/>
                  <a:cs typeface="+mn-cs"/>
                </a:endParaRPr>
              </a:p>
            </p:txBody>
          </p:sp>
          <p:sp>
            <p:nvSpPr>
              <p:cNvPr id="38" name="文字方塊 37">
                <a:extLst>
                  <a:ext uri="{FF2B5EF4-FFF2-40B4-BE49-F238E27FC236}">
                    <a16:creationId xmlns:a16="http://schemas.microsoft.com/office/drawing/2014/main" id="{FE5469AC-E57C-FB84-B35D-A11FF7459F50}"/>
                  </a:ext>
                </a:extLst>
              </p:cNvPr>
              <p:cNvSpPr txBox="1"/>
              <p:nvPr/>
            </p:nvSpPr>
            <p:spPr>
              <a:xfrm>
                <a:off x="167618" y="995754"/>
                <a:ext cx="6555259" cy="400110"/>
              </a:xfrm>
              <a:prstGeom prst="rect">
                <a:avLst/>
              </a:prstGeom>
              <a:solidFill>
                <a:schemeClr val="accent2">
                  <a:lumMod val="75000"/>
                </a:schemeClr>
              </a:solidFill>
            </p:spPr>
            <p:txBody>
              <a:bodyPr wrap="square" rtlCol="0">
                <a:spAutoFit/>
              </a:bodyPr>
              <a:lstStyle/>
              <a:p>
                <a:pPr marL="0" marR="0" lvl="0" indent="0" algn="ctr" defTabSz="914400" rtl="0" eaLnBrk="1" fontAlgn="auto" latinLnBrk="0" hangingPunct="1">
                  <a:lnSpc>
                    <a:spcPct val="100000"/>
                  </a:lnSpc>
                  <a:spcBef>
                    <a:spcPts val="600"/>
                  </a:spcBef>
                  <a:spcAft>
                    <a:spcPts val="600"/>
                  </a:spcAft>
                  <a:buClrTx/>
                  <a:buSzTx/>
                  <a:buFontTx/>
                  <a:buNone/>
                  <a:tabLst/>
                  <a:defRPr/>
                </a:pPr>
                <a:r>
                  <a:rPr kumimoji="0" lang="zh-TW" altLang="en-US" sz="2000" b="1"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rPr>
                  <a:t>家 事 類</a:t>
                </a:r>
              </a:p>
            </p:txBody>
          </p:sp>
        </p:grpSp>
        <p:sp>
          <p:nvSpPr>
            <p:cNvPr id="14" name="圓角矩形 33">
              <a:extLst>
                <a:ext uri="{FF2B5EF4-FFF2-40B4-BE49-F238E27FC236}">
                  <a16:creationId xmlns:a16="http://schemas.microsoft.com/office/drawing/2014/main" id="{9F3B827C-57C1-59EB-D900-1B102773122D}"/>
                </a:ext>
              </a:extLst>
            </p:cNvPr>
            <p:cNvSpPr/>
            <p:nvPr/>
          </p:nvSpPr>
          <p:spPr>
            <a:xfrm>
              <a:off x="5588841" y="5653341"/>
              <a:ext cx="1048778" cy="421912"/>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a:ln>
                    <a:noFill/>
                  </a:ln>
                  <a:solidFill>
                    <a:srgbClr val="ED7D31">
                      <a:lumMod val="50000"/>
                    </a:srgbClr>
                  </a:solidFill>
                  <a:effectLst/>
                  <a:uLnTx/>
                  <a:uFillTx/>
                  <a:latin typeface="微軟正黑體" panose="020B0604030504040204" pitchFamily="34" charset="-120"/>
                  <a:ea typeface="微軟正黑體" panose="020B0604030504040204" pitchFamily="34" charset="-120"/>
                  <a:cs typeface="+mn-cs"/>
                </a:rPr>
                <a:t>家政群</a:t>
              </a:r>
            </a:p>
          </p:txBody>
        </p:sp>
        <p:grpSp>
          <p:nvGrpSpPr>
            <p:cNvPr id="15" name="群組 14">
              <a:extLst>
                <a:ext uri="{FF2B5EF4-FFF2-40B4-BE49-F238E27FC236}">
                  <a16:creationId xmlns:a16="http://schemas.microsoft.com/office/drawing/2014/main" id="{D7A471F8-E493-CF33-BB39-5B019709AFED}"/>
                </a:ext>
              </a:extLst>
            </p:cNvPr>
            <p:cNvGrpSpPr/>
            <p:nvPr/>
          </p:nvGrpSpPr>
          <p:grpSpPr>
            <a:xfrm>
              <a:off x="5990574" y="4736997"/>
              <a:ext cx="3075364" cy="1800060"/>
              <a:chOff x="2300513" y="1674376"/>
              <a:chExt cx="3075364" cy="1800060"/>
            </a:xfrm>
          </p:grpSpPr>
          <p:grpSp>
            <p:nvGrpSpPr>
              <p:cNvPr id="25" name="群組 24">
                <a:extLst>
                  <a:ext uri="{FF2B5EF4-FFF2-40B4-BE49-F238E27FC236}">
                    <a16:creationId xmlns:a16="http://schemas.microsoft.com/office/drawing/2014/main" id="{0DBBDDB9-654C-DBB3-36F8-9FE812A10503}"/>
                  </a:ext>
                </a:extLst>
              </p:cNvPr>
              <p:cNvGrpSpPr/>
              <p:nvPr/>
            </p:nvGrpSpPr>
            <p:grpSpPr>
              <a:xfrm>
                <a:off x="2934724" y="2592246"/>
                <a:ext cx="2441153" cy="417474"/>
                <a:chOff x="2934724" y="2603311"/>
                <a:chExt cx="2441153" cy="417474"/>
              </a:xfrm>
            </p:grpSpPr>
            <p:sp>
              <p:nvSpPr>
                <p:cNvPr id="35" name="文字方塊 34">
                  <a:extLst>
                    <a:ext uri="{FF2B5EF4-FFF2-40B4-BE49-F238E27FC236}">
                      <a16:creationId xmlns:a16="http://schemas.microsoft.com/office/drawing/2014/main" id="{B82254E7-99DF-5E81-6B8F-117F61F7ACD7}"/>
                    </a:ext>
                  </a:extLst>
                </p:cNvPr>
                <p:cNvSpPr txBox="1"/>
                <p:nvPr/>
              </p:nvSpPr>
              <p:spPr>
                <a:xfrm>
                  <a:off x="3950522" y="2603311"/>
                  <a:ext cx="1425355" cy="408623"/>
                </a:xfrm>
                <a:prstGeom prst="roundRect">
                  <a:avLst/>
                </a:prstGeom>
                <a:solidFill>
                  <a:schemeClr val="bg1"/>
                </a:solid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0" i="0" u="none" strike="noStrike" kern="1200" cap="none" spc="0" normalizeH="0" baseline="0" noProof="0" dirty="0">
                      <a:ln>
                        <a:noFill/>
                      </a:ln>
                      <a:solidFill>
                        <a:srgbClr val="ED7D31">
                          <a:lumMod val="50000"/>
                        </a:srgbClr>
                      </a:solidFill>
                      <a:effectLst/>
                      <a:uLnTx/>
                      <a:uFillTx/>
                      <a:latin typeface="微軟正黑體" panose="020B0604030504040204" pitchFamily="34" charset="-120"/>
                      <a:ea typeface="微軟正黑體" panose="020B0604030504040204" pitchFamily="34" charset="-120"/>
                      <a:cs typeface="+mn-cs"/>
                    </a:rPr>
                    <a:t>時尚造型科</a:t>
                  </a:r>
                  <a:endParaRPr kumimoji="0" lang="en-US" altLang="zh-TW" sz="1800" b="0" i="0" u="none" strike="noStrike" kern="1200" cap="none" spc="0" normalizeH="0" baseline="0" noProof="0" dirty="0">
                    <a:ln>
                      <a:noFill/>
                    </a:ln>
                    <a:solidFill>
                      <a:srgbClr val="ED7D31">
                        <a:lumMod val="50000"/>
                      </a:srgbClr>
                    </a:solidFill>
                    <a:effectLst/>
                    <a:uLnTx/>
                    <a:uFillTx/>
                    <a:latin typeface="微軟正黑體" panose="020B0604030504040204" pitchFamily="34" charset="-120"/>
                    <a:ea typeface="微軟正黑體" panose="020B0604030504040204" pitchFamily="34" charset="-120"/>
                    <a:cs typeface="+mn-cs"/>
                  </a:endParaRPr>
                </a:p>
              </p:txBody>
            </p:sp>
            <p:sp>
              <p:nvSpPr>
                <p:cNvPr id="36" name="文字方塊 35">
                  <a:extLst>
                    <a:ext uri="{FF2B5EF4-FFF2-40B4-BE49-F238E27FC236}">
                      <a16:creationId xmlns:a16="http://schemas.microsoft.com/office/drawing/2014/main" id="{0AEE6EFF-5BED-F3C4-8EE0-67160622EDAB}"/>
                    </a:ext>
                  </a:extLst>
                </p:cNvPr>
                <p:cNvSpPr txBox="1"/>
                <p:nvPr/>
              </p:nvSpPr>
              <p:spPr>
                <a:xfrm>
                  <a:off x="2934724" y="2612162"/>
                  <a:ext cx="961123" cy="408623"/>
                </a:xfrm>
                <a:prstGeom prst="roundRect">
                  <a:avLst/>
                </a:prstGeom>
                <a:solidFill>
                  <a:schemeClr val="bg1"/>
                </a:solid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0" i="0" u="none" strike="noStrike" kern="1200" cap="none" spc="0" normalizeH="0" baseline="0" noProof="0" dirty="0">
                      <a:ln>
                        <a:noFill/>
                      </a:ln>
                      <a:solidFill>
                        <a:srgbClr val="ED7D31">
                          <a:lumMod val="50000"/>
                        </a:srgbClr>
                      </a:solidFill>
                      <a:effectLst/>
                      <a:uLnTx/>
                      <a:uFillTx/>
                      <a:latin typeface="微軟正黑體" panose="020B0604030504040204" pitchFamily="34" charset="-120"/>
                      <a:ea typeface="微軟正黑體" panose="020B0604030504040204" pitchFamily="34" charset="-120"/>
                      <a:cs typeface="+mn-cs"/>
                    </a:rPr>
                    <a:t>美容科</a:t>
                  </a:r>
                  <a:endParaRPr kumimoji="0" lang="en-US" altLang="zh-TW" sz="1800" b="0" i="0" u="none" strike="noStrike" kern="1200" cap="none" spc="0" normalizeH="0" baseline="0" noProof="0" dirty="0">
                    <a:ln>
                      <a:noFill/>
                    </a:ln>
                    <a:solidFill>
                      <a:srgbClr val="ED7D31">
                        <a:lumMod val="50000"/>
                      </a:srgbClr>
                    </a:solidFill>
                    <a:effectLst/>
                    <a:uLnTx/>
                    <a:uFillTx/>
                    <a:latin typeface="微軟正黑體" panose="020B0604030504040204" pitchFamily="34" charset="-120"/>
                    <a:ea typeface="微軟正黑體" panose="020B0604030504040204" pitchFamily="34" charset="-120"/>
                    <a:cs typeface="+mn-cs"/>
                  </a:endParaRPr>
                </a:p>
              </p:txBody>
            </p:sp>
          </p:grpSp>
          <p:grpSp>
            <p:nvGrpSpPr>
              <p:cNvPr id="26" name="群組 25">
                <a:extLst>
                  <a:ext uri="{FF2B5EF4-FFF2-40B4-BE49-F238E27FC236}">
                    <a16:creationId xmlns:a16="http://schemas.microsoft.com/office/drawing/2014/main" id="{8B6B0A49-AB65-0383-B290-FA28EE710C45}"/>
                  </a:ext>
                </a:extLst>
              </p:cNvPr>
              <p:cNvGrpSpPr/>
              <p:nvPr/>
            </p:nvGrpSpPr>
            <p:grpSpPr>
              <a:xfrm>
                <a:off x="2934724" y="1674376"/>
                <a:ext cx="2427083" cy="411576"/>
                <a:chOff x="2934724" y="1674376"/>
                <a:chExt cx="2427083" cy="411576"/>
              </a:xfrm>
            </p:grpSpPr>
            <p:sp>
              <p:nvSpPr>
                <p:cNvPr id="33" name="文字方塊 32">
                  <a:extLst>
                    <a:ext uri="{FF2B5EF4-FFF2-40B4-BE49-F238E27FC236}">
                      <a16:creationId xmlns:a16="http://schemas.microsoft.com/office/drawing/2014/main" id="{CDF350A8-1495-AB59-8894-E48CA664F7CC}"/>
                    </a:ext>
                  </a:extLst>
                </p:cNvPr>
                <p:cNvSpPr txBox="1"/>
                <p:nvPr/>
              </p:nvSpPr>
              <p:spPr>
                <a:xfrm>
                  <a:off x="2934724" y="1674376"/>
                  <a:ext cx="961123" cy="408623"/>
                </a:xfrm>
                <a:prstGeom prst="roundRect">
                  <a:avLst/>
                </a:prstGeom>
                <a:solidFill>
                  <a:schemeClr val="bg1"/>
                </a:solid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0" i="0" u="none" strike="noStrike" kern="1200" cap="none" spc="0" normalizeH="0" baseline="0" noProof="0" dirty="0">
                      <a:ln>
                        <a:noFill/>
                      </a:ln>
                      <a:solidFill>
                        <a:srgbClr val="ED7D31">
                          <a:lumMod val="50000"/>
                        </a:srgbClr>
                      </a:solidFill>
                      <a:effectLst/>
                      <a:uLnTx/>
                      <a:uFillTx/>
                      <a:latin typeface="微軟正黑體" panose="020B0604030504040204" pitchFamily="34" charset="-120"/>
                      <a:ea typeface="微軟正黑體" panose="020B0604030504040204" pitchFamily="34" charset="-120"/>
                      <a:cs typeface="+mn-cs"/>
                    </a:rPr>
                    <a:t>家政科</a:t>
                  </a:r>
                  <a:endParaRPr kumimoji="0" lang="en-US" altLang="zh-TW" sz="1800" b="0" i="0" u="none" strike="noStrike" kern="1200" cap="none" spc="0" normalizeH="0" baseline="0" noProof="0" dirty="0">
                    <a:ln>
                      <a:noFill/>
                    </a:ln>
                    <a:solidFill>
                      <a:srgbClr val="ED7D31">
                        <a:lumMod val="50000"/>
                      </a:srgbClr>
                    </a:solidFill>
                    <a:effectLst/>
                    <a:uLnTx/>
                    <a:uFillTx/>
                    <a:latin typeface="微軟正黑體" panose="020B0604030504040204" pitchFamily="34" charset="-120"/>
                    <a:ea typeface="微軟正黑體" panose="020B0604030504040204" pitchFamily="34" charset="-120"/>
                    <a:cs typeface="+mn-cs"/>
                  </a:endParaRPr>
                </a:p>
              </p:txBody>
            </p:sp>
            <p:sp>
              <p:nvSpPr>
                <p:cNvPr id="34" name="文字方塊 33">
                  <a:extLst>
                    <a:ext uri="{FF2B5EF4-FFF2-40B4-BE49-F238E27FC236}">
                      <a16:creationId xmlns:a16="http://schemas.microsoft.com/office/drawing/2014/main" id="{A9DB7F74-BAF1-5F1C-FFB3-B00915B218C4}"/>
                    </a:ext>
                  </a:extLst>
                </p:cNvPr>
                <p:cNvSpPr txBox="1"/>
                <p:nvPr/>
              </p:nvSpPr>
              <p:spPr>
                <a:xfrm>
                  <a:off x="3945720" y="1677329"/>
                  <a:ext cx="1416087" cy="408623"/>
                </a:xfrm>
                <a:prstGeom prst="roundRect">
                  <a:avLst/>
                </a:prstGeom>
                <a:solidFill>
                  <a:schemeClr val="bg1"/>
                </a:solid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0" i="0" u="none" strike="noStrike" kern="1200" cap="none" spc="0" normalizeH="0" baseline="0" noProof="0" dirty="0">
                      <a:ln>
                        <a:noFill/>
                      </a:ln>
                      <a:solidFill>
                        <a:srgbClr val="ED7D31">
                          <a:lumMod val="50000"/>
                        </a:srgbClr>
                      </a:solidFill>
                      <a:effectLst/>
                      <a:uLnTx/>
                      <a:uFillTx/>
                      <a:latin typeface="微軟正黑體" panose="020B0604030504040204" pitchFamily="34" charset="-120"/>
                      <a:ea typeface="微軟正黑體" panose="020B0604030504040204" pitchFamily="34" charset="-120"/>
                      <a:cs typeface="+mn-cs"/>
                    </a:rPr>
                    <a:t>幼兒保育科</a:t>
                  </a:r>
                  <a:endParaRPr kumimoji="0" lang="en-US" altLang="zh-TW" sz="1800" b="0" i="0" u="none" strike="noStrike" kern="1200" cap="none" spc="0" normalizeH="0" baseline="0" noProof="0" dirty="0">
                    <a:ln>
                      <a:noFill/>
                    </a:ln>
                    <a:solidFill>
                      <a:srgbClr val="ED7D31">
                        <a:lumMod val="50000"/>
                      </a:srgbClr>
                    </a:solidFill>
                    <a:effectLst/>
                    <a:uLnTx/>
                    <a:uFillTx/>
                    <a:latin typeface="微軟正黑體" panose="020B0604030504040204" pitchFamily="34" charset="-120"/>
                    <a:ea typeface="微軟正黑體" panose="020B0604030504040204" pitchFamily="34" charset="-120"/>
                    <a:cs typeface="+mn-cs"/>
                  </a:endParaRPr>
                </a:p>
              </p:txBody>
            </p:sp>
          </p:grpSp>
          <p:grpSp>
            <p:nvGrpSpPr>
              <p:cNvPr id="27" name="群組 26">
                <a:extLst>
                  <a:ext uri="{FF2B5EF4-FFF2-40B4-BE49-F238E27FC236}">
                    <a16:creationId xmlns:a16="http://schemas.microsoft.com/office/drawing/2014/main" id="{454C9DDA-D9F2-41F0-DE66-7F5BFCF0B59B}"/>
                  </a:ext>
                </a:extLst>
              </p:cNvPr>
              <p:cNvGrpSpPr/>
              <p:nvPr/>
            </p:nvGrpSpPr>
            <p:grpSpPr>
              <a:xfrm>
                <a:off x="2934724" y="2142044"/>
                <a:ext cx="2427084" cy="408624"/>
                <a:chOff x="2934724" y="2148644"/>
                <a:chExt cx="2427084" cy="408624"/>
              </a:xfrm>
            </p:grpSpPr>
            <p:sp>
              <p:nvSpPr>
                <p:cNvPr id="31" name="文字方塊 30">
                  <a:extLst>
                    <a:ext uri="{FF2B5EF4-FFF2-40B4-BE49-F238E27FC236}">
                      <a16:creationId xmlns:a16="http://schemas.microsoft.com/office/drawing/2014/main" id="{1B89FD34-BA6E-F304-676A-26610207C470}"/>
                    </a:ext>
                  </a:extLst>
                </p:cNvPr>
                <p:cNvSpPr txBox="1"/>
                <p:nvPr/>
              </p:nvSpPr>
              <p:spPr>
                <a:xfrm>
                  <a:off x="2934724" y="2148644"/>
                  <a:ext cx="961123" cy="408623"/>
                </a:xfrm>
                <a:prstGeom prst="roundRect">
                  <a:avLst/>
                </a:prstGeom>
                <a:solidFill>
                  <a:schemeClr val="bg1"/>
                </a:solid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0" i="0" u="none" strike="noStrike" kern="1200" cap="none" spc="0" normalizeH="0" baseline="0" noProof="0" dirty="0">
                      <a:ln>
                        <a:noFill/>
                      </a:ln>
                      <a:solidFill>
                        <a:srgbClr val="ED7D31">
                          <a:lumMod val="50000"/>
                        </a:srgbClr>
                      </a:solidFill>
                      <a:effectLst/>
                      <a:uLnTx/>
                      <a:uFillTx/>
                      <a:latin typeface="微軟正黑體" panose="020B0604030504040204" pitchFamily="34" charset="-120"/>
                      <a:ea typeface="微軟正黑體" panose="020B0604030504040204" pitchFamily="34" charset="-120"/>
                      <a:cs typeface="+mn-cs"/>
                    </a:rPr>
                    <a:t>服裝科</a:t>
                  </a:r>
                  <a:endParaRPr kumimoji="0" lang="en-US" altLang="zh-TW" sz="1800" b="0" i="0" u="none" strike="noStrike" kern="1200" cap="none" spc="0" normalizeH="0" baseline="0" noProof="0" dirty="0">
                    <a:ln>
                      <a:noFill/>
                    </a:ln>
                    <a:solidFill>
                      <a:srgbClr val="ED7D31">
                        <a:lumMod val="50000"/>
                      </a:srgbClr>
                    </a:solidFill>
                    <a:effectLst/>
                    <a:uLnTx/>
                    <a:uFillTx/>
                    <a:latin typeface="微軟正黑體" panose="020B0604030504040204" pitchFamily="34" charset="-120"/>
                    <a:ea typeface="微軟正黑體" panose="020B0604030504040204" pitchFamily="34" charset="-120"/>
                    <a:cs typeface="+mn-cs"/>
                  </a:endParaRPr>
                </a:p>
              </p:txBody>
            </p:sp>
            <p:sp>
              <p:nvSpPr>
                <p:cNvPr id="32" name="文字方塊 31">
                  <a:extLst>
                    <a:ext uri="{FF2B5EF4-FFF2-40B4-BE49-F238E27FC236}">
                      <a16:creationId xmlns:a16="http://schemas.microsoft.com/office/drawing/2014/main" id="{6F6CF3B9-DA7B-29BA-69C8-086D0AB064E1}"/>
                    </a:ext>
                  </a:extLst>
                </p:cNvPr>
                <p:cNvSpPr txBox="1"/>
                <p:nvPr/>
              </p:nvSpPr>
              <p:spPr>
                <a:xfrm>
                  <a:off x="3945720" y="2148645"/>
                  <a:ext cx="1416088" cy="408623"/>
                </a:xfrm>
                <a:prstGeom prst="roundRect">
                  <a:avLst/>
                </a:prstGeom>
                <a:solidFill>
                  <a:schemeClr val="bg1"/>
                </a:solid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0" i="0" u="none" strike="noStrike" kern="1200" cap="none" spc="0" normalizeH="0" baseline="0" noProof="0" dirty="0">
                      <a:ln>
                        <a:noFill/>
                      </a:ln>
                      <a:solidFill>
                        <a:srgbClr val="ED7D31">
                          <a:lumMod val="50000"/>
                        </a:srgbClr>
                      </a:solidFill>
                      <a:effectLst/>
                      <a:uLnTx/>
                      <a:uFillTx/>
                      <a:latin typeface="微軟正黑體" panose="020B0604030504040204" pitchFamily="34" charset="-120"/>
                      <a:ea typeface="微軟正黑體" panose="020B0604030504040204" pitchFamily="34" charset="-120"/>
                      <a:cs typeface="+mn-cs"/>
                    </a:rPr>
                    <a:t>流行服飾科</a:t>
                  </a:r>
                  <a:endParaRPr kumimoji="0" lang="en-US" altLang="zh-TW" sz="1800" b="0" i="0" u="none" strike="noStrike" kern="1200" cap="none" spc="0" normalizeH="0" baseline="0" noProof="0" dirty="0">
                    <a:ln>
                      <a:noFill/>
                    </a:ln>
                    <a:solidFill>
                      <a:srgbClr val="ED7D31">
                        <a:lumMod val="50000"/>
                      </a:srgbClr>
                    </a:solidFill>
                    <a:effectLst/>
                    <a:uLnTx/>
                    <a:uFillTx/>
                    <a:latin typeface="微軟正黑體" panose="020B0604030504040204" pitchFamily="34" charset="-120"/>
                    <a:ea typeface="微軟正黑體" panose="020B0604030504040204" pitchFamily="34" charset="-120"/>
                    <a:cs typeface="+mn-cs"/>
                  </a:endParaRPr>
                </a:p>
              </p:txBody>
            </p:sp>
          </p:grpSp>
          <p:grpSp>
            <p:nvGrpSpPr>
              <p:cNvPr id="28" name="群組 27">
                <a:extLst>
                  <a:ext uri="{FF2B5EF4-FFF2-40B4-BE49-F238E27FC236}">
                    <a16:creationId xmlns:a16="http://schemas.microsoft.com/office/drawing/2014/main" id="{9DD198DB-6A69-8DB1-3DA5-0E4C32707544}"/>
                  </a:ext>
                </a:extLst>
              </p:cNvPr>
              <p:cNvGrpSpPr/>
              <p:nvPr/>
            </p:nvGrpSpPr>
            <p:grpSpPr>
              <a:xfrm>
                <a:off x="2300513" y="3065813"/>
                <a:ext cx="3072126" cy="408623"/>
                <a:chOff x="2300513" y="3065813"/>
                <a:chExt cx="3072126" cy="408623"/>
              </a:xfrm>
            </p:grpSpPr>
            <p:sp>
              <p:nvSpPr>
                <p:cNvPr id="29" name="文字方塊 28">
                  <a:extLst>
                    <a:ext uri="{FF2B5EF4-FFF2-40B4-BE49-F238E27FC236}">
                      <a16:creationId xmlns:a16="http://schemas.microsoft.com/office/drawing/2014/main" id="{973A34EE-A687-DA6A-6638-A6A6CFFA0A47}"/>
                    </a:ext>
                  </a:extLst>
                </p:cNvPr>
                <p:cNvSpPr txBox="1"/>
                <p:nvPr/>
              </p:nvSpPr>
              <p:spPr>
                <a:xfrm>
                  <a:off x="3956552" y="3065813"/>
                  <a:ext cx="1416087" cy="408623"/>
                </a:xfrm>
                <a:prstGeom prst="roundRect">
                  <a:avLst/>
                </a:prstGeom>
                <a:solidFill>
                  <a:schemeClr val="bg1"/>
                </a:solid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0" i="0" u="none" strike="noStrike" kern="1200" cap="none" spc="0" normalizeH="0" baseline="0" noProof="0" dirty="0">
                      <a:ln>
                        <a:noFill/>
                      </a:ln>
                      <a:solidFill>
                        <a:srgbClr val="ED7D31">
                          <a:lumMod val="50000"/>
                        </a:srgbClr>
                      </a:solidFill>
                      <a:effectLst/>
                      <a:uLnTx/>
                      <a:uFillTx/>
                      <a:latin typeface="微軟正黑體" panose="020B0604030504040204" pitchFamily="34" charset="-120"/>
                      <a:ea typeface="微軟正黑體" panose="020B0604030504040204" pitchFamily="34" charset="-120"/>
                      <a:cs typeface="+mn-cs"/>
                    </a:rPr>
                    <a:t>照顧服務科</a:t>
                  </a:r>
                  <a:endParaRPr kumimoji="0" lang="en-US" altLang="zh-TW" sz="1800" b="0" i="0" u="none" strike="noStrike" kern="1200" cap="none" spc="0" normalizeH="0" baseline="0" noProof="0" dirty="0">
                    <a:ln>
                      <a:noFill/>
                    </a:ln>
                    <a:solidFill>
                      <a:srgbClr val="ED7D31">
                        <a:lumMod val="50000"/>
                      </a:srgbClr>
                    </a:solidFill>
                    <a:effectLst/>
                    <a:uLnTx/>
                    <a:uFillTx/>
                    <a:latin typeface="微軟正黑體" panose="020B0604030504040204" pitchFamily="34" charset="-120"/>
                    <a:ea typeface="微軟正黑體" panose="020B0604030504040204" pitchFamily="34" charset="-120"/>
                    <a:cs typeface="+mn-cs"/>
                  </a:endParaRPr>
                </a:p>
              </p:txBody>
            </p:sp>
            <p:sp>
              <p:nvSpPr>
                <p:cNvPr id="30" name="文字方塊 29">
                  <a:extLst>
                    <a:ext uri="{FF2B5EF4-FFF2-40B4-BE49-F238E27FC236}">
                      <a16:creationId xmlns:a16="http://schemas.microsoft.com/office/drawing/2014/main" id="{18044059-5AD0-FBAC-4A5F-0828A5A0B481}"/>
                    </a:ext>
                  </a:extLst>
                </p:cNvPr>
                <p:cNvSpPr txBox="1"/>
                <p:nvPr/>
              </p:nvSpPr>
              <p:spPr>
                <a:xfrm>
                  <a:off x="2300513" y="3065813"/>
                  <a:ext cx="1602854" cy="408623"/>
                </a:xfrm>
                <a:prstGeom prst="roundRect">
                  <a:avLst/>
                </a:prstGeom>
                <a:solidFill>
                  <a:schemeClr val="bg1"/>
                </a:solid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0" i="0" u="none" strike="noStrike" kern="1200" cap="none" spc="0" normalizeH="0" baseline="0" noProof="0" dirty="0">
                      <a:ln>
                        <a:noFill/>
                      </a:ln>
                      <a:solidFill>
                        <a:srgbClr val="ED7D31">
                          <a:lumMod val="50000"/>
                        </a:srgbClr>
                      </a:solidFill>
                      <a:effectLst/>
                      <a:uLnTx/>
                      <a:uFillTx/>
                      <a:latin typeface="微軟正黑體" panose="020B0604030504040204" pitchFamily="34" charset="-120"/>
                      <a:ea typeface="微軟正黑體" panose="020B0604030504040204" pitchFamily="34" charset="-120"/>
                      <a:cs typeface="+mn-cs"/>
                    </a:rPr>
                    <a:t>時尚模特兒科</a:t>
                  </a:r>
                  <a:endParaRPr kumimoji="0" lang="en-US" altLang="zh-TW" sz="1800" b="0" i="0" u="none" strike="noStrike" kern="1200" cap="none" spc="0" normalizeH="0" baseline="0" noProof="0" dirty="0">
                    <a:ln>
                      <a:noFill/>
                    </a:ln>
                    <a:solidFill>
                      <a:srgbClr val="ED7D31">
                        <a:lumMod val="50000"/>
                      </a:srgbClr>
                    </a:solidFill>
                    <a:effectLst/>
                    <a:uLnTx/>
                    <a:uFillTx/>
                    <a:latin typeface="微軟正黑體" panose="020B0604030504040204" pitchFamily="34" charset="-120"/>
                    <a:ea typeface="微軟正黑體" panose="020B0604030504040204" pitchFamily="34" charset="-120"/>
                    <a:cs typeface="+mn-cs"/>
                  </a:endParaRPr>
                </a:p>
              </p:txBody>
            </p:sp>
          </p:grpSp>
        </p:grpSp>
        <p:sp>
          <p:nvSpPr>
            <p:cNvPr id="16" name="圓角矩形 30">
              <a:extLst>
                <a:ext uri="{FF2B5EF4-FFF2-40B4-BE49-F238E27FC236}">
                  <a16:creationId xmlns:a16="http://schemas.microsoft.com/office/drawing/2014/main" id="{AB3646C8-2FBB-A60B-2089-1D4AD7B1DACB}"/>
                </a:ext>
              </a:extLst>
            </p:cNvPr>
            <p:cNvSpPr/>
            <p:nvPr/>
          </p:nvSpPr>
          <p:spPr>
            <a:xfrm>
              <a:off x="9227675" y="5723107"/>
              <a:ext cx="1023636" cy="382798"/>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a:ln>
                    <a:noFill/>
                  </a:ln>
                  <a:solidFill>
                    <a:srgbClr val="ED7D31">
                      <a:lumMod val="50000"/>
                    </a:srgbClr>
                  </a:solidFill>
                  <a:effectLst/>
                  <a:uLnTx/>
                  <a:uFillTx/>
                  <a:latin typeface="微軟正黑體" panose="020B0604030504040204" pitchFamily="34" charset="-120"/>
                  <a:ea typeface="微軟正黑體" panose="020B0604030504040204" pitchFamily="34" charset="-120"/>
                  <a:cs typeface="+mn-cs"/>
                </a:rPr>
                <a:t>餐旅群</a:t>
              </a:r>
            </a:p>
          </p:txBody>
        </p:sp>
        <p:grpSp>
          <p:nvGrpSpPr>
            <p:cNvPr id="17" name="群組 16">
              <a:extLst>
                <a:ext uri="{FF2B5EF4-FFF2-40B4-BE49-F238E27FC236}">
                  <a16:creationId xmlns:a16="http://schemas.microsoft.com/office/drawing/2014/main" id="{4A07527D-A2F1-BF1E-095E-E3206BC1F228}"/>
                </a:ext>
              </a:extLst>
            </p:cNvPr>
            <p:cNvGrpSpPr/>
            <p:nvPr/>
          </p:nvGrpSpPr>
          <p:grpSpPr>
            <a:xfrm>
              <a:off x="10236357" y="5153486"/>
              <a:ext cx="1416088" cy="905410"/>
              <a:chOff x="541714" y="2826434"/>
              <a:chExt cx="1416088" cy="905410"/>
            </a:xfrm>
          </p:grpSpPr>
          <p:sp>
            <p:nvSpPr>
              <p:cNvPr id="23" name="文字方塊 22">
                <a:extLst>
                  <a:ext uri="{FF2B5EF4-FFF2-40B4-BE49-F238E27FC236}">
                    <a16:creationId xmlns:a16="http://schemas.microsoft.com/office/drawing/2014/main" id="{D98024B8-7815-D0EB-7132-CEB9A2400D3D}"/>
                  </a:ext>
                </a:extLst>
              </p:cNvPr>
              <p:cNvSpPr txBox="1"/>
              <p:nvPr/>
            </p:nvSpPr>
            <p:spPr>
              <a:xfrm>
                <a:off x="541715" y="2826434"/>
                <a:ext cx="1416087" cy="408623"/>
              </a:xfrm>
              <a:prstGeom prst="roundRect">
                <a:avLst/>
              </a:prstGeom>
              <a:solidFill>
                <a:schemeClr val="bg1"/>
              </a:solid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0" i="0" u="none" strike="noStrike" kern="1200" cap="none" spc="0" normalizeH="0" baseline="0" noProof="0" dirty="0">
                    <a:ln>
                      <a:noFill/>
                    </a:ln>
                    <a:solidFill>
                      <a:srgbClr val="ED7D31">
                        <a:lumMod val="50000"/>
                      </a:srgbClr>
                    </a:solidFill>
                    <a:effectLst/>
                    <a:uLnTx/>
                    <a:uFillTx/>
                    <a:latin typeface="微軟正黑體" panose="020B0604030504040204" pitchFamily="34" charset="-120"/>
                    <a:ea typeface="微軟正黑體" panose="020B0604030504040204" pitchFamily="34" charset="-120"/>
                    <a:cs typeface="+mn-cs"/>
                  </a:rPr>
                  <a:t>觀光事業科</a:t>
                </a:r>
                <a:endParaRPr kumimoji="0" lang="en-US" altLang="zh-TW" sz="1800" b="0" i="0" u="none" strike="noStrike" kern="1200" cap="none" spc="0" normalizeH="0" baseline="0" noProof="0" dirty="0">
                  <a:ln>
                    <a:noFill/>
                  </a:ln>
                  <a:solidFill>
                    <a:srgbClr val="ED7D31">
                      <a:lumMod val="50000"/>
                    </a:srgbClr>
                  </a:solidFill>
                  <a:effectLst/>
                  <a:uLnTx/>
                  <a:uFillTx/>
                  <a:latin typeface="微軟正黑體" panose="020B0604030504040204" pitchFamily="34" charset="-120"/>
                  <a:ea typeface="微軟正黑體" panose="020B0604030504040204" pitchFamily="34" charset="-120"/>
                  <a:cs typeface="+mn-cs"/>
                </a:endParaRPr>
              </a:p>
            </p:txBody>
          </p:sp>
          <p:sp>
            <p:nvSpPr>
              <p:cNvPr id="24" name="文字方塊 23">
                <a:extLst>
                  <a:ext uri="{FF2B5EF4-FFF2-40B4-BE49-F238E27FC236}">
                    <a16:creationId xmlns:a16="http://schemas.microsoft.com/office/drawing/2014/main" id="{F84060A5-51C4-E49E-E2D1-1185469608E5}"/>
                  </a:ext>
                </a:extLst>
              </p:cNvPr>
              <p:cNvSpPr txBox="1"/>
              <p:nvPr/>
            </p:nvSpPr>
            <p:spPr>
              <a:xfrm>
                <a:off x="541714" y="3323221"/>
                <a:ext cx="1416087" cy="408623"/>
              </a:xfrm>
              <a:prstGeom prst="roundRect">
                <a:avLst/>
              </a:prstGeom>
              <a:solidFill>
                <a:schemeClr val="bg1"/>
              </a:solid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0" i="0" u="none" strike="noStrike" kern="1200" cap="none" spc="0" normalizeH="0" baseline="0" noProof="0" dirty="0">
                    <a:ln>
                      <a:noFill/>
                    </a:ln>
                    <a:solidFill>
                      <a:srgbClr val="ED7D31">
                        <a:lumMod val="50000"/>
                      </a:srgbClr>
                    </a:solidFill>
                    <a:effectLst/>
                    <a:uLnTx/>
                    <a:uFillTx/>
                    <a:latin typeface="微軟正黑體" panose="020B0604030504040204" pitchFamily="34" charset="-120"/>
                    <a:ea typeface="微軟正黑體" panose="020B0604030504040204" pitchFamily="34" charset="-120"/>
                    <a:cs typeface="+mn-cs"/>
                  </a:rPr>
                  <a:t>餐飲管理科</a:t>
                </a:r>
                <a:endParaRPr kumimoji="0" lang="en-US" altLang="zh-TW" sz="1800" b="0" i="0" u="none" strike="noStrike" kern="1200" cap="none" spc="0" normalizeH="0" baseline="0" noProof="0" dirty="0">
                  <a:ln>
                    <a:noFill/>
                  </a:ln>
                  <a:solidFill>
                    <a:srgbClr val="ED7D31">
                      <a:lumMod val="50000"/>
                    </a:srgbClr>
                  </a:solidFill>
                  <a:effectLst/>
                  <a:uLnTx/>
                  <a:uFillTx/>
                  <a:latin typeface="微軟正黑體" panose="020B0604030504040204" pitchFamily="34" charset="-120"/>
                  <a:ea typeface="微軟正黑體" panose="020B0604030504040204" pitchFamily="34" charset="-120"/>
                  <a:cs typeface="+mn-cs"/>
                </a:endParaRPr>
              </a:p>
            </p:txBody>
          </p:sp>
        </p:grpSp>
        <p:pic>
          <p:nvPicPr>
            <p:cNvPr id="18" name="圖形 17" descr="服務生">
              <a:extLst>
                <a:ext uri="{FF2B5EF4-FFF2-40B4-BE49-F238E27FC236}">
                  <a16:creationId xmlns:a16="http://schemas.microsoft.com/office/drawing/2014/main" id="{61B5985F-4345-5A56-C768-91A2EE5AFE81}"/>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337078" y="4903914"/>
              <a:ext cx="858853" cy="858853"/>
            </a:xfrm>
            <a:prstGeom prst="rect">
              <a:avLst/>
            </a:prstGeom>
          </p:spPr>
        </p:pic>
        <p:grpSp>
          <p:nvGrpSpPr>
            <p:cNvPr id="19" name="群組 18">
              <a:extLst>
                <a:ext uri="{FF2B5EF4-FFF2-40B4-BE49-F238E27FC236}">
                  <a16:creationId xmlns:a16="http://schemas.microsoft.com/office/drawing/2014/main" id="{CCAB6926-6BA0-345D-70CD-413D5CAD0E0A}"/>
                </a:ext>
              </a:extLst>
            </p:cNvPr>
            <p:cNvGrpSpPr/>
            <p:nvPr/>
          </p:nvGrpSpPr>
          <p:grpSpPr>
            <a:xfrm>
              <a:off x="5542983" y="4744105"/>
              <a:ext cx="1081802" cy="1018662"/>
              <a:chOff x="-2044700" y="2632784"/>
              <a:chExt cx="1212545" cy="1212545"/>
            </a:xfrm>
          </p:grpSpPr>
          <p:pic>
            <p:nvPicPr>
              <p:cNvPr id="20" name="圖形 19" descr="女學童">
                <a:extLst>
                  <a:ext uri="{FF2B5EF4-FFF2-40B4-BE49-F238E27FC236}">
                    <a16:creationId xmlns:a16="http://schemas.microsoft.com/office/drawing/2014/main" id="{E7889177-7E0B-9AF2-750B-72E67AE12667}"/>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044700" y="2632784"/>
                <a:ext cx="1212545" cy="1212545"/>
              </a:xfrm>
              <a:prstGeom prst="rect">
                <a:avLst/>
              </a:prstGeom>
            </p:spPr>
          </p:pic>
          <p:pic>
            <p:nvPicPr>
              <p:cNvPr id="21" name="圖形 20" descr="梳子">
                <a:extLst>
                  <a:ext uri="{FF2B5EF4-FFF2-40B4-BE49-F238E27FC236}">
                    <a16:creationId xmlns:a16="http://schemas.microsoft.com/office/drawing/2014/main" id="{299CD88E-0F50-F6F3-39D6-2887574813E6}"/>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394331" y="3429000"/>
                <a:ext cx="310438" cy="310438"/>
              </a:xfrm>
              <a:prstGeom prst="rect">
                <a:avLst/>
              </a:prstGeom>
            </p:spPr>
          </p:pic>
          <p:pic>
            <p:nvPicPr>
              <p:cNvPr id="22" name="圖形 21" descr="剪刀">
                <a:extLst>
                  <a:ext uri="{FF2B5EF4-FFF2-40B4-BE49-F238E27FC236}">
                    <a16:creationId xmlns:a16="http://schemas.microsoft.com/office/drawing/2014/main" id="{51686770-6102-7CE2-5BEE-3C08CC9D24EC}"/>
                  </a:ext>
                </a:extLst>
              </p:cNvPr>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rot="6517360">
                <a:off x="-1753096" y="3419436"/>
                <a:ext cx="308768" cy="308768"/>
              </a:xfrm>
              <a:prstGeom prst="rect">
                <a:avLst/>
              </a:prstGeom>
            </p:spPr>
          </p:pic>
        </p:grpSp>
      </p:grpSp>
      <p:grpSp>
        <p:nvGrpSpPr>
          <p:cNvPr id="66" name="群組 65">
            <a:extLst>
              <a:ext uri="{FF2B5EF4-FFF2-40B4-BE49-F238E27FC236}">
                <a16:creationId xmlns:a16="http://schemas.microsoft.com/office/drawing/2014/main" id="{DB5E1976-BC62-F0EC-F7C9-BBEE127EEA0C}"/>
              </a:ext>
            </a:extLst>
          </p:cNvPr>
          <p:cNvGrpSpPr/>
          <p:nvPr/>
        </p:nvGrpSpPr>
        <p:grpSpPr>
          <a:xfrm>
            <a:off x="210373" y="4235164"/>
            <a:ext cx="6555257" cy="2257730"/>
            <a:chOff x="129540" y="4633660"/>
            <a:chExt cx="5012669" cy="2257730"/>
          </a:xfrm>
        </p:grpSpPr>
        <p:sp>
          <p:nvSpPr>
            <p:cNvPr id="67" name="矩形: 圓角化同側角落 66">
              <a:extLst>
                <a:ext uri="{FF2B5EF4-FFF2-40B4-BE49-F238E27FC236}">
                  <a16:creationId xmlns:a16="http://schemas.microsoft.com/office/drawing/2014/main" id="{6221C50F-3BFC-D454-7435-AA3364F4B16D}"/>
                </a:ext>
              </a:extLst>
            </p:cNvPr>
            <p:cNvSpPr/>
            <p:nvPr/>
          </p:nvSpPr>
          <p:spPr>
            <a:xfrm flipV="1">
              <a:off x="129540" y="4637935"/>
              <a:ext cx="5012669" cy="2253455"/>
            </a:xfrm>
            <a:prstGeom prst="round2SameRect">
              <a:avLst/>
            </a:prstGeom>
            <a:solidFill>
              <a:schemeClr val="accent5">
                <a:lumMod val="20000"/>
                <a:lumOff val="80000"/>
              </a:schemeClr>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68" name="文字方塊 67">
              <a:extLst>
                <a:ext uri="{FF2B5EF4-FFF2-40B4-BE49-F238E27FC236}">
                  <a16:creationId xmlns:a16="http://schemas.microsoft.com/office/drawing/2014/main" id="{B0055CB9-7C2A-3AEF-A998-BED09166E839}"/>
                </a:ext>
              </a:extLst>
            </p:cNvPr>
            <p:cNvSpPr txBox="1"/>
            <p:nvPr/>
          </p:nvSpPr>
          <p:spPr>
            <a:xfrm>
              <a:off x="135027" y="4633660"/>
              <a:ext cx="5007182" cy="400110"/>
            </a:xfrm>
            <a:prstGeom prst="rect">
              <a:avLst/>
            </a:prstGeom>
            <a:solidFill>
              <a:schemeClr val="accent5"/>
            </a:solidFill>
          </p:spPr>
          <p:txBody>
            <a:bodyPr wrap="square" rtlCol="0">
              <a:spAutoFit/>
            </a:bodyPr>
            <a:lstStyle/>
            <a:p>
              <a:pPr marL="0" marR="0" lvl="0" indent="0" algn="ctr" defTabSz="914400" rtl="0" eaLnBrk="1" fontAlgn="auto" latinLnBrk="0" hangingPunct="1">
                <a:lnSpc>
                  <a:spcPct val="100000"/>
                </a:lnSpc>
                <a:spcBef>
                  <a:spcPts val="600"/>
                </a:spcBef>
                <a:spcAft>
                  <a:spcPts val="600"/>
                </a:spcAft>
                <a:buClrTx/>
                <a:buSzTx/>
                <a:buFontTx/>
                <a:buNone/>
                <a:tabLst/>
                <a:defRPr/>
              </a:pPr>
              <a:r>
                <a:rPr kumimoji="0" lang="zh-TW" altLang="en-US" sz="2000" b="1"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rPr>
                <a:t>海 事 水 產 類</a:t>
              </a:r>
            </a:p>
          </p:txBody>
        </p:sp>
        <p:grpSp>
          <p:nvGrpSpPr>
            <p:cNvPr id="69" name="群組 68">
              <a:extLst>
                <a:ext uri="{FF2B5EF4-FFF2-40B4-BE49-F238E27FC236}">
                  <a16:creationId xmlns:a16="http://schemas.microsoft.com/office/drawing/2014/main" id="{6ABECE5C-DB2E-D3FE-AB06-AD570255957C}"/>
                </a:ext>
              </a:extLst>
            </p:cNvPr>
            <p:cNvGrpSpPr/>
            <p:nvPr/>
          </p:nvGrpSpPr>
          <p:grpSpPr>
            <a:xfrm>
              <a:off x="217597" y="5462866"/>
              <a:ext cx="2198364" cy="1040665"/>
              <a:chOff x="556166" y="5263688"/>
              <a:chExt cx="2109202" cy="1040665"/>
            </a:xfrm>
          </p:grpSpPr>
          <p:sp>
            <p:nvSpPr>
              <p:cNvPr id="79" name="圓角矩形 34">
                <a:extLst>
                  <a:ext uri="{FF2B5EF4-FFF2-40B4-BE49-F238E27FC236}">
                    <a16:creationId xmlns:a16="http://schemas.microsoft.com/office/drawing/2014/main" id="{98E31545-99A3-C873-BAE7-22E56A8C23BA}"/>
                  </a:ext>
                </a:extLst>
              </p:cNvPr>
              <p:cNvSpPr/>
              <p:nvPr/>
            </p:nvSpPr>
            <p:spPr>
              <a:xfrm>
                <a:off x="556166" y="5934817"/>
                <a:ext cx="946659" cy="369536"/>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a:ln>
                      <a:noFill/>
                    </a:ln>
                    <a:solidFill>
                      <a:srgbClr val="5B9BD5">
                        <a:lumMod val="50000"/>
                      </a:srgbClr>
                    </a:solidFill>
                    <a:effectLst/>
                    <a:uLnTx/>
                    <a:uFillTx/>
                    <a:latin typeface="微軟正黑體" panose="020B0604030504040204" pitchFamily="34" charset="-120"/>
                    <a:ea typeface="微軟正黑體" panose="020B0604030504040204" pitchFamily="34" charset="-120"/>
                    <a:cs typeface="+mn-cs"/>
                  </a:rPr>
                  <a:t>水產群</a:t>
                </a:r>
              </a:p>
            </p:txBody>
          </p:sp>
          <p:grpSp>
            <p:nvGrpSpPr>
              <p:cNvPr id="80" name="群組 79">
                <a:extLst>
                  <a:ext uri="{FF2B5EF4-FFF2-40B4-BE49-F238E27FC236}">
                    <a16:creationId xmlns:a16="http://schemas.microsoft.com/office/drawing/2014/main" id="{7DC92566-2DF0-AA28-FAE3-49A17F6BA713}"/>
                  </a:ext>
                </a:extLst>
              </p:cNvPr>
              <p:cNvGrpSpPr/>
              <p:nvPr/>
            </p:nvGrpSpPr>
            <p:grpSpPr>
              <a:xfrm>
                <a:off x="1446597" y="5263688"/>
                <a:ext cx="1218771" cy="922451"/>
                <a:chOff x="2357258" y="4682788"/>
                <a:chExt cx="1218771" cy="922451"/>
              </a:xfrm>
            </p:grpSpPr>
            <p:sp>
              <p:nvSpPr>
                <p:cNvPr id="81" name="文字方塊 80">
                  <a:extLst>
                    <a:ext uri="{FF2B5EF4-FFF2-40B4-BE49-F238E27FC236}">
                      <a16:creationId xmlns:a16="http://schemas.microsoft.com/office/drawing/2014/main" id="{4CCDC33B-B733-C958-59B8-0C3B52B875EA}"/>
                    </a:ext>
                  </a:extLst>
                </p:cNvPr>
                <p:cNvSpPr txBox="1"/>
                <p:nvPr/>
              </p:nvSpPr>
              <p:spPr>
                <a:xfrm>
                  <a:off x="2357258" y="4682788"/>
                  <a:ext cx="961123" cy="408623"/>
                </a:xfrm>
                <a:prstGeom prst="roundRect">
                  <a:avLst/>
                </a:prstGeom>
                <a:solidFill>
                  <a:schemeClr val="bg1"/>
                </a:solid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0" i="0" u="none" strike="noStrike" kern="1200" cap="none" spc="0" normalizeH="0" baseline="0" noProof="0" dirty="0">
                      <a:ln>
                        <a:noFill/>
                      </a:ln>
                      <a:solidFill>
                        <a:srgbClr val="5B9BD5">
                          <a:lumMod val="50000"/>
                        </a:srgbClr>
                      </a:solidFill>
                      <a:effectLst/>
                      <a:uLnTx/>
                      <a:uFillTx/>
                      <a:latin typeface="微軟正黑體" panose="020B0604030504040204" pitchFamily="34" charset="-120"/>
                      <a:ea typeface="微軟正黑體" panose="020B0604030504040204" pitchFamily="34" charset="-120"/>
                      <a:cs typeface="+mn-cs"/>
                    </a:rPr>
                    <a:t>漁業科</a:t>
                  </a:r>
                  <a:endParaRPr kumimoji="0" lang="en-US" altLang="zh-TW" sz="1800" b="0" i="0" u="none" strike="noStrike" kern="1200" cap="none" spc="0" normalizeH="0" baseline="0" noProof="0" dirty="0">
                    <a:ln>
                      <a:noFill/>
                    </a:ln>
                    <a:solidFill>
                      <a:srgbClr val="5B9BD5">
                        <a:lumMod val="50000"/>
                      </a:srgbClr>
                    </a:solidFill>
                    <a:effectLst/>
                    <a:uLnTx/>
                    <a:uFillTx/>
                    <a:latin typeface="微軟正黑體" panose="020B0604030504040204" pitchFamily="34" charset="-120"/>
                    <a:ea typeface="微軟正黑體" panose="020B0604030504040204" pitchFamily="34" charset="-120"/>
                    <a:cs typeface="+mn-cs"/>
                  </a:endParaRPr>
                </a:p>
              </p:txBody>
            </p:sp>
            <p:sp>
              <p:nvSpPr>
                <p:cNvPr id="82" name="文字方塊 81">
                  <a:extLst>
                    <a:ext uri="{FF2B5EF4-FFF2-40B4-BE49-F238E27FC236}">
                      <a16:creationId xmlns:a16="http://schemas.microsoft.com/office/drawing/2014/main" id="{EBCC86D1-2DD7-A795-4122-CC5D73B70A18}"/>
                    </a:ext>
                  </a:extLst>
                </p:cNvPr>
                <p:cNvSpPr txBox="1"/>
                <p:nvPr/>
              </p:nvSpPr>
              <p:spPr>
                <a:xfrm>
                  <a:off x="2368028" y="5196616"/>
                  <a:ext cx="1208001" cy="408623"/>
                </a:xfrm>
                <a:prstGeom prst="roundRect">
                  <a:avLst/>
                </a:prstGeom>
                <a:solidFill>
                  <a:schemeClr val="bg1"/>
                </a:solid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0" i="0" u="none" strike="noStrike" kern="1200" cap="none" spc="0" normalizeH="0" baseline="0" noProof="0" dirty="0">
                      <a:ln>
                        <a:noFill/>
                      </a:ln>
                      <a:solidFill>
                        <a:srgbClr val="5B9BD5">
                          <a:lumMod val="50000"/>
                        </a:srgbClr>
                      </a:solidFill>
                      <a:effectLst/>
                      <a:uLnTx/>
                      <a:uFillTx/>
                      <a:latin typeface="微軟正黑體" panose="020B0604030504040204" pitchFamily="34" charset="-120"/>
                      <a:ea typeface="微軟正黑體" panose="020B0604030504040204" pitchFamily="34" charset="-120"/>
                      <a:cs typeface="+mn-cs"/>
                    </a:rPr>
                    <a:t>水產養殖科</a:t>
                  </a:r>
                  <a:endParaRPr kumimoji="0" lang="en-US" altLang="zh-TW" sz="1800" b="0" i="0" u="none" strike="noStrike" kern="1200" cap="none" spc="0" normalizeH="0" baseline="0" noProof="0" dirty="0">
                    <a:ln>
                      <a:noFill/>
                    </a:ln>
                    <a:solidFill>
                      <a:srgbClr val="5B9BD5">
                        <a:lumMod val="50000"/>
                      </a:srgbClr>
                    </a:solidFill>
                    <a:effectLst/>
                    <a:uLnTx/>
                    <a:uFillTx/>
                    <a:latin typeface="微軟正黑體" panose="020B0604030504040204" pitchFamily="34" charset="-120"/>
                    <a:ea typeface="微軟正黑體" panose="020B0604030504040204" pitchFamily="34" charset="-120"/>
                    <a:cs typeface="+mn-cs"/>
                  </a:endParaRPr>
                </a:p>
              </p:txBody>
            </p:sp>
          </p:grpSp>
        </p:grpSp>
        <p:grpSp>
          <p:nvGrpSpPr>
            <p:cNvPr id="70" name="群組 69">
              <a:extLst>
                <a:ext uri="{FF2B5EF4-FFF2-40B4-BE49-F238E27FC236}">
                  <a16:creationId xmlns:a16="http://schemas.microsoft.com/office/drawing/2014/main" id="{DFF8577F-8790-43D9-F1D7-CC21F510733B}"/>
                </a:ext>
              </a:extLst>
            </p:cNvPr>
            <p:cNvGrpSpPr/>
            <p:nvPr/>
          </p:nvGrpSpPr>
          <p:grpSpPr>
            <a:xfrm>
              <a:off x="2719075" y="5427900"/>
              <a:ext cx="2072576" cy="1071088"/>
              <a:chOff x="2892688" y="5228722"/>
              <a:chExt cx="1988516" cy="1071088"/>
            </a:xfrm>
          </p:grpSpPr>
          <p:sp>
            <p:nvSpPr>
              <p:cNvPr id="75" name="圓角矩形 32">
                <a:extLst>
                  <a:ext uri="{FF2B5EF4-FFF2-40B4-BE49-F238E27FC236}">
                    <a16:creationId xmlns:a16="http://schemas.microsoft.com/office/drawing/2014/main" id="{B175FF16-8858-0975-EEED-F91D0DEBC858}"/>
                  </a:ext>
                </a:extLst>
              </p:cNvPr>
              <p:cNvSpPr/>
              <p:nvPr/>
            </p:nvSpPr>
            <p:spPr>
              <a:xfrm>
                <a:off x="2892688" y="5916374"/>
                <a:ext cx="964103" cy="383436"/>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a:ln>
                      <a:noFill/>
                    </a:ln>
                    <a:solidFill>
                      <a:srgbClr val="5B9BD5">
                        <a:lumMod val="50000"/>
                      </a:srgbClr>
                    </a:solidFill>
                    <a:effectLst/>
                    <a:uLnTx/>
                    <a:uFillTx/>
                    <a:latin typeface="微軟正黑體" panose="020B0604030504040204" pitchFamily="34" charset="-120"/>
                    <a:ea typeface="微軟正黑體" panose="020B0604030504040204" pitchFamily="34" charset="-120"/>
                    <a:cs typeface="+mn-cs"/>
                  </a:rPr>
                  <a:t>海事群</a:t>
                </a:r>
              </a:p>
            </p:txBody>
          </p:sp>
          <p:grpSp>
            <p:nvGrpSpPr>
              <p:cNvPr id="76" name="群組 75">
                <a:extLst>
                  <a:ext uri="{FF2B5EF4-FFF2-40B4-BE49-F238E27FC236}">
                    <a16:creationId xmlns:a16="http://schemas.microsoft.com/office/drawing/2014/main" id="{938A20A6-38C7-94FB-EABF-10A0F35B15E6}"/>
                  </a:ext>
                </a:extLst>
              </p:cNvPr>
              <p:cNvGrpSpPr/>
              <p:nvPr/>
            </p:nvGrpSpPr>
            <p:grpSpPr>
              <a:xfrm>
                <a:off x="3911224" y="5228722"/>
                <a:ext cx="969980" cy="917649"/>
                <a:chOff x="4531581" y="5292067"/>
                <a:chExt cx="969980" cy="917649"/>
              </a:xfrm>
            </p:grpSpPr>
            <p:sp>
              <p:nvSpPr>
                <p:cNvPr id="77" name="文字方塊 76">
                  <a:extLst>
                    <a:ext uri="{FF2B5EF4-FFF2-40B4-BE49-F238E27FC236}">
                      <a16:creationId xmlns:a16="http://schemas.microsoft.com/office/drawing/2014/main" id="{EA5476B4-8809-0C58-2C06-4DB6F358012F}"/>
                    </a:ext>
                  </a:extLst>
                </p:cNvPr>
                <p:cNvSpPr txBox="1"/>
                <p:nvPr/>
              </p:nvSpPr>
              <p:spPr>
                <a:xfrm>
                  <a:off x="4540438" y="5292067"/>
                  <a:ext cx="961123" cy="408623"/>
                </a:xfrm>
                <a:prstGeom prst="roundRect">
                  <a:avLst/>
                </a:prstGeom>
                <a:solidFill>
                  <a:schemeClr val="bg1"/>
                </a:solid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0" i="0" u="none" strike="noStrike" kern="1200" cap="none" spc="0" normalizeH="0" baseline="0" noProof="0" dirty="0">
                      <a:ln>
                        <a:noFill/>
                      </a:ln>
                      <a:solidFill>
                        <a:srgbClr val="5B9BD5">
                          <a:lumMod val="50000"/>
                        </a:srgbClr>
                      </a:solidFill>
                      <a:effectLst/>
                      <a:uLnTx/>
                      <a:uFillTx/>
                      <a:latin typeface="微軟正黑體" panose="020B0604030504040204" pitchFamily="34" charset="-120"/>
                      <a:ea typeface="微軟正黑體" panose="020B0604030504040204" pitchFamily="34" charset="-120"/>
                      <a:cs typeface="+mn-cs"/>
                    </a:rPr>
                    <a:t>輪機科</a:t>
                  </a:r>
                  <a:endParaRPr kumimoji="0" lang="en-US" altLang="zh-TW" sz="1800" b="0" i="0" u="none" strike="noStrike" kern="1200" cap="none" spc="0" normalizeH="0" baseline="0" noProof="0" dirty="0">
                    <a:ln>
                      <a:noFill/>
                    </a:ln>
                    <a:solidFill>
                      <a:srgbClr val="5B9BD5">
                        <a:lumMod val="50000"/>
                      </a:srgbClr>
                    </a:solidFill>
                    <a:effectLst/>
                    <a:uLnTx/>
                    <a:uFillTx/>
                    <a:latin typeface="微軟正黑體" panose="020B0604030504040204" pitchFamily="34" charset="-120"/>
                    <a:ea typeface="微軟正黑體" panose="020B0604030504040204" pitchFamily="34" charset="-120"/>
                    <a:cs typeface="+mn-cs"/>
                  </a:endParaRPr>
                </a:p>
              </p:txBody>
            </p:sp>
            <p:sp>
              <p:nvSpPr>
                <p:cNvPr id="78" name="文字方塊 77">
                  <a:extLst>
                    <a:ext uri="{FF2B5EF4-FFF2-40B4-BE49-F238E27FC236}">
                      <a16:creationId xmlns:a16="http://schemas.microsoft.com/office/drawing/2014/main" id="{8A9A28A7-04F4-5F96-CD12-846F643E030E}"/>
                    </a:ext>
                  </a:extLst>
                </p:cNvPr>
                <p:cNvSpPr txBox="1"/>
                <p:nvPr/>
              </p:nvSpPr>
              <p:spPr>
                <a:xfrm>
                  <a:off x="4531581" y="5801093"/>
                  <a:ext cx="961123" cy="408623"/>
                </a:xfrm>
                <a:prstGeom prst="roundRect">
                  <a:avLst/>
                </a:prstGeom>
                <a:solidFill>
                  <a:schemeClr val="bg1"/>
                </a:solid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0" i="0" u="none" strike="noStrike" kern="1200" cap="none" spc="0" normalizeH="0" baseline="0" noProof="0" dirty="0">
                      <a:ln>
                        <a:noFill/>
                      </a:ln>
                      <a:solidFill>
                        <a:srgbClr val="5B9BD5">
                          <a:lumMod val="50000"/>
                        </a:srgbClr>
                      </a:solidFill>
                      <a:effectLst/>
                      <a:uLnTx/>
                      <a:uFillTx/>
                      <a:latin typeface="微軟正黑體" panose="020B0604030504040204" pitchFamily="34" charset="-120"/>
                      <a:ea typeface="微軟正黑體" panose="020B0604030504040204" pitchFamily="34" charset="-120"/>
                      <a:cs typeface="+mn-cs"/>
                    </a:rPr>
                    <a:t>航海科</a:t>
                  </a:r>
                  <a:endParaRPr kumimoji="0" lang="en-US" altLang="zh-TW" sz="1800" b="0" i="0" u="none" strike="noStrike" kern="1200" cap="none" spc="0" normalizeH="0" baseline="0" noProof="0" dirty="0">
                    <a:ln>
                      <a:noFill/>
                    </a:ln>
                    <a:solidFill>
                      <a:srgbClr val="5B9BD5">
                        <a:lumMod val="50000"/>
                      </a:srgbClr>
                    </a:solidFill>
                    <a:effectLst/>
                    <a:uLnTx/>
                    <a:uFillTx/>
                    <a:latin typeface="微軟正黑體" panose="020B0604030504040204" pitchFamily="34" charset="-120"/>
                    <a:ea typeface="微軟正黑體" panose="020B0604030504040204" pitchFamily="34" charset="-120"/>
                    <a:cs typeface="+mn-cs"/>
                  </a:endParaRPr>
                </a:p>
              </p:txBody>
            </p:sp>
          </p:grpSp>
        </p:grpSp>
        <p:pic>
          <p:nvPicPr>
            <p:cNvPr id="71" name="圖形 70" descr="船長">
              <a:extLst>
                <a:ext uri="{FF2B5EF4-FFF2-40B4-BE49-F238E27FC236}">
                  <a16:creationId xmlns:a16="http://schemas.microsoft.com/office/drawing/2014/main" id="{05DA6E5A-99D5-286B-195D-CAFE84171D71}"/>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2881244" y="5432084"/>
              <a:ext cx="748823" cy="718452"/>
            </a:xfrm>
            <a:prstGeom prst="rect">
              <a:avLst/>
            </a:prstGeom>
          </p:spPr>
        </p:pic>
        <p:grpSp>
          <p:nvGrpSpPr>
            <p:cNvPr id="72" name="群組 71">
              <a:extLst>
                <a:ext uri="{FF2B5EF4-FFF2-40B4-BE49-F238E27FC236}">
                  <a16:creationId xmlns:a16="http://schemas.microsoft.com/office/drawing/2014/main" id="{04CA61F2-3D55-FDBF-C37C-65EF4799AA2B}"/>
                </a:ext>
              </a:extLst>
            </p:cNvPr>
            <p:cNvGrpSpPr/>
            <p:nvPr/>
          </p:nvGrpSpPr>
          <p:grpSpPr>
            <a:xfrm>
              <a:off x="295884" y="5362754"/>
              <a:ext cx="893346" cy="857113"/>
              <a:chOff x="516207" y="5362754"/>
              <a:chExt cx="857113" cy="857113"/>
            </a:xfrm>
          </p:grpSpPr>
          <p:pic>
            <p:nvPicPr>
              <p:cNvPr id="73" name="圖形 72" descr="男性形象">
                <a:extLst>
                  <a:ext uri="{FF2B5EF4-FFF2-40B4-BE49-F238E27FC236}">
                    <a16:creationId xmlns:a16="http://schemas.microsoft.com/office/drawing/2014/main" id="{FA9C9C53-0DBC-AE11-F9EB-19CFA8BFD908}"/>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516207" y="5362754"/>
                <a:ext cx="857113" cy="857113"/>
              </a:xfrm>
              <a:prstGeom prst="rect">
                <a:avLst/>
              </a:prstGeom>
            </p:spPr>
          </p:pic>
          <p:pic>
            <p:nvPicPr>
              <p:cNvPr id="74" name="圖形 73" descr="釣魚">
                <a:extLst>
                  <a:ext uri="{FF2B5EF4-FFF2-40B4-BE49-F238E27FC236}">
                    <a16:creationId xmlns:a16="http://schemas.microsoft.com/office/drawing/2014/main" id="{08CE70B4-3A23-BDFF-46EC-91F896AB2D4B}"/>
                  </a:ext>
                </a:extLst>
              </p:cNvPr>
              <p:cNvPicPr>
                <a:picLocks noChangeAspect="1"/>
              </p:cNvPicPr>
              <p:nvPr/>
            </p:nvPicPr>
            <p:blipFill rotWithShape="1">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rcRect l="-23775" t="54053" r="34748"/>
              <a:stretch/>
            </p:blipFill>
            <p:spPr>
              <a:xfrm>
                <a:off x="555338" y="5859347"/>
                <a:ext cx="644714" cy="332742"/>
              </a:xfrm>
              <a:prstGeom prst="rect">
                <a:avLst/>
              </a:prstGeom>
            </p:spPr>
          </p:pic>
        </p:grpSp>
      </p:grpSp>
      <p:grpSp>
        <p:nvGrpSpPr>
          <p:cNvPr id="83" name="群組 82">
            <a:extLst>
              <a:ext uri="{FF2B5EF4-FFF2-40B4-BE49-F238E27FC236}">
                <a16:creationId xmlns:a16="http://schemas.microsoft.com/office/drawing/2014/main" id="{8D1C03D3-9CE5-C101-8B01-CA18C5DF098D}"/>
              </a:ext>
            </a:extLst>
          </p:cNvPr>
          <p:cNvGrpSpPr/>
          <p:nvPr/>
        </p:nvGrpSpPr>
        <p:grpSpPr>
          <a:xfrm>
            <a:off x="6920252" y="1110738"/>
            <a:ext cx="5061375" cy="5486614"/>
            <a:chOff x="168171" y="967915"/>
            <a:chExt cx="5061375" cy="5486614"/>
          </a:xfrm>
        </p:grpSpPr>
        <p:grpSp>
          <p:nvGrpSpPr>
            <p:cNvPr id="84" name="群組 83">
              <a:extLst>
                <a:ext uri="{FF2B5EF4-FFF2-40B4-BE49-F238E27FC236}">
                  <a16:creationId xmlns:a16="http://schemas.microsoft.com/office/drawing/2014/main" id="{8338CB35-DAB6-8DC0-B461-F0453BDEF3F3}"/>
                </a:ext>
              </a:extLst>
            </p:cNvPr>
            <p:cNvGrpSpPr/>
            <p:nvPr/>
          </p:nvGrpSpPr>
          <p:grpSpPr>
            <a:xfrm>
              <a:off x="168171" y="967915"/>
              <a:ext cx="5061375" cy="5486614"/>
              <a:chOff x="6968546" y="967915"/>
              <a:chExt cx="5061375" cy="5486614"/>
            </a:xfrm>
          </p:grpSpPr>
          <p:sp>
            <p:nvSpPr>
              <p:cNvPr id="122" name="矩形: 圓角化同側角落 121">
                <a:extLst>
                  <a:ext uri="{FF2B5EF4-FFF2-40B4-BE49-F238E27FC236}">
                    <a16:creationId xmlns:a16="http://schemas.microsoft.com/office/drawing/2014/main" id="{375DA70D-6358-99D5-2FC2-EABACF73BB85}"/>
                  </a:ext>
                </a:extLst>
              </p:cNvPr>
              <p:cNvSpPr/>
              <p:nvPr/>
            </p:nvSpPr>
            <p:spPr>
              <a:xfrm flipV="1">
                <a:off x="6968546" y="1293229"/>
                <a:ext cx="5061375" cy="5161300"/>
              </a:xfrm>
              <a:prstGeom prst="round2SameRect">
                <a:avLst/>
              </a:prstGeom>
              <a:solidFill>
                <a:srgbClr val="9999FF"/>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dirty="0">
                  <a:ln>
                    <a:noFill/>
                  </a:ln>
                  <a:solidFill>
                    <a:prstClr val="white"/>
                  </a:solidFill>
                  <a:effectLst/>
                  <a:uLnTx/>
                  <a:uFillTx/>
                  <a:latin typeface="Calibri"/>
                  <a:ea typeface="新細明體" panose="02020500000000000000" pitchFamily="18" charset="-120"/>
                  <a:cs typeface="+mn-cs"/>
                </a:endParaRPr>
              </a:p>
            </p:txBody>
          </p:sp>
          <p:sp>
            <p:nvSpPr>
              <p:cNvPr id="123" name="文字方塊 122">
                <a:extLst>
                  <a:ext uri="{FF2B5EF4-FFF2-40B4-BE49-F238E27FC236}">
                    <a16:creationId xmlns:a16="http://schemas.microsoft.com/office/drawing/2014/main" id="{E7C8791B-E26F-6C65-61C9-7BB00E7C79AB}"/>
                  </a:ext>
                </a:extLst>
              </p:cNvPr>
              <p:cNvSpPr txBox="1"/>
              <p:nvPr/>
            </p:nvSpPr>
            <p:spPr>
              <a:xfrm>
                <a:off x="6968892" y="967915"/>
                <a:ext cx="5058583" cy="400110"/>
              </a:xfrm>
              <a:prstGeom prst="rect">
                <a:avLst/>
              </a:prstGeom>
              <a:solidFill>
                <a:srgbClr val="6600CC"/>
              </a:solidFill>
            </p:spPr>
            <p:txBody>
              <a:bodyPr wrap="square" rtlCol="0">
                <a:spAutoFit/>
              </a:bodyPr>
              <a:lstStyle/>
              <a:p>
                <a:pPr marL="0" marR="0" lvl="0" indent="0" algn="ctr" defTabSz="914400" rtl="0" eaLnBrk="1" fontAlgn="auto" latinLnBrk="0" hangingPunct="1">
                  <a:lnSpc>
                    <a:spcPct val="100000"/>
                  </a:lnSpc>
                  <a:spcBef>
                    <a:spcPts val="600"/>
                  </a:spcBef>
                  <a:spcAft>
                    <a:spcPts val="600"/>
                  </a:spcAft>
                  <a:buClrTx/>
                  <a:buSzTx/>
                  <a:buFontTx/>
                  <a:buNone/>
                  <a:tabLst/>
                  <a:defRPr/>
                </a:pPr>
                <a:r>
                  <a:rPr kumimoji="0" lang="zh-TW" altLang="en-US" sz="2000" b="1"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mn-cs"/>
                  </a:rPr>
                  <a:t>藝 術 與 設 計 類</a:t>
                </a:r>
              </a:p>
            </p:txBody>
          </p:sp>
        </p:grpSp>
        <p:grpSp>
          <p:nvGrpSpPr>
            <p:cNvPr id="85" name="群組 84">
              <a:extLst>
                <a:ext uri="{FF2B5EF4-FFF2-40B4-BE49-F238E27FC236}">
                  <a16:creationId xmlns:a16="http://schemas.microsoft.com/office/drawing/2014/main" id="{B8075E74-D8FB-E671-CCE9-3C4C8C7A13BF}"/>
                </a:ext>
              </a:extLst>
            </p:cNvPr>
            <p:cNvGrpSpPr/>
            <p:nvPr/>
          </p:nvGrpSpPr>
          <p:grpSpPr>
            <a:xfrm>
              <a:off x="491598" y="1485476"/>
              <a:ext cx="4510227" cy="2272174"/>
              <a:chOff x="7353545" y="1502642"/>
              <a:chExt cx="4510227" cy="2272174"/>
            </a:xfrm>
          </p:grpSpPr>
          <p:sp>
            <p:nvSpPr>
              <p:cNvPr id="109" name="圓角矩形 29">
                <a:extLst>
                  <a:ext uri="{FF2B5EF4-FFF2-40B4-BE49-F238E27FC236}">
                    <a16:creationId xmlns:a16="http://schemas.microsoft.com/office/drawing/2014/main" id="{36F461F6-B77C-6C0A-E7DA-2751D8FED6EA}"/>
                  </a:ext>
                </a:extLst>
              </p:cNvPr>
              <p:cNvSpPr/>
              <p:nvPr/>
            </p:nvSpPr>
            <p:spPr>
              <a:xfrm>
                <a:off x="7353545" y="2843714"/>
                <a:ext cx="1009482" cy="384095"/>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a:ln>
                      <a:noFill/>
                    </a:ln>
                    <a:solidFill>
                      <a:srgbClr val="1D10B4"/>
                    </a:solidFill>
                    <a:effectLst/>
                    <a:uLnTx/>
                    <a:uFillTx/>
                    <a:latin typeface="微軟正黑體" panose="020B0604030504040204" pitchFamily="34" charset="-120"/>
                    <a:ea typeface="微軟正黑體" panose="020B0604030504040204" pitchFamily="34" charset="-120"/>
                    <a:cs typeface="+mn-cs"/>
                  </a:rPr>
                  <a:t>藝術群</a:t>
                </a:r>
              </a:p>
            </p:txBody>
          </p:sp>
          <p:grpSp>
            <p:nvGrpSpPr>
              <p:cNvPr id="110" name="群組 109">
                <a:extLst>
                  <a:ext uri="{FF2B5EF4-FFF2-40B4-BE49-F238E27FC236}">
                    <a16:creationId xmlns:a16="http://schemas.microsoft.com/office/drawing/2014/main" id="{9CA33677-2849-09E4-6851-07153EEC4B66}"/>
                  </a:ext>
                </a:extLst>
              </p:cNvPr>
              <p:cNvGrpSpPr/>
              <p:nvPr/>
            </p:nvGrpSpPr>
            <p:grpSpPr>
              <a:xfrm>
                <a:off x="8393618" y="1502642"/>
                <a:ext cx="3470154" cy="2272174"/>
                <a:chOff x="8295108" y="1502642"/>
                <a:chExt cx="3470154" cy="2272174"/>
              </a:xfrm>
            </p:grpSpPr>
            <p:sp>
              <p:nvSpPr>
                <p:cNvPr id="111" name="文字方塊 110">
                  <a:extLst>
                    <a:ext uri="{FF2B5EF4-FFF2-40B4-BE49-F238E27FC236}">
                      <a16:creationId xmlns:a16="http://schemas.microsoft.com/office/drawing/2014/main" id="{FFBD9F51-1881-3FB4-47D4-88F88DDD4CC6}"/>
                    </a:ext>
                  </a:extLst>
                </p:cNvPr>
                <p:cNvSpPr txBox="1"/>
                <p:nvPr/>
              </p:nvSpPr>
              <p:spPr>
                <a:xfrm>
                  <a:off x="10349174" y="1502642"/>
                  <a:ext cx="1416088" cy="408623"/>
                </a:xfrm>
                <a:prstGeom prst="roundRect">
                  <a:avLst/>
                </a:prstGeom>
                <a:solidFill>
                  <a:schemeClr val="bg1"/>
                </a:solid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0" i="0" u="none" strike="noStrike" kern="1200" cap="none" spc="0" normalizeH="0" baseline="0" noProof="0" dirty="0">
                      <a:ln>
                        <a:noFill/>
                      </a:ln>
                      <a:solidFill>
                        <a:srgbClr val="1D10B4"/>
                      </a:solidFill>
                      <a:effectLst/>
                      <a:uLnTx/>
                      <a:uFillTx/>
                      <a:latin typeface="微軟正黑體" panose="020B0604030504040204" pitchFamily="34" charset="-120"/>
                      <a:ea typeface="微軟正黑體" panose="020B0604030504040204" pitchFamily="34" charset="-120"/>
                      <a:cs typeface="+mn-cs"/>
                    </a:rPr>
                    <a:t>電影電視科</a:t>
                  </a:r>
                  <a:endParaRPr kumimoji="0" lang="en-US" altLang="zh-TW" sz="1800" b="0" i="0" u="none" strike="noStrike" kern="1200" cap="none" spc="0" normalizeH="0" baseline="0" noProof="0" dirty="0">
                    <a:ln>
                      <a:noFill/>
                    </a:ln>
                    <a:solidFill>
                      <a:srgbClr val="1D10B4"/>
                    </a:solidFill>
                    <a:effectLst/>
                    <a:uLnTx/>
                    <a:uFillTx/>
                    <a:latin typeface="微軟正黑體" panose="020B0604030504040204" pitchFamily="34" charset="-120"/>
                    <a:ea typeface="微軟正黑體" panose="020B0604030504040204" pitchFamily="34" charset="-120"/>
                    <a:cs typeface="+mn-cs"/>
                  </a:endParaRPr>
                </a:p>
              </p:txBody>
            </p:sp>
            <p:sp>
              <p:nvSpPr>
                <p:cNvPr id="112" name="文字方塊 111">
                  <a:extLst>
                    <a:ext uri="{FF2B5EF4-FFF2-40B4-BE49-F238E27FC236}">
                      <a16:creationId xmlns:a16="http://schemas.microsoft.com/office/drawing/2014/main" id="{22D94E3F-173B-10BF-B24D-73C7EA982ABC}"/>
                    </a:ext>
                  </a:extLst>
                </p:cNvPr>
                <p:cNvSpPr txBox="1"/>
                <p:nvPr/>
              </p:nvSpPr>
              <p:spPr>
                <a:xfrm>
                  <a:off x="8309614" y="1502642"/>
                  <a:ext cx="961123" cy="408623"/>
                </a:xfrm>
                <a:prstGeom prst="roundRect">
                  <a:avLst/>
                </a:prstGeom>
                <a:solidFill>
                  <a:schemeClr val="bg1"/>
                </a:solid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0" i="0" u="none" strike="noStrike" kern="1200" cap="none" spc="0" normalizeH="0" baseline="0" noProof="0" dirty="0">
                      <a:ln>
                        <a:noFill/>
                      </a:ln>
                      <a:solidFill>
                        <a:srgbClr val="1D10B4"/>
                      </a:solidFill>
                      <a:effectLst/>
                      <a:uLnTx/>
                      <a:uFillTx/>
                      <a:latin typeface="微軟正黑體" panose="020B0604030504040204" pitchFamily="34" charset="-120"/>
                      <a:ea typeface="微軟正黑體" panose="020B0604030504040204" pitchFamily="34" charset="-120"/>
                      <a:cs typeface="+mn-cs"/>
                    </a:rPr>
                    <a:t>戲劇科</a:t>
                  </a:r>
                  <a:endParaRPr kumimoji="0" lang="en-US" altLang="zh-TW" sz="1800" b="0" i="0" u="none" strike="noStrike" kern="1200" cap="none" spc="0" normalizeH="0" baseline="0" noProof="0" dirty="0">
                    <a:ln>
                      <a:noFill/>
                    </a:ln>
                    <a:solidFill>
                      <a:srgbClr val="1D10B4"/>
                    </a:solidFill>
                    <a:effectLst/>
                    <a:uLnTx/>
                    <a:uFillTx/>
                    <a:latin typeface="微軟正黑體" panose="020B0604030504040204" pitchFamily="34" charset="-120"/>
                    <a:ea typeface="微軟正黑體" panose="020B0604030504040204" pitchFamily="34" charset="-120"/>
                    <a:cs typeface="+mn-cs"/>
                  </a:endParaRPr>
                </a:p>
              </p:txBody>
            </p:sp>
            <p:sp>
              <p:nvSpPr>
                <p:cNvPr id="113" name="文字方塊 112">
                  <a:extLst>
                    <a:ext uri="{FF2B5EF4-FFF2-40B4-BE49-F238E27FC236}">
                      <a16:creationId xmlns:a16="http://schemas.microsoft.com/office/drawing/2014/main" id="{D82EDE4F-EF6B-0755-BC98-4660779A08AB}"/>
                    </a:ext>
                  </a:extLst>
                </p:cNvPr>
                <p:cNvSpPr txBox="1"/>
                <p:nvPr/>
              </p:nvSpPr>
              <p:spPr>
                <a:xfrm>
                  <a:off x="9329868" y="1502642"/>
                  <a:ext cx="961123" cy="408623"/>
                </a:xfrm>
                <a:prstGeom prst="roundRect">
                  <a:avLst/>
                </a:prstGeom>
                <a:solidFill>
                  <a:schemeClr val="bg1"/>
                </a:solid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0" i="0" u="none" strike="noStrike" kern="1200" cap="none" spc="0" normalizeH="0" baseline="0" noProof="0" dirty="0">
                      <a:ln>
                        <a:noFill/>
                      </a:ln>
                      <a:solidFill>
                        <a:srgbClr val="1D10B4"/>
                      </a:solidFill>
                      <a:effectLst/>
                      <a:uLnTx/>
                      <a:uFillTx/>
                      <a:latin typeface="微軟正黑體" panose="020B0604030504040204" pitchFamily="34" charset="-120"/>
                      <a:ea typeface="微軟正黑體" panose="020B0604030504040204" pitchFamily="34" charset="-120"/>
                      <a:cs typeface="+mn-cs"/>
                    </a:rPr>
                    <a:t>影劇科</a:t>
                  </a:r>
                  <a:endParaRPr kumimoji="0" lang="en-US" altLang="zh-TW" sz="1800" b="0" i="0" u="none" strike="noStrike" kern="1200" cap="none" spc="0" normalizeH="0" baseline="0" noProof="0" dirty="0">
                    <a:ln>
                      <a:noFill/>
                    </a:ln>
                    <a:solidFill>
                      <a:srgbClr val="1D10B4"/>
                    </a:solidFill>
                    <a:effectLst/>
                    <a:uLnTx/>
                    <a:uFillTx/>
                    <a:latin typeface="微軟正黑體" panose="020B0604030504040204" pitchFamily="34" charset="-120"/>
                    <a:ea typeface="微軟正黑體" panose="020B0604030504040204" pitchFamily="34" charset="-120"/>
                    <a:cs typeface="+mn-cs"/>
                  </a:endParaRPr>
                </a:p>
              </p:txBody>
            </p:sp>
            <p:sp>
              <p:nvSpPr>
                <p:cNvPr id="114" name="文字方塊 113">
                  <a:extLst>
                    <a:ext uri="{FF2B5EF4-FFF2-40B4-BE49-F238E27FC236}">
                      <a16:creationId xmlns:a16="http://schemas.microsoft.com/office/drawing/2014/main" id="{52E22B6E-7C61-B4A3-3FE0-54077E26E132}"/>
                    </a:ext>
                  </a:extLst>
                </p:cNvPr>
                <p:cNvSpPr txBox="1"/>
                <p:nvPr/>
              </p:nvSpPr>
              <p:spPr>
                <a:xfrm>
                  <a:off x="9329868" y="1960795"/>
                  <a:ext cx="961123" cy="408623"/>
                </a:xfrm>
                <a:prstGeom prst="roundRect">
                  <a:avLst/>
                </a:prstGeom>
                <a:solidFill>
                  <a:schemeClr val="bg1"/>
                </a:solid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0" i="0" u="none" strike="noStrike" kern="1200" cap="none" spc="0" normalizeH="0" baseline="0" noProof="0" dirty="0">
                      <a:ln>
                        <a:noFill/>
                      </a:ln>
                      <a:solidFill>
                        <a:srgbClr val="1D10B4"/>
                      </a:solidFill>
                      <a:effectLst/>
                      <a:uLnTx/>
                      <a:uFillTx/>
                      <a:latin typeface="微軟正黑體" panose="020B0604030504040204" pitchFamily="34" charset="-120"/>
                      <a:ea typeface="微軟正黑體" panose="020B0604030504040204" pitchFamily="34" charset="-120"/>
                      <a:cs typeface="+mn-cs"/>
                    </a:rPr>
                    <a:t>音樂科</a:t>
                  </a:r>
                  <a:endParaRPr kumimoji="0" lang="en-US" altLang="zh-TW" sz="1800" b="0" i="0" u="none" strike="noStrike" kern="1200" cap="none" spc="0" normalizeH="0" baseline="0" noProof="0" dirty="0">
                    <a:ln>
                      <a:noFill/>
                    </a:ln>
                    <a:solidFill>
                      <a:srgbClr val="1D10B4"/>
                    </a:solidFill>
                    <a:effectLst/>
                    <a:uLnTx/>
                    <a:uFillTx/>
                    <a:latin typeface="微軟正黑體" panose="020B0604030504040204" pitchFamily="34" charset="-120"/>
                    <a:ea typeface="微軟正黑體" panose="020B0604030504040204" pitchFamily="34" charset="-120"/>
                    <a:cs typeface="+mn-cs"/>
                  </a:endParaRPr>
                </a:p>
              </p:txBody>
            </p:sp>
            <p:sp>
              <p:nvSpPr>
                <p:cNvPr id="115" name="文字方塊 114">
                  <a:extLst>
                    <a:ext uri="{FF2B5EF4-FFF2-40B4-BE49-F238E27FC236}">
                      <a16:creationId xmlns:a16="http://schemas.microsoft.com/office/drawing/2014/main" id="{7C78A4EE-DDFA-3134-5C5C-7B6C4B682BBA}"/>
                    </a:ext>
                  </a:extLst>
                </p:cNvPr>
                <p:cNvSpPr txBox="1"/>
                <p:nvPr/>
              </p:nvSpPr>
              <p:spPr>
                <a:xfrm>
                  <a:off x="8309614" y="2423396"/>
                  <a:ext cx="961123" cy="408623"/>
                </a:xfrm>
                <a:prstGeom prst="roundRect">
                  <a:avLst/>
                </a:prstGeom>
                <a:solidFill>
                  <a:schemeClr val="bg1"/>
                </a:solid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0" i="0" u="none" strike="noStrike" kern="1200" cap="none" spc="0" normalizeH="0" baseline="0" noProof="0" dirty="0">
                      <a:ln>
                        <a:noFill/>
                      </a:ln>
                      <a:solidFill>
                        <a:srgbClr val="1D10B4"/>
                      </a:solidFill>
                      <a:effectLst/>
                      <a:uLnTx/>
                      <a:uFillTx/>
                      <a:latin typeface="微軟正黑體" panose="020B0604030504040204" pitchFamily="34" charset="-120"/>
                      <a:ea typeface="微軟正黑體" panose="020B0604030504040204" pitchFamily="34" charset="-120"/>
                      <a:cs typeface="+mn-cs"/>
                    </a:rPr>
                    <a:t>西樂科</a:t>
                  </a:r>
                  <a:endParaRPr kumimoji="0" lang="en-US" altLang="zh-TW" sz="1800" b="0" i="0" u="none" strike="noStrike" kern="1200" cap="none" spc="0" normalizeH="0" baseline="0" noProof="0" dirty="0">
                    <a:ln>
                      <a:noFill/>
                    </a:ln>
                    <a:solidFill>
                      <a:srgbClr val="1D10B4"/>
                    </a:solidFill>
                    <a:effectLst/>
                    <a:uLnTx/>
                    <a:uFillTx/>
                    <a:latin typeface="微軟正黑體" panose="020B0604030504040204" pitchFamily="34" charset="-120"/>
                    <a:ea typeface="微軟正黑體" panose="020B0604030504040204" pitchFamily="34" charset="-120"/>
                    <a:cs typeface="+mn-cs"/>
                  </a:endParaRPr>
                </a:p>
              </p:txBody>
            </p:sp>
            <p:sp>
              <p:nvSpPr>
                <p:cNvPr id="116" name="文字方塊 115">
                  <a:extLst>
                    <a:ext uri="{FF2B5EF4-FFF2-40B4-BE49-F238E27FC236}">
                      <a16:creationId xmlns:a16="http://schemas.microsoft.com/office/drawing/2014/main" id="{3730BD4B-A6FA-3DA0-97EB-62D9979677FD}"/>
                    </a:ext>
                  </a:extLst>
                </p:cNvPr>
                <p:cNvSpPr txBox="1"/>
                <p:nvPr/>
              </p:nvSpPr>
              <p:spPr>
                <a:xfrm>
                  <a:off x="8295108" y="3366193"/>
                  <a:ext cx="961123" cy="408623"/>
                </a:xfrm>
                <a:prstGeom prst="roundRect">
                  <a:avLst/>
                </a:prstGeom>
                <a:solidFill>
                  <a:schemeClr val="bg1"/>
                </a:solid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0" i="0" u="none" strike="noStrike" kern="1200" cap="none" spc="0" normalizeH="0" baseline="0" noProof="0" dirty="0">
                      <a:ln>
                        <a:noFill/>
                      </a:ln>
                      <a:solidFill>
                        <a:srgbClr val="1D10B4"/>
                      </a:solidFill>
                      <a:effectLst/>
                      <a:uLnTx/>
                      <a:uFillTx/>
                      <a:latin typeface="微軟正黑體" panose="020B0604030504040204" pitchFamily="34" charset="-120"/>
                      <a:ea typeface="微軟正黑體" panose="020B0604030504040204" pitchFamily="34" charset="-120"/>
                      <a:cs typeface="+mn-cs"/>
                    </a:rPr>
                    <a:t>舞蹈科</a:t>
                  </a:r>
                  <a:endParaRPr kumimoji="0" lang="en-US" altLang="zh-TW" sz="1800" b="0" i="0" u="none" strike="noStrike" kern="1200" cap="none" spc="0" normalizeH="0" baseline="0" noProof="0" dirty="0">
                    <a:ln>
                      <a:noFill/>
                    </a:ln>
                    <a:solidFill>
                      <a:srgbClr val="1D10B4"/>
                    </a:solidFill>
                    <a:effectLst/>
                    <a:uLnTx/>
                    <a:uFillTx/>
                    <a:latin typeface="微軟正黑體" panose="020B0604030504040204" pitchFamily="34" charset="-120"/>
                    <a:ea typeface="微軟正黑體" panose="020B0604030504040204" pitchFamily="34" charset="-120"/>
                    <a:cs typeface="+mn-cs"/>
                  </a:endParaRPr>
                </a:p>
              </p:txBody>
            </p:sp>
            <p:sp>
              <p:nvSpPr>
                <p:cNvPr id="117" name="文字方塊 116">
                  <a:extLst>
                    <a:ext uri="{FF2B5EF4-FFF2-40B4-BE49-F238E27FC236}">
                      <a16:creationId xmlns:a16="http://schemas.microsoft.com/office/drawing/2014/main" id="{1CA3258E-3EEE-069C-C1E6-4E60295339CD}"/>
                    </a:ext>
                  </a:extLst>
                </p:cNvPr>
                <p:cNvSpPr txBox="1"/>
                <p:nvPr/>
              </p:nvSpPr>
              <p:spPr>
                <a:xfrm>
                  <a:off x="9329868" y="2423396"/>
                  <a:ext cx="961123" cy="408623"/>
                </a:xfrm>
                <a:prstGeom prst="roundRect">
                  <a:avLst/>
                </a:prstGeom>
                <a:solidFill>
                  <a:schemeClr val="bg1"/>
                </a:solid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0" i="0" u="none" strike="noStrike" kern="1200" cap="none" spc="0" normalizeH="0" baseline="0" noProof="0" dirty="0">
                      <a:ln>
                        <a:noFill/>
                      </a:ln>
                      <a:solidFill>
                        <a:srgbClr val="1D10B4"/>
                      </a:solidFill>
                      <a:effectLst/>
                      <a:uLnTx/>
                      <a:uFillTx/>
                      <a:latin typeface="微軟正黑體" panose="020B0604030504040204" pitchFamily="34" charset="-120"/>
                      <a:ea typeface="微軟正黑體" panose="020B0604030504040204" pitchFamily="34" charset="-120"/>
                      <a:cs typeface="+mn-cs"/>
                    </a:rPr>
                    <a:t>美術科</a:t>
                  </a:r>
                  <a:endParaRPr kumimoji="0" lang="en-US" altLang="zh-TW" sz="1800" b="0" i="0" u="none" strike="noStrike" kern="1200" cap="none" spc="0" normalizeH="0" baseline="0" noProof="0" dirty="0">
                    <a:ln>
                      <a:noFill/>
                    </a:ln>
                    <a:solidFill>
                      <a:srgbClr val="1D10B4"/>
                    </a:solidFill>
                    <a:effectLst/>
                    <a:uLnTx/>
                    <a:uFillTx/>
                    <a:latin typeface="微軟正黑體" panose="020B0604030504040204" pitchFamily="34" charset="-120"/>
                    <a:ea typeface="微軟正黑體" panose="020B0604030504040204" pitchFamily="34" charset="-120"/>
                    <a:cs typeface="+mn-cs"/>
                  </a:endParaRPr>
                </a:p>
              </p:txBody>
            </p:sp>
            <p:sp>
              <p:nvSpPr>
                <p:cNvPr id="118" name="文字方塊 117">
                  <a:extLst>
                    <a:ext uri="{FF2B5EF4-FFF2-40B4-BE49-F238E27FC236}">
                      <a16:creationId xmlns:a16="http://schemas.microsoft.com/office/drawing/2014/main" id="{621D31E4-CFBA-FEA7-CB0E-AA44FCDDAFFB}"/>
                    </a:ext>
                  </a:extLst>
                </p:cNvPr>
                <p:cNvSpPr txBox="1"/>
                <p:nvPr/>
              </p:nvSpPr>
              <p:spPr>
                <a:xfrm>
                  <a:off x="8309614" y="1960795"/>
                  <a:ext cx="961123" cy="408623"/>
                </a:xfrm>
                <a:prstGeom prst="roundRect">
                  <a:avLst/>
                </a:prstGeom>
                <a:solidFill>
                  <a:schemeClr val="bg1"/>
                </a:solid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0" i="0" u="none" strike="noStrike" kern="1200" cap="none" spc="0" normalizeH="0" baseline="0" noProof="0" dirty="0">
                      <a:ln>
                        <a:noFill/>
                      </a:ln>
                      <a:solidFill>
                        <a:srgbClr val="1D10B4"/>
                      </a:solidFill>
                      <a:effectLst/>
                      <a:uLnTx/>
                      <a:uFillTx/>
                      <a:latin typeface="微軟正黑體" panose="020B0604030504040204" pitchFamily="34" charset="-120"/>
                      <a:ea typeface="微軟正黑體" panose="020B0604030504040204" pitchFamily="34" charset="-120"/>
                      <a:cs typeface="+mn-cs"/>
                    </a:rPr>
                    <a:t>國樂科</a:t>
                  </a:r>
                  <a:endParaRPr kumimoji="0" lang="en-US" altLang="zh-TW" sz="1800" b="0" i="0" u="none" strike="noStrike" kern="1200" cap="none" spc="0" normalizeH="0" baseline="0" noProof="0" dirty="0">
                    <a:ln>
                      <a:noFill/>
                    </a:ln>
                    <a:solidFill>
                      <a:srgbClr val="1D10B4"/>
                    </a:solidFill>
                    <a:effectLst/>
                    <a:uLnTx/>
                    <a:uFillTx/>
                    <a:latin typeface="微軟正黑體" panose="020B0604030504040204" pitchFamily="34" charset="-120"/>
                    <a:ea typeface="微軟正黑體" panose="020B0604030504040204" pitchFamily="34" charset="-120"/>
                    <a:cs typeface="+mn-cs"/>
                  </a:endParaRPr>
                </a:p>
              </p:txBody>
            </p:sp>
            <p:sp>
              <p:nvSpPr>
                <p:cNvPr id="119" name="文字方塊 118">
                  <a:extLst>
                    <a:ext uri="{FF2B5EF4-FFF2-40B4-BE49-F238E27FC236}">
                      <a16:creationId xmlns:a16="http://schemas.microsoft.com/office/drawing/2014/main" id="{D2B6C5A7-E842-2B96-19C4-1126D6320D6C}"/>
                    </a:ext>
                  </a:extLst>
                </p:cNvPr>
                <p:cNvSpPr txBox="1"/>
                <p:nvPr/>
              </p:nvSpPr>
              <p:spPr>
                <a:xfrm>
                  <a:off x="10349174" y="1960795"/>
                  <a:ext cx="1416088" cy="408623"/>
                </a:xfrm>
                <a:prstGeom prst="roundRect">
                  <a:avLst/>
                </a:prstGeom>
                <a:solidFill>
                  <a:schemeClr val="bg1"/>
                </a:solid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0" i="0" u="none" strike="noStrike" kern="1200" cap="none" spc="0" normalizeH="0" baseline="0" noProof="0" dirty="0">
                      <a:ln>
                        <a:noFill/>
                      </a:ln>
                      <a:solidFill>
                        <a:srgbClr val="1D10B4"/>
                      </a:solidFill>
                      <a:effectLst/>
                      <a:uLnTx/>
                      <a:uFillTx/>
                      <a:latin typeface="微軟正黑體" panose="020B0604030504040204" pitchFamily="34" charset="-120"/>
                      <a:ea typeface="微軟正黑體" panose="020B0604030504040204" pitchFamily="34" charset="-120"/>
                      <a:cs typeface="+mn-cs"/>
                    </a:rPr>
                    <a:t>表演藝術科</a:t>
                  </a:r>
                  <a:endParaRPr kumimoji="0" lang="en-US" altLang="zh-TW" sz="1800" b="0" i="0" u="none" strike="noStrike" kern="1200" cap="none" spc="0" normalizeH="0" baseline="0" noProof="0" dirty="0">
                    <a:ln>
                      <a:noFill/>
                    </a:ln>
                    <a:solidFill>
                      <a:srgbClr val="1D10B4"/>
                    </a:solidFill>
                    <a:effectLst/>
                    <a:uLnTx/>
                    <a:uFillTx/>
                    <a:latin typeface="微軟正黑體" panose="020B0604030504040204" pitchFamily="34" charset="-120"/>
                    <a:ea typeface="微軟正黑體" panose="020B0604030504040204" pitchFamily="34" charset="-120"/>
                    <a:cs typeface="+mn-cs"/>
                  </a:endParaRPr>
                </a:p>
              </p:txBody>
            </p:sp>
            <p:sp>
              <p:nvSpPr>
                <p:cNvPr id="120" name="文字方塊 119">
                  <a:extLst>
                    <a:ext uri="{FF2B5EF4-FFF2-40B4-BE49-F238E27FC236}">
                      <a16:creationId xmlns:a16="http://schemas.microsoft.com/office/drawing/2014/main" id="{D61BC115-024A-31EB-6725-D0CCA04C0936}"/>
                    </a:ext>
                  </a:extLst>
                </p:cNvPr>
                <p:cNvSpPr txBox="1"/>
                <p:nvPr/>
              </p:nvSpPr>
              <p:spPr>
                <a:xfrm>
                  <a:off x="10059752" y="2887271"/>
                  <a:ext cx="1705510" cy="408623"/>
                </a:xfrm>
                <a:prstGeom prst="roundRect">
                  <a:avLst/>
                </a:prstGeom>
                <a:solidFill>
                  <a:schemeClr val="bg1"/>
                </a:solid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0" i="0" u="none" strike="noStrike" kern="1200" cap="none" spc="0" normalizeH="0" baseline="0" noProof="0" dirty="0">
                      <a:ln>
                        <a:noFill/>
                      </a:ln>
                      <a:solidFill>
                        <a:srgbClr val="1D10B4"/>
                      </a:solidFill>
                      <a:effectLst/>
                      <a:uLnTx/>
                      <a:uFillTx/>
                      <a:latin typeface="微軟正黑體" panose="020B0604030504040204" pitchFamily="34" charset="-120"/>
                      <a:ea typeface="微軟正黑體" panose="020B0604030504040204" pitchFamily="34" charset="-120"/>
                      <a:cs typeface="+mn-cs"/>
                    </a:rPr>
                    <a:t>多媒體動畫科</a:t>
                  </a:r>
                  <a:endParaRPr kumimoji="0" lang="en-US" altLang="zh-TW" sz="1800" b="0" i="0" u="none" strike="noStrike" kern="1200" cap="none" spc="0" normalizeH="0" baseline="0" noProof="0" dirty="0">
                    <a:ln>
                      <a:noFill/>
                    </a:ln>
                    <a:solidFill>
                      <a:srgbClr val="1D10B4"/>
                    </a:solidFill>
                    <a:effectLst/>
                    <a:uLnTx/>
                    <a:uFillTx/>
                    <a:latin typeface="微軟正黑體" panose="020B0604030504040204" pitchFamily="34" charset="-120"/>
                    <a:ea typeface="微軟正黑體" panose="020B0604030504040204" pitchFamily="34" charset="-120"/>
                    <a:cs typeface="+mn-cs"/>
                  </a:endParaRPr>
                </a:p>
              </p:txBody>
            </p:sp>
            <p:sp>
              <p:nvSpPr>
                <p:cNvPr id="121" name="文字方塊 120">
                  <a:extLst>
                    <a:ext uri="{FF2B5EF4-FFF2-40B4-BE49-F238E27FC236}">
                      <a16:creationId xmlns:a16="http://schemas.microsoft.com/office/drawing/2014/main" id="{CF325F31-C4A6-EC29-E236-EA3709B248AB}"/>
                    </a:ext>
                  </a:extLst>
                </p:cNvPr>
                <p:cNvSpPr txBox="1"/>
                <p:nvPr/>
              </p:nvSpPr>
              <p:spPr>
                <a:xfrm>
                  <a:off x="8295108" y="2901221"/>
                  <a:ext cx="1689630" cy="408623"/>
                </a:xfrm>
                <a:prstGeom prst="roundRect">
                  <a:avLst/>
                </a:prstGeom>
                <a:solidFill>
                  <a:schemeClr val="bg1"/>
                </a:solid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0" i="0" u="none" strike="noStrike" kern="1200" cap="none" spc="0" normalizeH="0" baseline="0" noProof="0" dirty="0">
                      <a:ln>
                        <a:noFill/>
                      </a:ln>
                      <a:solidFill>
                        <a:srgbClr val="1D10B4"/>
                      </a:solidFill>
                      <a:effectLst/>
                      <a:uLnTx/>
                      <a:uFillTx/>
                      <a:latin typeface="微軟正黑體" panose="020B0604030504040204" pitchFamily="34" charset="-120"/>
                      <a:ea typeface="微軟正黑體" panose="020B0604030504040204" pitchFamily="34" charset="-120"/>
                      <a:cs typeface="+mn-cs"/>
                    </a:rPr>
                    <a:t>時尚工藝科</a:t>
                  </a:r>
                  <a:endParaRPr kumimoji="0" lang="en-US" altLang="zh-TW" sz="1800" b="0" i="0" u="none" strike="noStrike" kern="1200" cap="none" spc="0" normalizeH="0" baseline="0" noProof="0" dirty="0">
                    <a:ln>
                      <a:noFill/>
                    </a:ln>
                    <a:solidFill>
                      <a:srgbClr val="1D10B4"/>
                    </a:solidFill>
                    <a:effectLst/>
                    <a:uLnTx/>
                    <a:uFillTx/>
                    <a:latin typeface="微軟正黑體" panose="020B0604030504040204" pitchFamily="34" charset="-120"/>
                    <a:ea typeface="微軟正黑體" panose="020B0604030504040204" pitchFamily="34" charset="-120"/>
                    <a:cs typeface="+mn-cs"/>
                  </a:endParaRPr>
                </a:p>
              </p:txBody>
            </p:sp>
          </p:grpSp>
        </p:grpSp>
        <p:grpSp>
          <p:nvGrpSpPr>
            <p:cNvPr id="86" name="群組 85">
              <a:extLst>
                <a:ext uri="{FF2B5EF4-FFF2-40B4-BE49-F238E27FC236}">
                  <a16:creationId xmlns:a16="http://schemas.microsoft.com/office/drawing/2014/main" id="{3B750555-3773-33D8-0300-2C6F02D8C158}"/>
                </a:ext>
              </a:extLst>
            </p:cNvPr>
            <p:cNvGrpSpPr/>
            <p:nvPr/>
          </p:nvGrpSpPr>
          <p:grpSpPr>
            <a:xfrm>
              <a:off x="452125" y="3946008"/>
              <a:ext cx="4476884" cy="2250648"/>
              <a:chOff x="7290865" y="3629304"/>
              <a:chExt cx="4476884" cy="2250648"/>
            </a:xfrm>
          </p:grpSpPr>
          <p:sp>
            <p:nvSpPr>
              <p:cNvPr id="92" name="圓角矩形 26">
                <a:extLst>
                  <a:ext uri="{FF2B5EF4-FFF2-40B4-BE49-F238E27FC236}">
                    <a16:creationId xmlns:a16="http://schemas.microsoft.com/office/drawing/2014/main" id="{5B6EA183-2B8E-ED2B-CA93-83712B402BC9}"/>
                  </a:ext>
                </a:extLst>
              </p:cNvPr>
              <p:cNvSpPr/>
              <p:nvPr/>
            </p:nvSpPr>
            <p:spPr>
              <a:xfrm>
                <a:off x="7290865" y="5029945"/>
                <a:ext cx="1088428" cy="365373"/>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a:ln>
                      <a:noFill/>
                    </a:ln>
                    <a:solidFill>
                      <a:srgbClr val="1D10B4"/>
                    </a:solidFill>
                    <a:effectLst/>
                    <a:uLnTx/>
                    <a:uFillTx/>
                    <a:latin typeface="微軟正黑體" panose="020B0604030504040204" pitchFamily="34" charset="-120"/>
                    <a:ea typeface="微軟正黑體" panose="020B0604030504040204" pitchFamily="34" charset="-120"/>
                    <a:cs typeface="+mn-cs"/>
                  </a:rPr>
                  <a:t>設計群</a:t>
                </a:r>
              </a:p>
            </p:txBody>
          </p:sp>
          <p:grpSp>
            <p:nvGrpSpPr>
              <p:cNvPr id="93" name="群組 92">
                <a:extLst>
                  <a:ext uri="{FF2B5EF4-FFF2-40B4-BE49-F238E27FC236}">
                    <a16:creationId xmlns:a16="http://schemas.microsoft.com/office/drawing/2014/main" id="{A0CAEB89-47FC-D329-0447-E6FEF211D0B8}"/>
                  </a:ext>
                </a:extLst>
              </p:cNvPr>
              <p:cNvGrpSpPr/>
              <p:nvPr/>
            </p:nvGrpSpPr>
            <p:grpSpPr>
              <a:xfrm>
                <a:off x="7378295" y="3629304"/>
                <a:ext cx="4389454" cy="2250648"/>
                <a:chOff x="5840408" y="2538331"/>
                <a:chExt cx="4389454" cy="2250648"/>
              </a:xfrm>
            </p:grpSpPr>
            <p:grpSp>
              <p:nvGrpSpPr>
                <p:cNvPr id="94" name="群組 93">
                  <a:extLst>
                    <a:ext uri="{FF2B5EF4-FFF2-40B4-BE49-F238E27FC236}">
                      <a16:creationId xmlns:a16="http://schemas.microsoft.com/office/drawing/2014/main" id="{8447C890-3575-9DB6-7DF4-C9FE3C0E2915}"/>
                    </a:ext>
                  </a:extLst>
                </p:cNvPr>
                <p:cNvGrpSpPr/>
                <p:nvPr/>
              </p:nvGrpSpPr>
              <p:grpSpPr>
                <a:xfrm>
                  <a:off x="7153100" y="2538331"/>
                  <a:ext cx="3046559" cy="878060"/>
                  <a:chOff x="2465604" y="2419990"/>
                  <a:chExt cx="3046559" cy="878060"/>
                </a:xfrm>
              </p:grpSpPr>
              <p:sp>
                <p:nvSpPr>
                  <p:cNvPr id="106" name="文字方塊 105">
                    <a:extLst>
                      <a:ext uri="{FF2B5EF4-FFF2-40B4-BE49-F238E27FC236}">
                        <a16:creationId xmlns:a16="http://schemas.microsoft.com/office/drawing/2014/main" id="{E54A7C86-66AA-697B-0215-9FB21D898D7E}"/>
                      </a:ext>
                    </a:extLst>
                  </p:cNvPr>
                  <p:cNvSpPr txBox="1"/>
                  <p:nvPr/>
                </p:nvSpPr>
                <p:spPr>
                  <a:xfrm>
                    <a:off x="2465604" y="2889427"/>
                    <a:ext cx="1385360" cy="408623"/>
                  </a:xfrm>
                  <a:prstGeom prst="roundRect">
                    <a:avLst/>
                  </a:prstGeom>
                  <a:solidFill>
                    <a:schemeClr val="bg1"/>
                  </a:solid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0" i="0" u="none" strike="noStrike" kern="1200" cap="none" spc="0" normalizeH="0" baseline="0" noProof="0" dirty="0">
                        <a:ln>
                          <a:noFill/>
                        </a:ln>
                        <a:solidFill>
                          <a:srgbClr val="1D10B4"/>
                        </a:solidFill>
                        <a:effectLst/>
                        <a:uLnTx/>
                        <a:uFillTx/>
                        <a:latin typeface="微軟正黑體" panose="020B0604030504040204" pitchFamily="34" charset="-120"/>
                        <a:ea typeface="微軟正黑體" panose="020B0604030504040204" pitchFamily="34" charset="-120"/>
                        <a:cs typeface="+mn-cs"/>
                      </a:rPr>
                      <a:t>陶瓷工程科</a:t>
                    </a:r>
                    <a:endParaRPr kumimoji="0" lang="en-US" altLang="zh-TW" sz="1800" b="0" i="0" u="none" strike="noStrike" kern="1200" cap="none" spc="0" normalizeH="0" baseline="0" noProof="0" dirty="0">
                      <a:ln>
                        <a:noFill/>
                      </a:ln>
                      <a:solidFill>
                        <a:srgbClr val="1D10B4"/>
                      </a:solidFill>
                      <a:effectLst/>
                      <a:uLnTx/>
                      <a:uFillTx/>
                      <a:latin typeface="微軟正黑體" panose="020B0604030504040204" pitchFamily="34" charset="-120"/>
                      <a:ea typeface="微軟正黑體" panose="020B0604030504040204" pitchFamily="34" charset="-120"/>
                      <a:cs typeface="+mn-cs"/>
                    </a:endParaRPr>
                  </a:p>
                </p:txBody>
              </p:sp>
              <p:sp>
                <p:nvSpPr>
                  <p:cNvPr id="107" name="文字方塊 106">
                    <a:extLst>
                      <a:ext uri="{FF2B5EF4-FFF2-40B4-BE49-F238E27FC236}">
                        <a16:creationId xmlns:a16="http://schemas.microsoft.com/office/drawing/2014/main" id="{5EC4C9EB-6D7C-8957-E1B9-C520597F3E8A}"/>
                      </a:ext>
                    </a:extLst>
                  </p:cNvPr>
                  <p:cNvSpPr txBox="1"/>
                  <p:nvPr/>
                </p:nvSpPr>
                <p:spPr>
                  <a:xfrm>
                    <a:off x="4089207" y="2419990"/>
                    <a:ext cx="1399882" cy="408623"/>
                  </a:xfrm>
                  <a:prstGeom prst="roundRect">
                    <a:avLst/>
                  </a:prstGeom>
                  <a:solidFill>
                    <a:schemeClr val="bg1"/>
                  </a:solid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0" i="0" u="none" strike="noStrike" kern="1200" cap="none" spc="0" normalizeH="0" baseline="0" noProof="0" dirty="0">
                        <a:ln>
                          <a:noFill/>
                        </a:ln>
                        <a:solidFill>
                          <a:srgbClr val="1D10B4"/>
                        </a:solidFill>
                        <a:effectLst/>
                        <a:uLnTx/>
                        <a:uFillTx/>
                        <a:latin typeface="微軟正黑體" panose="020B0604030504040204" pitchFamily="34" charset="-120"/>
                        <a:ea typeface="微軟正黑體" panose="020B0604030504040204" pitchFamily="34" charset="-120"/>
                        <a:cs typeface="+mn-cs"/>
                      </a:rPr>
                      <a:t>家具木工科</a:t>
                    </a:r>
                    <a:endParaRPr kumimoji="0" lang="en-US" altLang="zh-TW" sz="1800" b="0" i="0" u="none" strike="noStrike" kern="1200" cap="none" spc="0" normalizeH="0" baseline="0" noProof="0" dirty="0">
                      <a:ln>
                        <a:noFill/>
                      </a:ln>
                      <a:solidFill>
                        <a:srgbClr val="1D10B4"/>
                      </a:solidFill>
                      <a:effectLst/>
                      <a:uLnTx/>
                      <a:uFillTx/>
                      <a:latin typeface="微軟正黑體" panose="020B0604030504040204" pitchFamily="34" charset="-120"/>
                      <a:ea typeface="微軟正黑體" panose="020B0604030504040204" pitchFamily="34" charset="-120"/>
                      <a:cs typeface="+mn-cs"/>
                    </a:endParaRPr>
                  </a:p>
                </p:txBody>
              </p:sp>
              <p:sp>
                <p:nvSpPr>
                  <p:cNvPr id="108" name="文字方塊 107">
                    <a:extLst>
                      <a:ext uri="{FF2B5EF4-FFF2-40B4-BE49-F238E27FC236}">
                        <a16:creationId xmlns:a16="http://schemas.microsoft.com/office/drawing/2014/main" id="{03BB6625-9BBD-8EB9-C90D-CF0195AFA03C}"/>
                      </a:ext>
                    </a:extLst>
                  </p:cNvPr>
                  <p:cNvSpPr txBox="1"/>
                  <p:nvPr/>
                </p:nvSpPr>
                <p:spPr>
                  <a:xfrm>
                    <a:off x="3896195" y="2889427"/>
                    <a:ext cx="1615968" cy="408623"/>
                  </a:xfrm>
                  <a:prstGeom prst="roundRect">
                    <a:avLst/>
                  </a:prstGeom>
                  <a:solidFill>
                    <a:schemeClr val="bg1"/>
                  </a:solid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0" i="0" u="none" strike="noStrike" kern="1200" cap="none" spc="0" normalizeH="0" baseline="0" noProof="0" dirty="0">
                        <a:ln>
                          <a:noFill/>
                        </a:ln>
                        <a:solidFill>
                          <a:srgbClr val="1D10B4"/>
                        </a:solidFill>
                        <a:effectLst/>
                        <a:uLnTx/>
                        <a:uFillTx/>
                        <a:latin typeface="微軟正黑體" panose="020B0604030504040204" pitchFamily="34" charset="-120"/>
                        <a:ea typeface="微軟正黑體" panose="020B0604030504040204" pitchFamily="34" charset="-120"/>
                        <a:cs typeface="+mn-cs"/>
                      </a:rPr>
                      <a:t>金屬工藝科</a:t>
                    </a:r>
                    <a:endParaRPr kumimoji="0" lang="en-US" altLang="zh-TW" sz="1800" b="0" i="0" u="none" strike="noStrike" kern="1200" cap="none" spc="0" normalizeH="0" baseline="0" noProof="0" dirty="0">
                      <a:ln>
                        <a:noFill/>
                      </a:ln>
                      <a:solidFill>
                        <a:srgbClr val="1D10B4"/>
                      </a:solidFill>
                      <a:effectLst/>
                      <a:uLnTx/>
                      <a:uFillTx/>
                      <a:latin typeface="微軟正黑體" panose="020B0604030504040204" pitchFamily="34" charset="-120"/>
                      <a:ea typeface="微軟正黑體" panose="020B0604030504040204" pitchFamily="34" charset="-120"/>
                      <a:cs typeface="+mn-cs"/>
                    </a:endParaRPr>
                  </a:p>
                </p:txBody>
              </p:sp>
            </p:grpSp>
            <p:grpSp>
              <p:nvGrpSpPr>
                <p:cNvPr id="95" name="群組 94">
                  <a:extLst>
                    <a:ext uri="{FF2B5EF4-FFF2-40B4-BE49-F238E27FC236}">
                      <a16:creationId xmlns:a16="http://schemas.microsoft.com/office/drawing/2014/main" id="{9FC63249-C6AD-7463-A17C-FDD93E10A833}"/>
                    </a:ext>
                  </a:extLst>
                </p:cNvPr>
                <p:cNvGrpSpPr/>
                <p:nvPr/>
              </p:nvGrpSpPr>
              <p:grpSpPr>
                <a:xfrm>
                  <a:off x="8572114" y="3449565"/>
                  <a:ext cx="1657748" cy="864444"/>
                  <a:chOff x="8572114" y="3449565"/>
                  <a:chExt cx="1657748" cy="864444"/>
                </a:xfrm>
              </p:grpSpPr>
              <p:sp>
                <p:nvSpPr>
                  <p:cNvPr id="104" name="文字方塊 103">
                    <a:extLst>
                      <a:ext uri="{FF2B5EF4-FFF2-40B4-BE49-F238E27FC236}">
                        <a16:creationId xmlns:a16="http://schemas.microsoft.com/office/drawing/2014/main" id="{48F8943C-DADD-B7EB-7B90-28776D339D08}"/>
                      </a:ext>
                    </a:extLst>
                  </p:cNvPr>
                  <p:cNvSpPr txBox="1"/>
                  <p:nvPr/>
                </p:nvSpPr>
                <p:spPr>
                  <a:xfrm>
                    <a:off x="8572114" y="3905386"/>
                    <a:ext cx="1657748" cy="408623"/>
                  </a:xfrm>
                  <a:prstGeom prst="roundRect">
                    <a:avLst/>
                  </a:prstGeom>
                  <a:solidFill>
                    <a:schemeClr val="bg1"/>
                  </a:solid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0" i="0" u="none" strike="noStrike" kern="1200" cap="none" spc="0" normalizeH="0" baseline="0" noProof="0" dirty="0">
                        <a:ln>
                          <a:noFill/>
                        </a:ln>
                        <a:solidFill>
                          <a:srgbClr val="1D10B4"/>
                        </a:solidFill>
                        <a:effectLst/>
                        <a:uLnTx/>
                        <a:uFillTx/>
                        <a:latin typeface="微軟正黑體" panose="020B0604030504040204" pitchFamily="34" charset="-120"/>
                        <a:ea typeface="微軟正黑體" panose="020B0604030504040204" pitchFamily="34" charset="-120"/>
                        <a:cs typeface="+mn-cs"/>
                      </a:rPr>
                      <a:t>多媒體應用科</a:t>
                    </a:r>
                    <a:endParaRPr kumimoji="0" lang="en-US" altLang="zh-TW" sz="1800" b="0" i="0" u="none" strike="noStrike" kern="1200" cap="none" spc="0" normalizeH="0" baseline="0" noProof="0" dirty="0">
                      <a:ln>
                        <a:noFill/>
                      </a:ln>
                      <a:solidFill>
                        <a:srgbClr val="1D10B4"/>
                      </a:solidFill>
                      <a:effectLst/>
                      <a:uLnTx/>
                      <a:uFillTx/>
                      <a:latin typeface="微軟正黑體" panose="020B0604030504040204" pitchFamily="34" charset="-120"/>
                      <a:ea typeface="微軟正黑體" panose="020B0604030504040204" pitchFamily="34" charset="-120"/>
                      <a:cs typeface="+mn-cs"/>
                    </a:endParaRPr>
                  </a:p>
                </p:txBody>
              </p:sp>
              <p:sp>
                <p:nvSpPr>
                  <p:cNvPr id="105" name="文字方塊 104">
                    <a:extLst>
                      <a:ext uri="{FF2B5EF4-FFF2-40B4-BE49-F238E27FC236}">
                        <a16:creationId xmlns:a16="http://schemas.microsoft.com/office/drawing/2014/main" id="{503AD191-FF40-7464-740C-4EED9DCD309C}"/>
                      </a:ext>
                    </a:extLst>
                  </p:cNvPr>
                  <p:cNvSpPr txBox="1"/>
                  <p:nvPr/>
                </p:nvSpPr>
                <p:spPr>
                  <a:xfrm>
                    <a:off x="8583691" y="3449565"/>
                    <a:ext cx="1623724" cy="408623"/>
                  </a:xfrm>
                  <a:prstGeom prst="roundRect">
                    <a:avLst/>
                  </a:prstGeom>
                  <a:solidFill>
                    <a:schemeClr val="bg1"/>
                  </a:solid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0" i="0" u="none" strike="noStrike" kern="1200" cap="none" spc="0" normalizeH="0" baseline="0" noProof="0" dirty="0">
                        <a:ln>
                          <a:noFill/>
                        </a:ln>
                        <a:solidFill>
                          <a:srgbClr val="1D10B4"/>
                        </a:solidFill>
                        <a:effectLst/>
                        <a:uLnTx/>
                        <a:uFillTx/>
                        <a:latin typeface="微軟正黑體" panose="020B0604030504040204" pitchFamily="34" charset="-120"/>
                        <a:ea typeface="微軟正黑體" panose="020B0604030504040204" pitchFamily="34" charset="-120"/>
                        <a:cs typeface="+mn-cs"/>
                      </a:rPr>
                      <a:t>多媒體設計科</a:t>
                    </a:r>
                    <a:endParaRPr kumimoji="0" lang="en-US" altLang="zh-TW" sz="1800" b="0" i="0" u="none" strike="noStrike" kern="1200" cap="none" spc="0" normalizeH="0" baseline="0" noProof="0" dirty="0">
                      <a:ln>
                        <a:noFill/>
                      </a:ln>
                      <a:solidFill>
                        <a:srgbClr val="1D10B4"/>
                      </a:solidFill>
                      <a:effectLst/>
                      <a:uLnTx/>
                      <a:uFillTx/>
                      <a:latin typeface="微軟正黑體" panose="020B0604030504040204" pitchFamily="34" charset="-120"/>
                      <a:ea typeface="微軟正黑體" panose="020B0604030504040204" pitchFamily="34" charset="-120"/>
                      <a:cs typeface="+mn-cs"/>
                    </a:endParaRPr>
                  </a:p>
                </p:txBody>
              </p:sp>
            </p:grpSp>
            <p:grpSp>
              <p:nvGrpSpPr>
                <p:cNvPr id="96" name="群組 95">
                  <a:extLst>
                    <a:ext uri="{FF2B5EF4-FFF2-40B4-BE49-F238E27FC236}">
                      <a16:creationId xmlns:a16="http://schemas.microsoft.com/office/drawing/2014/main" id="{73016224-9D4D-9DEB-A227-14B6EF1897B9}"/>
                    </a:ext>
                  </a:extLst>
                </p:cNvPr>
                <p:cNvGrpSpPr/>
                <p:nvPr/>
              </p:nvGrpSpPr>
              <p:grpSpPr>
                <a:xfrm>
                  <a:off x="7153099" y="2550571"/>
                  <a:ext cx="1565871" cy="1768748"/>
                  <a:chOff x="7153099" y="2550776"/>
                  <a:chExt cx="1565871" cy="1768748"/>
                </a:xfrm>
              </p:grpSpPr>
              <p:sp>
                <p:nvSpPr>
                  <p:cNvPr id="101" name="文字方塊 100">
                    <a:extLst>
                      <a:ext uri="{FF2B5EF4-FFF2-40B4-BE49-F238E27FC236}">
                        <a16:creationId xmlns:a16="http://schemas.microsoft.com/office/drawing/2014/main" id="{9FC29007-C22A-4A32-931C-4429400CD854}"/>
                      </a:ext>
                    </a:extLst>
                  </p:cNvPr>
                  <p:cNvSpPr txBox="1"/>
                  <p:nvPr/>
                </p:nvSpPr>
                <p:spPr>
                  <a:xfrm>
                    <a:off x="7153099" y="3910901"/>
                    <a:ext cx="1369055" cy="408623"/>
                  </a:xfrm>
                  <a:prstGeom prst="roundRect">
                    <a:avLst/>
                  </a:prstGeom>
                  <a:solidFill>
                    <a:schemeClr val="bg1"/>
                  </a:solid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0" i="0" u="none" strike="noStrike" kern="1200" cap="none" spc="0" normalizeH="0" baseline="0" noProof="0" dirty="0">
                        <a:ln>
                          <a:noFill/>
                        </a:ln>
                        <a:solidFill>
                          <a:srgbClr val="1D10B4"/>
                        </a:solidFill>
                        <a:effectLst/>
                        <a:uLnTx/>
                        <a:uFillTx/>
                        <a:latin typeface="微軟正黑體" panose="020B0604030504040204" pitchFamily="34" charset="-120"/>
                        <a:ea typeface="微軟正黑體" panose="020B0604030504040204" pitchFamily="34" charset="-120"/>
                        <a:cs typeface="+mn-cs"/>
                      </a:rPr>
                      <a:t>圖文傳播科</a:t>
                    </a:r>
                    <a:endParaRPr kumimoji="0" lang="en-US" altLang="zh-TW" sz="1800" b="0" i="0" u="none" strike="noStrike" kern="1200" cap="none" spc="0" normalizeH="0" baseline="0" noProof="0" dirty="0">
                      <a:ln>
                        <a:noFill/>
                      </a:ln>
                      <a:solidFill>
                        <a:srgbClr val="1D10B4"/>
                      </a:solidFill>
                      <a:effectLst/>
                      <a:uLnTx/>
                      <a:uFillTx/>
                      <a:latin typeface="微軟正黑體" panose="020B0604030504040204" pitchFamily="34" charset="-120"/>
                      <a:ea typeface="微軟正黑體" panose="020B0604030504040204" pitchFamily="34" charset="-120"/>
                      <a:cs typeface="+mn-cs"/>
                    </a:endParaRPr>
                  </a:p>
                </p:txBody>
              </p:sp>
              <p:sp>
                <p:nvSpPr>
                  <p:cNvPr id="102" name="文字方塊 101">
                    <a:extLst>
                      <a:ext uri="{FF2B5EF4-FFF2-40B4-BE49-F238E27FC236}">
                        <a16:creationId xmlns:a16="http://schemas.microsoft.com/office/drawing/2014/main" id="{EB8D00E9-B319-A63C-1E4C-6A3D0C97F64F}"/>
                      </a:ext>
                    </a:extLst>
                  </p:cNvPr>
                  <p:cNvSpPr txBox="1"/>
                  <p:nvPr/>
                </p:nvSpPr>
                <p:spPr>
                  <a:xfrm>
                    <a:off x="7319088" y="2550776"/>
                    <a:ext cx="1399882" cy="408623"/>
                  </a:xfrm>
                  <a:prstGeom prst="roundRect">
                    <a:avLst/>
                  </a:prstGeom>
                  <a:solidFill>
                    <a:schemeClr val="bg1"/>
                  </a:solid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0" i="0" u="none" strike="noStrike" kern="1200" cap="none" spc="0" normalizeH="0" baseline="0" noProof="0" dirty="0">
                        <a:ln>
                          <a:noFill/>
                        </a:ln>
                        <a:solidFill>
                          <a:srgbClr val="1D10B4"/>
                        </a:solidFill>
                        <a:effectLst/>
                        <a:uLnTx/>
                        <a:uFillTx/>
                        <a:latin typeface="微軟正黑體" panose="020B0604030504040204" pitchFamily="34" charset="-120"/>
                        <a:ea typeface="微軟正黑體" panose="020B0604030504040204" pitchFamily="34" charset="-120"/>
                        <a:cs typeface="+mn-cs"/>
                      </a:rPr>
                      <a:t>家具設計科</a:t>
                    </a:r>
                    <a:endParaRPr kumimoji="0" lang="en-US" altLang="zh-TW" sz="1800" b="0" i="0" u="none" strike="noStrike" kern="1200" cap="none" spc="0" normalizeH="0" baseline="0" noProof="0" dirty="0">
                      <a:ln>
                        <a:noFill/>
                      </a:ln>
                      <a:solidFill>
                        <a:srgbClr val="1D10B4"/>
                      </a:solidFill>
                      <a:effectLst/>
                      <a:uLnTx/>
                      <a:uFillTx/>
                      <a:latin typeface="微軟正黑體" panose="020B0604030504040204" pitchFamily="34" charset="-120"/>
                      <a:ea typeface="微軟正黑體" panose="020B0604030504040204" pitchFamily="34" charset="-120"/>
                      <a:cs typeface="+mn-cs"/>
                    </a:endParaRPr>
                  </a:p>
                </p:txBody>
              </p:sp>
              <p:sp>
                <p:nvSpPr>
                  <p:cNvPr id="103" name="文字方塊 102">
                    <a:extLst>
                      <a:ext uri="{FF2B5EF4-FFF2-40B4-BE49-F238E27FC236}">
                        <a16:creationId xmlns:a16="http://schemas.microsoft.com/office/drawing/2014/main" id="{EFF878FB-8A3A-7B2D-8A75-101B9EE26C2F}"/>
                      </a:ext>
                    </a:extLst>
                  </p:cNvPr>
                  <p:cNvSpPr txBox="1"/>
                  <p:nvPr/>
                </p:nvSpPr>
                <p:spPr>
                  <a:xfrm>
                    <a:off x="7153099" y="3465170"/>
                    <a:ext cx="1385360" cy="408623"/>
                  </a:xfrm>
                  <a:prstGeom prst="roundRect">
                    <a:avLst>
                      <a:gd name="adj" fmla="val 16667"/>
                    </a:avLst>
                  </a:prstGeom>
                  <a:solidFill>
                    <a:schemeClr val="bg1"/>
                  </a:solid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0" i="0" u="none" strike="noStrike" kern="1200" cap="none" spc="0" normalizeH="0" baseline="0" noProof="0" dirty="0">
                        <a:ln>
                          <a:noFill/>
                        </a:ln>
                        <a:solidFill>
                          <a:srgbClr val="1D10B4"/>
                        </a:solidFill>
                        <a:effectLst/>
                        <a:uLnTx/>
                        <a:uFillTx/>
                        <a:latin typeface="微軟正黑體" panose="020B0604030504040204" pitchFamily="34" charset="-120"/>
                        <a:ea typeface="微軟正黑體" panose="020B0604030504040204" pitchFamily="34" charset="-120"/>
                        <a:cs typeface="+mn-cs"/>
                      </a:rPr>
                      <a:t>廣告設計科</a:t>
                    </a:r>
                    <a:endParaRPr kumimoji="0" lang="en-US" altLang="zh-TW" sz="1800" b="0" i="0" u="none" strike="noStrike" kern="1200" cap="none" spc="0" normalizeH="0" baseline="0" noProof="0" dirty="0">
                      <a:ln>
                        <a:noFill/>
                      </a:ln>
                      <a:solidFill>
                        <a:srgbClr val="1D10B4"/>
                      </a:solidFill>
                      <a:effectLst/>
                      <a:uLnTx/>
                      <a:uFillTx/>
                      <a:latin typeface="微軟正黑體" panose="020B0604030504040204" pitchFamily="34" charset="-120"/>
                      <a:ea typeface="微軟正黑體" panose="020B0604030504040204" pitchFamily="34" charset="-120"/>
                      <a:cs typeface="+mn-cs"/>
                    </a:endParaRPr>
                  </a:p>
                </p:txBody>
              </p:sp>
            </p:grpSp>
            <p:grpSp>
              <p:nvGrpSpPr>
                <p:cNvPr id="97" name="群組 96">
                  <a:extLst>
                    <a:ext uri="{FF2B5EF4-FFF2-40B4-BE49-F238E27FC236}">
                      <a16:creationId xmlns:a16="http://schemas.microsoft.com/office/drawing/2014/main" id="{7E5820FE-011A-A83F-AE77-3072C609C2A5}"/>
                    </a:ext>
                  </a:extLst>
                </p:cNvPr>
                <p:cNvGrpSpPr/>
                <p:nvPr/>
              </p:nvGrpSpPr>
              <p:grpSpPr>
                <a:xfrm>
                  <a:off x="5840408" y="4371123"/>
                  <a:ext cx="4386967" cy="417856"/>
                  <a:chOff x="5840408" y="4358495"/>
                  <a:chExt cx="4386967" cy="417856"/>
                </a:xfrm>
              </p:grpSpPr>
              <p:sp>
                <p:nvSpPr>
                  <p:cNvPr id="98" name="文字方塊 97">
                    <a:extLst>
                      <a:ext uri="{FF2B5EF4-FFF2-40B4-BE49-F238E27FC236}">
                        <a16:creationId xmlns:a16="http://schemas.microsoft.com/office/drawing/2014/main" id="{C8CF43EE-05B9-433B-A9B0-CE17D9EDB0D0}"/>
                      </a:ext>
                    </a:extLst>
                  </p:cNvPr>
                  <p:cNvSpPr txBox="1"/>
                  <p:nvPr/>
                </p:nvSpPr>
                <p:spPr>
                  <a:xfrm>
                    <a:off x="5840408" y="4363369"/>
                    <a:ext cx="979463" cy="408623"/>
                  </a:xfrm>
                  <a:prstGeom prst="roundRect">
                    <a:avLst/>
                  </a:prstGeom>
                  <a:solidFill>
                    <a:schemeClr val="bg1"/>
                  </a:solid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0" i="0" u="none" strike="noStrike" kern="1200" cap="none" spc="0" normalizeH="0" baseline="0" noProof="0" dirty="0">
                        <a:ln>
                          <a:noFill/>
                        </a:ln>
                        <a:solidFill>
                          <a:srgbClr val="1D10B4"/>
                        </a:solidFill>
                        <a:effectLst/>
                        <a:uLnTx/>
                        <a:uFillTx/>
                        <a:latin typeface="微軟正黑體" panose="020B0604030504040204" pitchFamily="34" charset="-120"/>
                        <a:ea typeface="微軟正黑體" panose="020B0604030504040204" pitchFamily="34" charset="-120"/>
                        <a:cs typeface="+mn-cs"/>
                      </a:rPr>
                      <a:t>美工科</a:t>
                    </a:r>
                    <a:endParaRPr kumimoji="0" lang="en-US" altLang="zh-TW" sz="1800" b="0" i="0" u="none" strike="noStrike" kern="1200" cap="none" spc="0" normalizeH="0" baseline="0" noProof="0" dirty="0">
                      <a:ln>
                        <a:noFill/>
                      </a:ln>
                      <a:solidFill>
                        <a:srgbClr val="1D10B4"/>
                      </a:solidFill>
                      <a:effectLst/>
                      <a:uLnTx/>
                      <a:uFillTx/>
                      <a:latin typeface="微軟正黑體" panose="020B0604030504040204" pitchFamily="34" charset="-120"/>
                      <a:ea typeface="微軟正黑體" panose="020B0604030504040204" pitchFamily="34" charset="-120"/>
                      <a:cs typeface="+mn-cs"/>
                    </a:endParaRPr>
                  </a:p>
                </p:txBody>
              </p:sp>
              <p:sp>
                <p:nvSpPr>
                  <p:cNvPr id="99" name="文字方塊 98">
                    <a:extLst>
                      <a:ext uri="{FF2B5EF4-FFF2-40B4-BE49-F238E27FC236}">
                        <a16:creationId xmlns:a16="http://schemas.microsoft.com/office/drawing/2014/main" id="{AA1CF9BB-753D-9CF4-79C3-17A77C69218E}"/>
                      </a:ext>
                    </a:extLst>
                  </p:cNvPr>
                  <p:cNvSpPr txBox="1"/>
                  <p:nvPr/>
                </p:nvSpPr>
                <p:spPr>
                  <a:xfrm>
                    <a:off x="8393794" y="4367728"/>
                    <a:ext cx="1833581" cy="408623"/>
                  </a:xfrm>
                  <a:prstGeom prst="roundRect">
                    <a:avLst/>
                  </a:prstGeom>
                  <a:solidFill>
                    <a:schemeClr val="bg1"/>
                  </a:solid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0" i="0" u="none" strike="noStrike" kern="1200" cap="none" spc="0" normalizeH="0" baseline="0" noProof="0" dirty="0">
                        <a:ln>
                          <a:noFill/>
                        </a:ln>
                        <a:solidFill>
                          <a:srgbClr val="1D10B4"/>
                        </a:solidFill>
                        <a:effectLst/>
                        <a:uLnTx/>
                        <a:uFillTx/>
                        <a:latin typeface="微軟正黑體" panose="020B0604030504040204" pitchFamily="34" charset="-120"/>
                        <a:ea typeface="微軟正黑體" panose="020B0604030504040204" pitchFamily="34" charset="-120"/>
                        <a:cs typeface="+mn-cs"/>
                      </a:rPr>
                      <a:t>室內空間設計科</a:t>
                    </a:r>
                    <a:endParaRPr kumimoji="0" lang="en-US" altLang="zh-TW" sz="1800" b="0" i="0" u="none" strike="noStrike" kern="1200" cap="none" spc="0" normalizeH="0" baseline="0" noProof="0" dirty="0">
                      <a:ln>
                        <a:noFill/>
                      </a:ln>
                      <a:solidFill>
                        <a:srgbClr val="1D10B4"/>
                      </a:solidFill>
                      <a:effectLst/>
                      <a:uLnTx/>
                      <a:uFillTx/>
                      <a:latin typeface="微軟正黑體" panose="020B0604030504040204" pitchFamily="34" charset="-120"/>
                      <a:ea typeface="微軟正黑體" panose="020B0604030504040204" pitchFamily="34" charset="-120"/>
                      <a:cs typeface="+mn-cs"/>
                    </a:endParaRPr>
                  </a:p>
                </p:txBody>
              </p:sp>
              <p:sp>
                <p:nvSpPr>
                  <p:cNvPr id="100" name="文字方塊 99">
                    <a:extLst>
                      <a:ext uri="{FF2B5EF4-FFF2-40B4-BE49-F238E27FC236}">
                        <a16:creationId xmlns:a16="http://schemas.microsoft.com/office/drawing/2014/main" id="{B71A3341-6C0D-4F83-4C09-9F7FE6386B75}"/>
                      </a:ext>
                    </a:extLst>
                  </p:cNvPr>
                  <p:cNvSpPr txBox="1"/>
                  <p:nvPr/>
                </p:nvSpPr>
                <p:spPr>
                  <a:xfrm>
                    <a:off x="6876322" y="4358495"/>
                    <a:ext cx="1457614" cy="408623"/>
                  </a:xfrm>
                  <a:prstGeom prst="roundRect">
                    <a:avLst/>
                  </a:prstGeom>
                  <a:solidFill>
                    <a:schemeClr val="bg1"/>
                  </a:solid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0" i="0" u="none" strike="noStrike" kern="1200" cap="none" spc="0" normalizeH="0" baseline="0" noProof="0" dirty="0">
                        <a:ln>
                          <a:noFill/>
                        </a:ln>
                        <a:solidFill>
                          <a:srgbClr val="1D10B4"/>
                        </a:solidFill>
                        <a:effectLst/>
                        <a:uLnTx/>
                        <a:uFillTx/>
                        <a:latin typeface="微軟正黑體" panose="020B0604030504040204" pitchFamily="34" charset="-120"/>
                        <a:ea typeface="微軟正黑體" panose="020B0604030504040204" pitchFamily="34" charset="-120"/>
                        <a:cs typeface="+mn-cs"/>
                      </a:rPr>
                      <a:t>室內設計科</a:t>
                    </a:r>
                    <a:endParaRPr kumimoji="0" lang="en-US" altLang="zh-TW" sz="1800" b="0" i="0" u="none" strike="noStrike" kern="1200" cap="none" spc="0" normalizeH="0" baseline="0" noProof="0" dirty="0">
                      <a:ln>
                        <a:noFill/>
                      </a:ln>
                      <a:solidFill>
                        <a:srgbClr val="1D10B4"/>
                      </a:solidFill>
                      <a:effectLst/>
                      <a:uLnTx/>
                      <a:uFillTx/>
                      <a:latin typeface="微軟正黑體" panose="020B0604030504040204" pitchFamily="34" charset="-120"/>
                      <a:ea typeface="微軟正黑體" panose="020B0604030504040204" pitchFamily="34" charset="-120"/>
                      <a:cs typeface="+mn-cs"/>
                    </a:endParaRPr>
                  </a:p>
                </p:txBody>
              </p:sp>
            </p:grpSp>
          </p:grpSp>
        </p:grpSp>
        <p:pic>
          <p:nvPicPr>
            <p:cNvPr id="87" name="圖形 86" descr="導體">
              <a:extLst>
                <a:ext uri="{FF2B5EF4-FFF2-40B4-BE49-F238E27FC236}">
                  <a16:creationId xmlns:a16="http://schemas.microsoft.com/office/drawing/2014/main" id="{A2A5C410-59FD-C1B0-3484-C4E2C261C26E}"/>
                </a:ext>
              </a:extLst>
            </p:cNvPr>
            <p:cNvPicPr>
              <a:picLocks noChangeAspect="1"/>
            </p:cNvPicPr>
            <p:nvPr/>
          </p:nvPicPr>
          <p:blipFill>
            <a:blip r:embed="rId16">
              <a:extLst>
                <a:ext uri="{28A0092B-C50C-407E-A947-70E740481C1C}">
                  <a14:useLocalDpi xmlns:a14="http://schemas.microsoft.com/office/drawing/2010/main" val="0"/>
                </a:ext>
                <a:ext uri="{96DAC541-7B7A-43D3-8B79-37D633B846F1}">
                  <asvg:svgBlip xmlns:asvg="http://schemas.microsoft.com/office/drawing/2016/SVG/main" r:embed="rId17"/>
                </a:ext>
              </a:extLst>
            </a:blip>
            <a:stretch>
              <a:fillRect/>
            </a:stretch>
          </p:blipFill>
          <p:spPr>
            <a:xfrm>
              <a:off x="555671" y="1924812"/>
              <a:ext cx="914400" cy="914400"/>
            </a:xfrm>
            <a:prstGeom prst="rect">
              <a:avLst/>
            </a:prstGeom>
          </p:spPr>
        </p:pic>
        <p:pic>
          <p:nvPicPr>
            <p:cNvPr id="88" name="圖形 87" descr="程式設計師">
              <a:extLst>
                <a:ext uri="{FF2B5EF4-FFF2-40B4-BE49-F238E27FC236}">
                  <a16:creationId xmlns:a16="http://schemas.microsoft.com/office/drawing/2014/main" id="{18645EBB-47EE-E043-9C12-68246D9AD11A}"/>
                </a:ext>
              </a:extLst>
            </p:cNvPr>
            <p:cNvPicPr>
              <a:picLocks noChangeAspect="1"/>
            </p:cNvPicPr>
            <p:nvPr/>
          </p:nvPicPr>
          <p:blipFill>
            <a:blip r:embed="rId18">
              <a:extLst>
                <a:ext uri="{28A0092B-C50C-407E-A947-70E740481C1C}">
                  <a14:useLocalDpi xmlns:a14="http://schemas.microsoft.com/office/drawing/2010/main" val="0"/>
                </a:ext>
                <a:ext uri="{96DAC541-7B7A-43D3-8B79-37D633B846F1}">
                  <asvg:svgBlip xmlns:asvg="http://schemas.microsoft.com/office/drawing/2016/SVG/main" r:embed="rId19"/>
                </a:ext>
              </a:extLst>
            </a:blip>
            <a:stretch>
              <a:fillRect/>
            </a:stretch>
          </p:blipFill>
          <p:spPr>
            <a:xfrm>
              <a:off x="542441" y="4370342"/>
              <a:ext cx="1003736" cy="1003736"/>
            </a:xfrm>
            <a:prstGeom prst="rect">
              <a:avLst/>
            </a:prstGeom>
          </p:spPr>
        </p:pic>
        <p:sp>
          <p:nvSpPr>
            <p:cNvPr id="89" name="文字方塊 88">
              <a:extLst>
                <a:ext uri="{FF2B5EF4-FFF2-40B4-BE49-F238E27FC236}">
                  <a16:creationId xmlns:a16="http://schemas.microsoft.com/office/drawing/2014/main" id="{E040FD41-A059-97AD-4B00-09462A2B0DA0}"/>
                </a:ext>
              </a:extLst>
            </p:cNvPr>
            <p:cNvSpPr txBox="1"/>
            <p:nvPr/>
          </p:nvSpPr>
          <p:spPr>
            <a:xfrm>
              <a:off x="3585738" y="2410505"/>
              <a:ext cx="1416088" cy="408623"/>
            </a:xfrm>
            <a:prstGeom prst="roundRect">
              <a:avLst/>
            </a:prstGeom>
            <a:solidFill>
              <a:schemeClr val="bg1"/>
            </a:solid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0" i="0" u="none" strike="noStrike" kern="1200" cap="none" spc="0" normalizeH="0" baseline="0" noProof="0" dirty="0">
                  <a:ln>
                    <a:noFill/>
                  </a:ln>
                  <a:solidFill>
                    <a:srgbClr val="1D10B4"/>
                  </a:solidFill>
                  <a:effectLst/>
                  <a:uLnTx/>
                  <a:uFillTx/>
                  <a:latin typeface="微軟正黑體" panose="020B0604030504040204" pitchFamily="34" charset="-120"/>
                  <a:ea typeface="微軟正黑體" panose="020B0604030504040204" pitchFamily="34" charset="-120"/>
                  <a:cs typeface="+mn-cs"/>
                </a:rPr>
                <a:t>劇場藝術科</a:t>
              </a:r>
              <a:endParaRPr kumimoji="0" lang="en-US" altLang="zh-TW" sz="1800" b="0" i="0" u="none" strike="noStrike" kern="1200" cap="none" spc="0" normalizeH="0" baseline="0" noProof="0" dirty="0">
                <a:ln>
                  <a:noFill/>
                </a:ln>
                <a:solidFill>
                  <a:srgbClr val="1D10B4"/>
                </a:solidFill>
                <a:effectLst/>
                <a:uLnTx/>
                <a:uFillTx/>
                <a:latin typeface="微軟正黑體" panose="020B0604030504040204" pitchFamily="34" charset="-120"/>
                <a:ea typeface="微軟正黑體" panose="020B0604030504040204" pitchFamily="34" charset="-120"/>
                <a:cs typeface="+mn-cs"/>
              </a:endParaRPr>
            </a:p>
          </p:txBody>
        </p:sp>
        <p:sp>
          <p:nvSpPr>
            <p:cNvPr id="90" name="文字方塊 89">
              <a:extLst>
                <a:ext uri="{FF2B5EF4-FFF2-40B4-BE49-F238E27FC236}">
                  <a16:creationId xmlns:a16="http://schemas.microsoft.com/office/drawing/2014/main" id="{55AD9CBF-C88F-76F9-885B-D2891CF52F1B}"/>
                </a:ext>
              </a:extLst>
            </p:cNvPr>
            <p:cNvSpPr txBox="1"/>
            <p:nvPr/>
          </p:nvSpPr>
          <p:spPr>
            <a:xfrm>
              <a:off x="2591632" y="3339752"/>
              <a:ext cx="2433043" cy="408623"/>
            </a:xfrm>
            <a:prstGeom prst="roundRect">
              <a:avLst/>
            </a:prstGeom>
            <a:solidFill>
              <a:schemeClr val="bg1"/>
            </a:solid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0" i="0" u="none" strike="noStrike" kern="1200" cap="none" spc="0" normalizeH="0" baseline="0" noProof="0" dirty="0">
                  <a:ln>
                    <a:noFill/>
                  </a:ln>
                  <a:solidFill>
                    <a:schemeClr val="tx1">
                      <a:lumMod val="50000"/>
                      <a:lumOff val="50000"/>
                    </a:schemeClr>
                  </a:solidFill>
                  <a:effectLst/>
                  <a:uLnTx/>
                  <a:uFillTx/>
                  <a:latin typeface="微軟正黑體" panose="020B0604030504040204" pitchFamily="34" charset="-120"/>
                  <a:ea typeface="微軟正黑體" panose="020B0604030504040204" pitchFamily="34" charset="-120"/>
                  <a:cs typeface="+mn-cs"/>
                </a:rPr>
                <a:t>原住民藝能科</a:t>
              </a:r>
              <a:r>
                <a:rPr kumimoji="0" lang="en-US" altLang="zh-TW" sz="1800" b="0" i="0" u="none" strike="noStrike" kern="1200" cap="none" spc="0" normalizeH="0" baseline="0" noProof="0" dirty="0">
                  <a:ln>
                    <a:noFill/>
                  </a:ln>
                  <a:solidFill>
                    <a:schemeClr val="tx1">
                      <a:lumMod val="50000"/>
                      <a:lumOff val="50000"/>
                    </a:schemeClr>
                  </a:solidFill>
                  <a:effectLst/>
                  <a:uLnTx/>
                  <a:uFillTx/>
                  <a:latin typeface="微軟正黑體" panose="020B0604030504040204" pitchFamily="34" charset="-120"/>
                  <a:ea typeface="微軟正黑體" panose="020B0604030504040204" pitchFamily="34" charset="-120"/>
                  <a:cs typeface="+mn-cs"/>
                </a:rPr>
                <a:t>(</a:t>
              </a:r>
              <a:r>
                <a:rPr kumimoji="0" lang="zh-TW" altLang="en-US" sz="1800" b="0" i="0" u="none" strike="noStrike" kern="1200" cap="none" spc="0" normalizeH="0" baseline="0" noProof="0" dirty="0">
                  <a:ln>
                    <a:noFill/>
                  </a:ln>
                  <a:solidFill>
                    <a:schemeClr val="tx1">
                      <a:lumMod val="50000"/>
                      <a:lumOff val="50000"/>
                    </a:schemeClr>
                  </a:solidFill>
                  <a:effectLst/>
                  <a:uLnTx/>
                  <a:uFillTx/>
                  <a:latin typeface="微軟正黑體" panose="020B0604030504040204" pitchFamily="34" charset="-120"/>
                  <a:ea typeface="微軟正黑體" panose="020B0604030504040204" pitchFamily="34" charset="-120"/>
                  <a:cs typeface="+mn-cs"/>
                </a:rPr>
                <a:t>試辦</a:t>
              </a:r>
              <a:r>
                <a:rPr kumimoji="0" lang="en-US" altLang="zh-TW" sz="1800" b="0" i="0" u="none" strike="noStrike" kern="1200" cap="none" spc="0" normalizeH="0" baseline="0" noProof="0" dirty="0">
                  <a:ln>
                    <a:noFill/>
                  </a:ln>
                  <a:solidFill>
                    <a:schemeClr val="tx1">
                      <a:lumMod val="50000"/>
                      <a:lumOff val="50000"/>
                    </a:schemeClr>
                  </a:solidFill>
                  <a:effectLst/>
                  <a:uLnTx/>
                  <a:uFillTx/>
                  <a:latin typeface="微軟正黑體" panose="020B0604030504040204" pitchFamily="34" charset="-120"/>
                  <a:ea typeface="微軟正黑體" panose="020B0604030504040204" pitchFamily="34" charset="-120"/>
                  <a:cs typeface="+mn-cs"/>
                </a:rPr>
                <a:t>)</a:t>
              </a:r>
            </a:p>
          </p:txBody>
        </p:sp>
        <p:sp>
          <p:nvSpPr>
            <p:cNvPr id="91" name="文字方塊 90">
              <a:extLst>
                <a:ext uri="{FF2B5EF4-FFF2-40B4-BE49-F238E27FC236}">
                  <a16:creationId xmlns:a16="http://schemas.microsoft.com/office/drawing/2014/main" id="{1250C9F3-410A-7236-4A53-4C3C629050C8}"/>
                </a:ext>
              </a:extLst>
            </p:cNvPr>
            <p:cNvSpPr txBox="1"/>
            <p:nvPr/>
          </p:nvSpPr>
          <p:spPr>
            <a:xfrm>
              <a:off x="520250" y="3964779"/>
              <a:ext cx="1457614" cy="408623"/>
            </a:xfrm>
            <a:prstGeom prst="roundRect">
              <a:avLst/>
            </a:prstGeom>
            <a:solidFill>
              <a:schemeClr val="bg1"/>
            </a:solid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0" i="0" u="none" strike="noStrike" kern="1200" cap="none" spc="0" normalizeH="0" baseline="0" noProof="0" dirty="0">
                  <a:ln>
                    <a:noFill/>
                  </a:ln>
                  <a:solidFill>
                    <a:srgbClr val="1D10B4"/>
                  </a:solidFill>
                  <a:effectLst/>
                  <a:uLnTx/>
                  <a:uFillTx/>
                  <a:latin typeface="微軟正黑體" panose="020B0604030504040204" pitchFamily="34" charset="-120"/>
                  <a:ea typeface="微軟正黑體" panose="020B0604030504040204" pitchFamily="34" charset="-120"/>
                  <a:cs typeface="+mn-cs"/>
                </a:rPr>
                <a:t>美術工藝科</a:t>
              </a:r>
              <a:endParaRPr kumimoji="0" lang="en-US" altLang="zh-TW" sz="1800" b="0" i="0" u="none" strike="noStrike" kern="1200" cap="none" spc="0" normalizeH="0" baseline="0" noProof="0" dirty="0">
                <a:ln>
                  <a:noFill/>
                </a:ln>
                <a:solidFill>
                  <a:srgbClr val="1D10B4"/>
                </a:solidFill>
                <a:effectLst/>
                <a:uLnTx/>
                <a:uFillTx/>
                <a:latin typeface="微軟正黑體" panose="020B0604030504040204" pitchFamily="34" charset="-120"/>
                <a:ea typeface="微軟正黑體" panose="020B0604030504040204" pitchFamily="34" charset="-120"/>
                <a:cs typeface="+mn-cs"/>
              </a:endParaRPr>
            </a:p>
          </p:txBody>
        </p:sp>
      </p:grpSp>
      <p:sp>
        <p:nvSpPr>
          <p:cNvPr id="2" name="投影片編號版面配置區 1">
            <a:extLst>
              <a:ext uri="{FF2B5EF4-FFF2-40B4-BE49-F238E27FC236}">
                <a16:creationId xmlns:a16="http://schemas.microsoft.com/office/drawing/2014/main" id="{CE3D02B1-6DDB-13DD-849C-22DACB8120EF}"/>
              </a:ext>
            </a:extLst>
          </p:cNvPr>
          <p:cNvSpPr>
            <a:spLocks noGrp="1"/>
          </p:cNvSpPr>
          <p:nvPr>
            <p:ph type="sldNum" sz="quarter" idx="12"/>
          </p:nvPr>
        </p:nvSpPr>
        <p:spPr/>
        <p:txBody>
          <a:bodyPr/>
          <a:lstStyle/>
          <a:p>
            <a:pPr>
              <a:defRPr/>
            </a:pPr>
            <a:fld id="{B7FFADA6-F038-4F8F-964A-13937FB84C50}" type="slidenum">
              <a:rPr lang="en-US" altLang="zh-TW" smtClean="0"/>
              <a:pPr>
                <a:defRPr/>
              </a:pPr>
              <a:t>48</a:t>
            </a:fld>
            <a:endParaRPr lang="en-US" altLang="zh-TW" dirty="0"/>
          </a:p>
        </p:txBody>
      </p:sp>
      <p:sp>
        <p:nvSpPr>
          <p:cNvPr id="3" name="矩形 2">
            <a:extLst>
              <a:ext uri="{FF2B5EF4-FFF2-40B4-BE49-F238E27FC236}">
                <a16:creationId xmlns:a16="http://schemas.microsoft.com/office/drawing/2014/main" id="{D19838F7-1C19-4A36-A177-5C33A01B0656}"/>
              </a:ext>
            </a:extLst>
          </p:cNvPr>
          <p:cNvSpPr/>
          <p:nvPr/>
        </p:nvSpPr>
        <p:spPr bwMode="auto">
          <a:xfrm>
            <a:off x="463198" y="4797152"/>
            <a:ext cx="2960041" cy="1368152"/>
          </a:xfrm>
          <a:prstGeom prst="rect">
            <a:avLst/>
          </a:prstGeom>
          <a:noFill/>
          <a:ln w="9525" cap="flat" cmpd="sng" algn="ctr">
            <a:solidFill>
              <a:srgbClr val="FF0000"/>
            </a:solidFill>
            <a:prstDash val="solid"/>
            <a:round/>
            <a:headEnd type="none" w="med" len="med"/>
            <a:tailEnd type="none" w="med" len="med"/>
          </a:ln>
          <a:effectLst>
            <a:prstShdw prst="shdw17" dist="17961" dir="2700000">
              <a:schemeClr val="tx1">
                <a:gamma/>
                <a:shade val="60000"/>
                <a:invGamma/>
              </a:schemeClr>
            </a:prstShdw>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zh-TW" altLang="en-US" sz="3200" b="0" i="0" u="none" strike="noStrike" cap="none" normalizeH="0" baseline="0">
              <a:ln>
                <a:noFill/>
              </a:ln>
              <a:solidFill>
                <a:schemeClr val="tx1"/>
              </a:solidFill>
              <a:effectLst/>
              <a:latin typeface="Calibri" pitchFamily="34" charset="0"/>
              <a:ea typeface="新細明體" pitchFamily="18" charset="-120"/>
            </a:endParaRPr>
          </a:p>
        </p:txBody>
      </p:sp>
      <p:cxnSp>
        <p:nvCxnSpPr>
          <p:cNvPr id="5" name="直線接點 4">
            <a:extLst>
              <a:ext uri="{FF2B5EF4-FFF2-40B4-BE49-F238E27FC236}">
                <a16:creationId xmlns:a16="http://schemas.microsoft.com/office/drawing/2014/main" id="{2E16C67A-3BBB-438E-876C-9A0A1C96B6DE}"/>
              </a:ext>
            </a:extLst>
          </p:cNvPr>
          <p:cNvCxnSpPr/>
          <p:nvPr/>
        </p:nvCxnSpPr>
        <p:spPr bwMode="auto">
          <a:xfrm flipV="1">
            <a:off x="457574" y="4840944"/>
            <a:ext cx="2953593" cy="1324360"/>
          </a:xfrm>
          <a:prstGeom prst="line">
            <a:avLst/>
          </a:prstGeom>
          <a:solidFill>
            <a:schemeClr val="accent1"/>
          </a:solidFill>
          <a:ln w="9525" cap="flat" cmpd="sng" algn="ctr">
            <a:solidFill>
              <a:srgbClr val="FF0000"/>
            </a:solidFill>
            <a:prstDash val="solid"/>
            <a:round/>
            <a:headEnd type="none" w="med" len="med"/>
            <a:tailEnd type="none" w="med" len="med"/>
          </a:ln>
          <a:effectLst>
            <a:prstShdw prst="shdw17" dist="17961" dir="2700000">
              <a:schemeClr val="tx1">
                <a:gamma/>
                <a:shade val="60000"/>
                <a:invGamma/>
              </a:schemeClr>
            </a:prstShdw>
          </a:effectLst>
        </p:spPr>
      </p:cxnSp>
      <p:sp>
        <p:nvSpPr>
          <p:cNvPr id="124" name="矩形 123">
            <a:extLst>
              <a:ext uri="{FF2B5EF4-FFF2-40B4-BE49-F238E27FC236}">
                <a16:creationId xmlns:a16="http://schemas.microsoft.com/office/drawing/2014/main" id="{0F1DB08D-6E43-424A-B68A-207634DE9A6E}"/>
              </a:ext>
            </a:extLst>
          </p:cNvPr>
          <p:cNvSpPr/>
          <p:nvPr/>
        </p:nvSpPr>
        <p:spPr bwMode="auto">
          <a:xfrm>
            <a:off x="3643908" y="4805396"/>
            <a:ext cx="2960041" cy="1368152"/>
          </a:xfrm>
          <a:prstGeom prst="rect">
            <a:avLst/>
          </a:prstGeom>
          <a:noFill/>
          <a:ln w="9525" cap="flat" cmpd="sng" algn="ctr">
            <a:solidFill>
              <a:srgbClr val="FF0000"/>
            </a:solidFill>
            <a:prstDash val="solid"/>
            <a:round/>
            <a:headEnd type="none" w="med" len="med"/>
            <a:tailEnd type="none" w="med" len="med"/>
          </a:ln>
          <a:effectLst>
            <a:prstShdw prst="shdw17" dist="17961" dir="2700000">
              <a:schemeClr val="tx1">
                <a:gamma/>
                <a:shade val="60000"/>
                <a:invGamma/>
              </a:schemeClr>
            </a:prstShdw>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zh-TW" altLang="en-US" sz="3200" b="0" i="0" u="none" strike="noStrike" cap="none" normalizeH="0" baseline="0">
              <a:ln>
                <a:noFill/>
              </a:ln>
              <a:solidFill>
                <a:schemeClr val="tx1"/>
              </a:solidFill>
              <a:effectLst/>
              <a:latin typeface="Calibri" pitchFamily="34" charset="0"/>
              <a:ea typeface="新細明體" pitchFamily="18" charset="-120"/>
            </a:endParaRPr>
          </a:p>
        </p:txBody>
      </p:sp>
      <p:cxnSp>
        <p:nvCxnSpPr>
          <p:cNvPr id="125" name="直線接點 124">
            <a:extLst>
              <a:ext uri="{FF2B5EF4-FFF2-40B4-BE49-F238E27FC236}">
                <a16:creationId xmlns:a16="http://schemas.microsoft.com/office/drawing/2014/main" id="{74E7070C-5FED-4668-8189-5DC5C66E68B2}"/>
              </a:ext>
            </a:extLst>
          </p:cNvPr>
          <p:cNvCxnSpPr/>
          <p:nvPr/>
        </p:nvCxnSpPr>
        <p:spPr bwMode="auto">
          <a:xfrm flipV="1">
            <a:off x="3638284" y="4849188"/>
            <a:ext cx="2953593" cy="1324360"/>
          </a:xfrm>
          <a:prstGeom prst="line">
            <a:avLst/>
          </a:prstGeom>
          <a:solidFill>
            <a:schemeClr val="accent1"/>
          </a:solidFill>
          <a:ln w="9525" cap="flat" cmpd="sng" algn="ctr">
            <a:solidFill>
              <a:srgbClr val="FF0000"/>
            </a:solidFill>
            <a:prstDash val="solid"/>
            <a:round/>
            <a:headEnd type="none" w="med" len="med"/>
            <a:tailEnd type="none" w="med" len="med"/>
          </a:ln>
          <a:effectLst>
            <a:prstShdw prst="shdw17" dist="17961" dir="2700000">
              <a:schemeClr val="tx1">
                <a:gamma/>
                <a:shade val="60000"/>
                <a:invGamma/>
              </a:schemeClr>
            </a:prstShdw>
          </a:effectLst>
        </p:spPr>
      </p:cxnSp>
    </p:spTree>
    <p:extLst>
      <p:ext uri="{BB962C8B-B14F-4D97-AF65-F5344CB8AC3E}">
        <p14:creationId xmlns:p14="http://schemas.microsoft.com/office/powerpoint/2010/main" val="3841525471"/>
      </p:ext>
    </p:extLst>
  </p:cSld>
  <p:clrMapOvr>
    <a:masterClrMapping/>
  </p:clrMapOvr>
  <p:transition spd="med">
    <p:wipe dir="d"/>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內容版面配置區 18"/>
          <p:cNvSpPr>
            <a:spLocks noGrp="1"/>
          </p:cNvSpPr>
          <p:nvPr>
            <p:ph idx="4294967295"/>
          </p:nvPr>
        </p:nvSpPr>
        <p:spPr>
          <a:xfrm>
            <a:off x="1524000" y="1628776"/>
            <a:ext cx="8135938" cy="576263"/>
          </a:xfrm>
        </p:spPr>
        <p:txBody>
          <a:bodyPr>
            <a:noAutofit/>
          </a:bodyPr>
          <a:lstStyle/>
          <a:p>
            <a:pPr marL="273050" indent="-273050">
              <a:defRPr/>
            </a:pPr>
            <a:r>
              <a:rPr lang="zh-TW" altLang="en-US" sz="3600" dirty="0">
                <a:latin typeface="標楷體" pitchFamily="65" charset="-120"/>
                <a:ea typeface="標楷體" pitchFamily="65" charset="-120"/>
              </a:rPr>
              <a:t>共</a:t>
            </a:r>
            <a:r>
              <a:rPr lang="en-US" altLang="zh-TW" sz="3600" dirty="0">
                <a:latin typeface="標楷體" pitchFamily="65" charset="-120"/>
                <a:ea typeface="標楷體" pitchFamily="65" charset="-120"/>
              </a:rPr>
              <a:t>12</a:t>
            </a:r>
            <a:r>
              <a:rPr lang="zh-TW" altLang="en-US" sz="3600" dirty="0">
                <a:latin typeface="標楷體" pitchFamily="65" charset="-120"/>
                <a:ea typeface="標楷體" pitchFamily="65" charset="-120"/>
              </a:rPr>
              <a:t>群，</a:t>
            </a:r>
            <a:r>
              <a:rPr lang="en-US" altLang="zh-TW" sz="3600" dirty="0">
                <a:latin typeface="標楷體" pitchFamily="65" charset="-120"/>
                <a:ea typeface="標楷體" pitchFamily="65" charset="-120"/>
              </a:rPr>
              <a:t>23</a:t>
            </a:r>
            <a:r>
              <a:rPr lang="zh-TW" altLang="en-US" sz="3600" dirty="0">
                <a:latin typeface="標楷體" pitchFamily="65" charset="-120"/>
                <a:ea typeface="標楷體" pitchFamily="65" charset="-120"/>
              </a:rPr>
              <a:t>校 </a:t>
            </a:r>
            <a:r>
              <a:rPr lang="en-US" altLang="zh-TW" sz="3600" dirty="0">
                <a:latin typeface="標楷體" pitchFamily="65" charset="-120"/>
                <a:ea typeface="標楷體" pitchFamily="65" charset="-120"/>
              </a:rPr>
              <a:t>40</a:t>
            </a:r>
            <a:r>
              <a:rPr lang="zh-TW" altLang="en-US" sz="3600" dirty="0">
                <a:latin typeface="標楷體" pitchFamily="65" charset="-120"/>
                <a:ea typeface="標楷體" pitchFamily="65" charset="-120"/>
              </a:rPr>
              <a:t>科</a:t>
            </a:r>
          </a:p>
        </p:txBody>
      </p:sp>
      <p:sp>
        <p:nvSpPr>
          <p:cNvPr id="78851" name="標題 1"/>
          <p:cNvSpPr>
            <a:spLocks noGrp="1"/>
          </p:cNvSpPr>
          <p:nvPr>
            <p:ph type="title" idx="4294967295"/>
          </p:nvPr>
        </p:nvSpPr>
        <p:spPr>
          <a:xfrm>
            <a:off x="1524000" y="274638"/>
            <a:ext cx="8229600" cy="1143000"/>
          </a:xfrm>
        </p:spPr>
        <p:txBody>
          <a:bodyPr/>
          <a:lstStyle/>
          <a:p>
            <a:r>
              <a:rPr lang="zh-TW" altLang="en-US" sz="4800" dirty="0">
                <a:ea typeface="標楷體" pitchFamily="65" charset="-120"/>
              </a:rPr>
              <a:t>桃連區職業類科之群科屬性</a:t>
            </a:r>
          </a:p>
        </p:txBody>
      </p:sp>
      <p:sp>
        <p:nvSpPr>
          <p:cNvPr id="4" name="六邊形 3"/>
          <p:cNvSpPr/>
          <p:nvPr/>
        </p:nvSpPr>
        <p:spPr>
          <a:xfrm>
            <a:off x="3359150" y="2349501"/>
            <a:ext cx="1441450" cy="1223963"/>
          </a:xfrm>
          <a:prstGeom prst="hexagon">
            <a:avLst/>
          </a:prstGeom>
          <a:solidFill>
            <a:srgbClr val="EE764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kumimoji="0" lang="zh-TW" altLang="en-US" sz="2000" b="1" dirty="0">
                <a:solidFill>
                  <a:srgbClr val="000000"/>
                </a:solidFill>
                <a:hlinkClick r:id="rId3"/>
              </a:rPr>
              <a:t>機械群</a:t>
            </a:r>
            <a:endParaRPr kumimoji="0" lang="zh-TW" altLang="en-US" sz="2000" b="1" dirty="0">
              <a:solidFill>
                <a:srgbClr val="000000"/>
              </a:solidFill>
            </a:endParaRPr>
          </a:p>
        </p:txBody>
      </p:sp>
      <p:sp>
        <p:nvSpPr>
          <p:cNvPr id="5" name="六邊形 4"/>
          <p:cNvSpPr/>
          <p:nvPr/>
        </p:nvSpPr>
        <p:spPr>
          <a:xfrm>
            <a:off x="3359150" y="3644901"/>
            <a:ext cx="1441450" cy="1223963"/>
          </a:xfrm>
          <a:prstGeom prst="hexagon">
            <a:avLst/>
          </a:prstGeom>
          <a:solidFill>
            <a:srgbClr val="EE764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kumimoji="0" lang="zh-TW" altLang="en-US" sz="2000" b="1" dirty="0">
                <a:solidFill>
                  <a:srgbClr val="000000"/>
                </a:solidFill>
                <a:hlinkClick r:id="rId4" action="ppaction://hlinkfile"/>
              </a:rPr>
              <a:t>動力機械群</a:t>
            </a:r>
            <a:endParaRPr kumimoji="0" lang="zh-TW" altLang="en-US" sz="2000" b="1" dirty="0">
              <a:solidFill>
                <a:srgbClr val="000000"/>
              </a:solidFill>
            </a:endParaRPr>
          </a:p>
        </p:txBody>
      </p:sp>
      <p:sp>
        <p:nvSpPr>
          <p:cNvPr id="6" name="六邊形 5"/>
          <p:cNvSpPr/>
          <p:nvPr/>
        </p:nvSpPr>
        <p:spPr>
          <a:xfrm>
            <a:off x="4583113" y="2997201"/>
            <a:ext cx="1441450" cy="1223963"/>
          </a:xfrm>
          <a:prstGeom prst="hexagon">
            <a:avLst/>
          </a:prstGeom>
          <a:solidFill>
            <a:srgbClr val="EE764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kumimoji="0" lang="zh-TW" altLang="en-US" sz="2000" b="1" dirty="0">
                <a:solidFill>
                  <a:srgbClr val="000000"/>
                </a:solidFill>
              </a:rPr>
              <a:t>電機電子群</a:t>
            </a:r>
          </a:p>
        </p:txBody>
      </p:sp>
      <p:sp>
        <p:nvSpPr>
          <p:cNvPr id="7" name="六邊形 6"/>
          <p:cNvSpPr/>
          <p:nvPr/>
        </p:nvSpPr>
        <p:spPr>
          <a:xfrm>
            <a:off x="4583113" y="4292601"/>
            <a:ext cx="1441450" cy="1223963"/>
          </a:xfrm>
          <a:prstGeom prst="hexagon">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kumimoji="0" lang="zh-TW" altLang="en-US" sz="2000" b="1" dirty="0">
                <a:solidFill>
                  <a:srgbClr val="000000"/>
                </a:solidFill>
              </a:rPr>
              <a:t>土木與建築群</a:t>
            </a:r>
          </a:p>
        </p:txBody>
      </p:sp>
      <p:sp>
        <p:nvSpPr>
          <p:cNvPr id="8" name="六邊形 7"/>
          <p:cNvSpPr/>
          <p:nvPr/>
        </p:nvSpPr>
        <p:spPr>
          <a:xfrm>
            <a:off x="5808663" y="2349501"/>
            <a:ext cx="1439862" cy="1223963"/>
          </a:xfrm>
          <a:prstGeom prst="hexagon">
            <a:avLst/>
          </a:prstGeom>
          <a:solidFill>
            <a:srgbClr val="EE764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kumimoji="0" lang="zh-TW" altLang="en-US" sz="2000" b="1" dirty="0">
                <a:solidFill>
                  <a:srgbClr val="000000"/>
                </a:solidFill>
              </a:rPr>
              <a:t>化工群</a:t>
            </a:r>
          </a:p>
        </p:txBody>
      </p:sp>
      <p:sp>
        <p:nvSpPr>
          <p:cNvPr id="9" name="六邊形 8"/>
          <p:cNvSpPr/>
          <p:nvPr/>
        </p:nvSpPr>
        <p:spPr>
          <a:xfrm>
            <a:off x="7032626" y="2997201"/>
            <a:ext cx="1439863" cy="1223963"/>
          </a:xfrm>
          <a:prstGeom prst="hexagon">
            <a:avLst/>
          </a:prstGeom>
          <a:solidFill>
            <a:srgbClr val="EE764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kumimoji="0" lang="zh-TW" altLang="en-US" sz="2000" b="1" dirty="0">
                <a:solidFill>
                  <a:srgbClr val="000000"/>
                </a:solidFill>
              </a:rPr>
              <a:t>外語群</a:t>
            </a:r>
          </a:p>
        </p:txBody>
      </p:sp>
      <p:sp>
        <p:nvSpPr>
          <p:cNvPr id="10" name="六邊形 9"/>
          <p:cNvSpPr/>
          <p:nvPr/>
        </p:nvSpPr>
        <p:spPr>
          <a:xfrm>
            <a:off x="5808663" y="3644901"/>
            <a:ext cx="1439862" cy="1223963"/>
          </a:xfrm>
          <a:prstGeom prst="hexagon">
            <a:avLst/>
          </a:prstGeom>
          <a:solidFill>
            <a:srgbClr val="EE764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kumimoji="0" lang="zh-TW" altLang="en-US" sz="2000" b="1" dirty="0">
                <a:solidFill>
                  <a:srgbClr val="000000"/>
                </a:solidFill>
              </a:rPr>
              <a:t>餐旅群</a:t>
            </a:r>
          </a:p>
        </p:txBody>
      </p:sp>
      <p:sp>
        <p:nvSpPr>
          <p:cNvPr id="11" name="六邊形 10"/>
          <p:cNvSpPr/>
          <p:nvPr/>
        </p:nvSpPr>
        <p:spPr>
          <a:xfrm>
            <a:off x="5808663" y="4941888"/>
            <a:ext cx="1439862" cy="1223962"/>
          </a:xfrm>
          <a:prstGeom prst="hexagon">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kumimoji="0" lang="zh-TW" altLang="en-US" sz="2000" b="1" dirty="0">
                <a:solidFill>
                  <a:srgbClr val="000000"/>
                </a:solidFill>
              </a:rPr>
              <a:t>海事群</a:t>
            </a:r>
          </a:p>
        </p:txBody>
      </p:sp>
      <p:sp>
        <p:nvSpPr>
          <p:cNvPr id="12" name="六邊形 11"/>
          <p:cNvSpPr/>
          <p:nvPr/>
        </p:nvSpPr>
        <p:spPr>
          <a:xfrm>
            <a:off x="7032626" y="4292601"/>
            <a:ext cx="1439863" cy="1223963"/>
          </a:xfrm>
          <a:prstGeom prst="hexagon">
            <a:avLst/>
          </a:prstGeom>
          <a:solidFill>
            <a:srgbClr val="EE764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kumimoji="0" lang="zh-TW" altLang="en-US" sz="2000" b="1" dirty="0">
                <a:solidFill>
                  <a:srgbClr val="000000"/>
                </a:solidFill>
              </a:rPr>
              <a:t>農業群</a:t>
            </a:r>
          </a:p>
        </p:txBody>
      </p:sp>
      <p:sp>
        <p:nvSpPr>
          <p:cNvPr id="13" name="六邊形 12"/>
          <p:cNvSpPr/>
          <p:nvPr/>
        </p:nvSpPr>
        <p:spPr>
          <a:xfrm>
            <a:off x="8256588" y="3644901"/>
            <a:ext cx="1439862" cy="1223963"/>
          </a:xfrm>
          <a:prstGeom prst="hexagon">
            <a:avLst/>
          </a:prstGeom>
          <a:solidFill>
            <a:srgbClr val="EE764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kumimoji="0" lang="zh-TW" altLang="en-US" sz="2000" b="1" dirty="0">
                <a:solidFill>
                  <a:srgbClr val="000000"/>
                </a:solidFill>
              </a:rPr>
              <a:t>家政群</a:t>
            </a:r>
          </a:p>
        </p:txBody>
      </p:sp>
      <p:sp>
        <p:nvSpPr>
          <p:cNvPr id="14" name="六邊形 13"/>
          <p:cNvSpPr/>
          <p:nvPr/>
        </p:nvSpPr>
        <p:spPr>
          <a:xfrm>
            <a:off x="8256588" y="4941888"/>
            <a:ext cx="1439862" cy="1223962"/>
          </a:xfrm>
          <a:prstGeom prst="hexagon">
            <a:avLst/>
          </a:prstGeom>
          <a:solidFill>
            <a:srgbClr val="EE764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kumimoji="0" lang="zh-TW" altLang="en-US" sz="2000" b="1" dirty="0">
                <a:solidFill>
                  <a:srgbClr val="000000"/>
                </a:solidFill>
              </a:rPr>
              <a:t>食品群</a:t>
            </a:r>
          </a:p>
        </p:txBody>
      </p:sp>
      <p:sp>
        <p:nvSpPr>
          <p:cNvPr id="15" name="六邊形 14"/>
          <p:cNvSpPr/>
          <p:nvPr/>
        </p:nvSpPr>
        <p:spPr>
          <a:xfrm>
            <a:off x="8256588" y="2349501"/>
            <a:ext cx="1439862" cy="1223963"/>
          </a:xfrm>
          <a:prstGeom prst="hexagon">
            <a:avLst/>
          </a:prstGeom>
          <a:solidFill>
            <a:srgbClr val="EE764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kumimoji="0" lang="zh-TW" altLang="en-US" sz="2000" b="1" dirty="0">
                <a:solidFill>
                  <a:srgbClr val="000000"/>
                </a:solidFill>
              </a:rPr>
              <a:t>商業與管理群</a:t>
            </a:r>
          </a:p>
        </p:txBody>
      </p:sp>
      <p:sp>
        <p:nvSpPr>
          <p:cNvPr id="16" name="六邊形 15"/>
          <p:cNvSpPr/>
          <p:nvPr/>
        </p:nvSpPr>
        <p:spPr>
          <a:xfrm>
            <a:off x="2135188" y="2997201"/>
            <a:ext cx="1439862" cy="1223963"/>
          </a:xfrm>
          <a:prstGeom prst="hexagon">
            <a:avLst/>
          </a:prstGeom>
          <a:solidFill>
            <a:srgbClr val="EE764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kumimoji="0" lang="zh-TW" altLang="en-US" sz="2000" b="1" dirty="0">
                <a:solidFill>
                  <a:srgbClr val="000000"/>
                </a:solidFill>
              </a:rPr>
              <a:t>設計群</a:t>
            </a:r>
          </a:p>
        </p:txBody>
      </p:sp>
      <p:sp>
        <p:nvSpPr>
          <p:cNvPr id="17" name="六邊形 16"/>
          <p:cNvSpPr/>
          <p:nvPr/>
        </p:nvSpPr>
        <p:spPr>
          <a:xfrm>
            <a:off x="3359150" y="4941888"/>
            <a:ext cx="1441450" cy="1223962"/>
          </a:xfrm>
          <a:prstGeom prst="hexagon">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kumimoji="0" lang="zh-TW" altLang="en-US" sz="2000" b="1" dirty="0">
                <a:solidFill>
                  <a:srgbClr val="000000"/>
                </a:solidFill>
              </a:rPr>
              <a:t>水產群</a:t>
            </a:r>
          </a:p>
        </p:txBody>
      </p:sp>
      <p:sp>
        <p:nvSpPr>
          <p:cNvPr id="18" name="六邊形 17"/>
          <p:cNvSpPr/>
          <p:nvPr/>
        </p:nvSpPr>
        <p:spPr>
          <a:xfrm>
            <a:off x="2135188" y="4292601"/>
            <a:ext cx="1439862" cy="1223963"/>
          </a:xfrm>
          <a:prstGeom prst="hexagon">
            <a:avLst/>
          </a:prstGeom>
          <a:solidFill>
            <a:srgbClr val="EE764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kumimoji="0" lang="zh-TW" altLang="en-US" sz="2000" b="1" dirty="0">
                <a:solidFill>
                  <a:srgbClr val="000000"/>
                </a:solidFill>
              </a:rPr>
              <a:t>藝術群</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標題 3"/>
          <p:cNvSpPr>
            <a:spLocks noGrp="1"/>
          </p:cNvSpPr>
          <p:nvPr>
            <p:ph type="title" idx="4294967295"/>
          </p:nvPr>
        </p:nvSpPr>
        <p:spPr>
          <a:xfrm>
            <a:off x="1524000" y="274638"/>
            <a:ext cx="8229600" cy="1143000"/>
          </a:xfrm>
        </p:spPr>
        <p:txBody>
          <a:bodyPr/>
          <a:lstStyle/>
          <a:p>
            <a:r>
              <a:rPr lang="zh-TW" altLang="en-US" sz="4200" dirty="0">
                <a:ea typeface="標楷體" pitchFamily="65" charset="-120"/>
              </a:rPr>
              <a:t>分析職業類科升學進路的觀察重點</a:t>
            </a:r>
          </a:p>
        </p:txBody>
      </p:sp>
      <p:sp>
        <p:nvSpPr>
          <p:cNvPr id="2" name="向上箭號圖說文字 1"/>
          <p:cNvSpPr/>
          <p:nvPr/>
        </p:nvSpPr>
        <p:spPr>
          <a:xfrm>
            <a:off x="2566988" y="5445126"/>
            <a:ext cx="2736850" cy="1152525"/>
          </a:xfrm>
          <a:prstGeom prst="upArrowCallout">
            <a:avLst>
              <a:gd name="adj1" fmla="val 53516"/>
              <a:gd name="adj2" fmla="val 41040"/>
              <a:gd name="adj3" fmla="val 25000"/>
              <a:gd name="adj4" fmla="val 64977"/>
            </a:avLst>
          </a:prstGeom>
        </p:spPr>
        <p:style>
          <a:lnRef idx="2">
            <a:schemeClr val="dk1"/>
          </a:lnRef>
          <a:fillRef idx="1">
            <a:schemeClr val="lt1"/>
          </a:fillRef>
          <a:effectRef idx="0">
            <a:schemeClr val="dk1"/>
          </a:effectRef>
          <a:fontRef idx="minor">
            <a:schemeClr val="dk1"/>
          </a:fontRef>
        </p:style>
        <p:txBody>
          <a:bodyPr anchor="ctr"/>
          <a:lstStyle/>
          <a:p>
            <a:pPr algn="ctr" eaLnBrk="1" fontAlgn="auto" hangingPunct="1">
              <a:spcBef>
                <a:spcPts val="0"/>
              </a:spcBef>
              <a:spcAft>
                <a:spcPts val="0"/>
              </a:spcAft>
              <a:defRPr/>
            </a:pPr>
            <a:r>
              <a:rPr kumimoji="0" lang="zh-TW" altLang="en-US" sz="1800" dirty="0"/>
              <a:t>免試入學</a:t>
            </a:r>
            <a:endParaRPr kumimoji="0" lang="en-US" altLang="zh-TW" sz="1800" dirty="0"/>
          </a:p>
          <a:p>
            <a:pPr algn="ctr" eaLnBrk="1" fontAlgn="auto" hangingPunct="1">
              <a:spcBef>
                <a:spcPts val="0"/>
              </a:spcBef>
              <a:spcAft>
                <a:spcPts val="0"/>
              </a:spcAft>
              <a:defRPr/>
            </a:pPr>
            <a:r>
              <a:rPr kumimoji="0" lang="zh-TW" altLang="en-US" sz="1800" dirty="0"/>
              <a:t>特色招生甄選入學</a:t>
            </a:r>
          </a:p>
        </p:txBody>
      </p:sp>
      <p:sp>
        <p:nvSpPr>
          <p:cNvPr id="5" name="流程圖: 程序 4"/>
          <p:cNvSpPr/>
          <p:nvPr/>
        </p:nvSpPr>
        <p:spPr>
          <a:xfrm>
            <a:off x="2555892" y="5013176"/>
            <a:ext cx="2759736" cy="432048"/>
          </a:xfrm>
          <a:prstGeom prst="flowChartProcess">
            <a:avLst/>
          </a:prstGeom>
          <a:solidFill>
            <a:srgbClr val="0070C0"/>
          </a:solidFill>
        </p:spPr>
        <p:style>
          <a:lnRef idx="0">
            <a:schemeClr val="accent2"/>
          </a:lnRef>
          <a:fillRef idx="3">
            <a:schemeClr val="accent2"/>
          </a:fillRef>
          <a:effectRef idx="3">
            <a:schemeClr val="accent2"/>
          </a:effectRef>
          <a:fontRef idx="minor">
            <a:schemeClr val="lt1"/>
          </a:fontRef>
        </p:style>
        <p:txBody>
          <a:bodyPr anchor="ctr"/>
          <a:lstStyle/>
          <a:p>
            <a:pPr algn="ctr" eaLnBrk="1" fontAlgn="auto" hangingPunct="1">
              <a:spcBef>
                <a:spcPts val="0"/>
              </a:spcBef>
              <a:spcAft>
                <a:spcPts val="0"/>
              </a:spcAft>
              <a:defRPr/>
            </a:pPr>
            <a:r>
              <a:rPr kumimoji="0" lang="zh-TW" altLang="en-US" sz="1800" dirty="0"/>
              <a:t>高職一般科目課程</a:t>
            </a:r>
          </a:p>
        </p:txBody>
      </p:sp>
      <p:sp>
        <p:nvSpPr>
          <p:cNvPr id="6" name="流程圖: 程序 5"/>
          <p:cNvSpPr/>
          <p:nvPr/>
        </p:nvSpPr>
        <p:spPr>
          <a:xfrm>
            <a:off x="2555892" y="4005064"/>
            <a:ext cx="1379868" cy="1008112"/>
          </a:xfrm>
          <a:prstGeom prst="flowChartProcess">
            <a:avLst/>
          </a:prstGeom>
        </p:spPr>
        <p:style>
          <a:lnRef idx="0">
            <a:schemeClr val="accent3"/>
          </a:lnRef>
          <a:fillRef idx="3">
            <a:schemeClr val="accent3"/>
          </a:fillRef>
          <a:effectRef idx="3">
            <a:schemeClr val="accent3"/>
          </a:effectRef>
          <a:fontRef idx="minor">
            <a:schemeClr val="lt1"/>
          </a:fontRef>
        </p:style>
        <p:txBody>
          <a:bodyPr anchor="ctr"/>
          <a:lstStyle/>
          <a:p>
            <a:pPr algn="ctr" eaLnBrk="1" fontAlgn="auto" hangingPunct="1">
              <a:spcBef>
                <a:spcPts val="0"/>
              </a:spcBef>
              <a:spcAft>
                <a:spcPts val="0"/>
              </a:spcAft>
              <a:defRPr/>
            </a:pPr>
            <a:r>
              <a:rPr kumimoji="0" lang="zh-TW" altLang="en-US" sz="1800" dirty="0">
                <a:solidFill>
                  <a:srgbClr val="FF0000"/>
                </a:solidFill>
              </a:rPr>
              <a:t>專業科目</a:t>
            </a:r>
            <a:endParaRPr kumimoji="0" lang="en-US" altLang="zh-TW" sz="1800" dirty="0">
              <a:solidFill>
                <a:srgbClr val="FF0000"/>
              </a:solidFill>
            </a:endParaRPr>
          </a:p>
          <a:p>
            <a:pPr algn="ctr" eaLnBrk="1" fontAlgn="auto" hangingPunct="1">
              <a:spcBef>
                <a:spcPts val="0"/>
              </a:spcBef>
              <a:spcAft>
                <a:spcPts val="0"/>
              </a:spcAft>
              <a:defRPr/>
            </a:pPr>
            <a:r>
              <a:rPr kumimoji="0" lang="zh-TW" altLang="en-US" sz="1800" dirty="0">
                <a:solidFill>
                  <a:srgbClr val="FF0000"/>
                </a:solidFill>
              </a:rPr>
              <a:t>理論課程</a:t>
            </a:r>
          </a:p>
        </p:txBody>
      </p:sp>
      <p:sp>
        <p:nvSpPr>
          <p:cNvPr id="7" name="流程圖: 程序 6"/>
          <p:cNvSpPr/>
          <p:nvPr/>
        </p:nvSpPr>
        <p:spPr>
          <a:xfrm>
            <a:off x="3935760" y="4005064"/>
            <a:ext cx="1379868" cy="1008112"/>
          </a:xfrm>
          <a:prstGeom prst="flowChartProcess">
            <a:avLst/>
          </a:prstGeom>
        </p:spPr>
        <p:style>
          <a:lnRef idx="0">
            <a:schemeClr val="dk1"/>
          </a:lnRef>
          <a:fillRef idx="3">
            <a:schemeClr val="dk1"/>
          </a:fillRef>
          <a:effectRef idx="3">
            <a:schemeClr val="dk1"/>
          </a:effectRef>
          <a:fontRef idx="minor">
            <a:schemeClr val="lt1"/>
          </a:fontRef>
        </p:style>
        <p:txBody>
          <a:bodyPr anchor="ctr"/>
          <a:lstStyle/>
          <a:p>
            <a:pPr algn="ctr" eaLnBrk="1" fontAlgn="auto" hangingPunct="1">
              <a:spcBef>
                <a:spcPts val="0"/>
              </a:spcBef>
              <a:spcAft>
                <a:spcPts val="0"/>
              </a:spcAft>
              <a:defRPr/>
            </a:pPr>
            <a:r>
              <a:rPr kumimoji="0" lang="zh-TW" altLang="en-US" sz="1800" dirty="0"/>
              <a:t>專業科目</a:t>
            </a:r>
            <a:endParaRPr kumimoji="0" lang="en-US" altLang="zh-TW" sz="1800" dirty="0"/>
          </a:p>
          <a:p>
            <a:pPr algn="ctr" eaLnBrk="1" fontAlgn="auto" hangingPunct="1">
              <a:spcBef>
                <a:spcPts val="0"/>
              </a:spcBef>
              <a:spcAft>
                <a:spcPts val="0"/>
              </a:spcAft>
              <a:defRPr/>
            </a:pPr>
            <a:r>
              <a:rPr kumimoji="0" lang="zh-TW" altLang="en-US" sz="1800" dirty="0"/>
              <a:t>實習課程</a:t>
            </a:r>
          </a:p>
        </p:txBody>
      </p:sp>
      <p:sp>
        <p:nvSpPr>
          <p:cNvPr id="8" name="剪去同側角落矩形 7"/>
          <p:cNvSpPr/>
          <p:nvPr/>
        </p:nvSpPr>
        <p:spPr>
          <a:xfrm>
            <a:off x="2544764" y="1989138"/>
            <a:ext cx="2759075" cy="635000"/>
          </a:xfrm>
          <a:prstGeom prst="snip2SameRect">
            <a:avLst>
              <a:gd name="adj1" fmla="val 50000"/>
              <a:gd name="adj2" fmla="val 0"/>
            </a:avLst>
          </a:prstGeom>
          <a:solidFill>
            <a:schemeClr val="accent5">
              <a:lumMod val="60000"/>
              <a:lumOff val="40000"/>
            </a:schemeClr>
          </a:solidFill>
        </p:spPr>
        <p:style>
          <a:lnRef idx="2">
            <a:schemeClr val="dk1"/>
          </a:lnRef>
          <a:fillRef idx="1">
            <a:schemeClr val="lt1"/>
          </a:fillRef>
          <a:effectRef idx="0">
            <a:schemeClr val="dk1"/>
          </a:effectRef>
          <a:fontRef idx="minor">
            <a:schemeClr val="dk1"/>
          </a:fontRef>
        </p:style>
        <p:txBody>
          <a:bodyPr anchor="ctr"/>
          <a:lstStyle/>
          <a:p>
            <a:pPr algn="ctr" eaLnBrk="1" fontAlgn="auto" hangingPunct="1">
              <a:spcBef>
                <a:spcPts val="0"/>
              </a:spcBef>
              <a:spcAft>
                <a:spcPts val="0"/>
              </a:spcAft>
              <a:defRPr/>
            </a:pPr>
            <a:r>
              <a:rPr kumimoji="0" lang="zh-TW" altLang="en-US" sz="1800" dirty="0"/>
              <a:t>研究所</a:t>
            </a:r>
          </a:p>
        </p:txBody>
      </p:sp>
      <p:sp>
        <p:nvSpPr>
          <p:cNvPr id="9" name="流程圖: 程序 8"/>
          <p:cNvSpPr/>
          <p:nvPr/>
        </p:nvSpPr>
        <p:spPr>
          <a:xfrm>
            <a:off x="2544764" y="2624138"/>
            <a:ext cx="2759075" cy="647700"/>
          </a:xfrm>
          <a:prstGeom prst="flowChartProcess">
            <a:avLst/>
          </a:prstGeom>
          <a:solidFill>
            <a:srgbClr val="92D050"/>
          </a:solidFill>
        </p:spPr>
        <p:style>
          <a:lnRef idx="2">
            <a:schemeClr val="dk1"/>
          </a:lnRef>
          <a:fillRef idx="1">
            <a:schemeClr val="lt1"/>
          </a:fillRef>
          <a:effectRef idx="0">
            <a:schemeClr val="dk1"/>
          </a:effectRef>
          <a:fontRef idx="minor">
            <a:schemeClr val="dk1"/>
          </a:fontRef>
        </p:style>
        <p:txBody>
          <a:bodyPr anchor="ctr"/>
          <a:lstStyle/>
          <a:p>
            <a:pPr algn="ctr" eaLnBrk="1" fontAlgn="auto" hangingPunct="1">
              <a:spcBef>
                <a:spcPts val="0"/>
              </a:spcBef>
              <a:spcAft>
                <a:spcPts val="0"/>
              </a:spcAft>
              <a:defRPr/>
            </a:pPr>
            <a:r>
              <a:rPr kumimoji="0" lang="zh-TW" altLang="en-US" sz="1800" dirty="0"/>
              <a:t>普通大學 </a:t>
            </a:r>
            <a:r>
              <a:rPr kumimoji="0" lang="en-US" altLang="zh-TW" sz="1800" dirty="0"/>
              <a:t>/</a:t>
            </a:r>
            <a:r>
              <a:rPr kumimoji="0" lang="zh-TW" altLang="en-US" sz="1800" dirty="0"/>
              <a:t> 四技二專</a:t>
            </a:r>
            <a:endParaRPr kumimoji="0" lang="en-US" altLang="zh-TW" sz="1800" dirty="0"/>
          </a:p>
        </p:txBody>
      </p:sp>
      <p:sp>
        <p:nvSpPr>
          <p:cNvPr id="12" name="十二邊形 11"/>
          <p:cNvSpPr/>
          <p:nvPr/>
        </p:nvSpPr>
        <p:spPr>
          <a:xfrm>
            <a:off x="7671929" y="1406397"/>
            <a:ext cx="2088232" cy="1937838"/>
          </a:xfrm>
          <a:prstGeom prst="dodecagon">
            <a:avLst/>
          </a:prstGeom>
          <a:solidFill>
            <a:srgbClr val="FFC000"/>
          </a:solidFill>
        </p:spPr>
        <p:style>
          <a:lnRef idx="0">
            <a:schemeClr val="accent6"/>
          </a:lnRef>
          <a:fillRef idx="3">
            <a:schemeClr val="accent6"/>
          </a:fillRef>
          <a:effectRef idx="3">
            <a:schemeClr val="accent6"/>
          </a:effectRef>
          <a:fontRef idx="minor">
            <a:schemeClr val="lt1"/>
          </a:fontRef>
        </p:style>
        <p:txBody>
          <a:bodyPr anchor="ctr"/>
          <a:lstStyle/>
          <a:p>
            <a:pPr algn="ctr" eaLnBrk="1" fontAlgn="auto" hangingPunct="1">
              <a:spcBef>
                <a:spcPts val="0"/>
              </a:spcBef>
              <a:spcAft>
                <a:spcPts val="0"/>
              </a:spcAft>
              <a:defRPr/>
            </a:pPr>
            <a:r>
              <a:rPr kumimoji="0" lang="zh-TW" altLang="en-US" sz="1800" dirty="0">
                <a:solidFill>
                  <a:schemeClr val="tx1"/>
                </a:solidFill>
              </a:rPr>
              <a:t>就業市場</a:t>
            </a:r>
          </a:p>
        </p:txBody>
      </p:sp>
      <p:sp>
        <p:nvSpPr>
          <p:cNvPr id="13" name="流程圖: 多重文件 12"/>
          <p:cNvSpPr/>
          <p:nvPr/>
        </p:nvSpPr>
        <p:spPr>
          <a:xfrm>
            <a:off x="6672263" y="3860800"/>
            <a:ext cx="1638300" cy="1728788"/>
          </a:xfrm>
          <a:prstGeom prst="flowChartMultidocument">
            <a:avLst/>
          </a:prstGeom>
          <a:solidFill>
            <a:srgbClr val="FFCC99"/>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zh-TW" altLang="en-US" sz="1800" dirty="0">
                <a:solidFill>
                  <a:schemeClr val="tx1"/>
                </a:solidFill>
              </a:rPr>
              <a:t>專業證照</a:t>
            </a:r>
          </a:p>
        </p:txBody>
      </p:sp>
      <p:cxnSp>
        <p:nvCxnSpPr>
          <p:cNvPr id="15" name="肘形接點 14"/>
          <p:cNvCxnSpPr>
            <a:stCxn id="8" idx="3"/>
            <a:endCxn id="12" idx="9"/>
          </p:cNvCxnSpPr>
          <p:nvPr/>
        </p:nvCxnSpPr>
        <p:spPr>
          <a:xfrm rot="5400000" flipH="1" flipV="1">
            <a:off x="5776119" y="-186531"/>
            <a:ext cx="323850" cy="4027488"/>
          </a:xfrm>
          <a:prstGeom prst="bentConnector2">
            <a:avLst/>
          </a:prstGeom>
          <a:ln w="57150">
            <a:solidFill>
              <a:schemeClr val="tx2">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20" name="肘形接點 19"/>
          <p:cNvCxnSpPr>
            <a:stCxn id="9" idx="3"/>
            <a:endCxn id="12" idx="7"/>
          </p:cNvCxnSpPr>
          <p:nvPr/>
        </p:nvCxnSpPr>
        <p:spPr>
          <a:xfrm flipV="1">
            <a:off x="5303838" y="2635250"/>
            <a:ext cx="2368550" cy="312738"/>
          </a:xfrm>
          <a:prstGeom prst="bentConnector3">
            <a:avLst/>
          </a:prstGeom>
          <a:ln w="57150">
            <a:solidFill>
              <a:schemeClr val="tx2">
                <a:lumMod val="75000"/>
              </a:schemeClr>
            </a:solidFill>
            <a:tailEnd type="arrow"/>
          </a:ln>
        </p:spPr>
        <p:style>
          <a:lnRef idx="1">
            <a:schemeClr val="accent1"/>
          </a:lnRef>
          <a:fillRef idx="0">
            <a:schemeClr val="accent1"/>
          </a:fillRef>
          <a:effectRef idx="0">
            <a:schemeClr val="accent1"/>
          </a:effectRef>
          <a:fontRef idx="minor">
            <a:schemeClr val="tx1"/>
          </a:fontRef>
        </p:style>
      </p:cxnSp>
      <p:sp>
        <p:nvSpPr>
          <p:cNvPr id="23" name="向上箭號 22"/>
          <p:cNvSpPr/>
          <p:nvPr/>
        </p:nvSpPr>
        <p:spPr>
          <a:xfrm>
            <a:off x="4014054" y="3272228"/>
            <a:ext cx="1145842" cy="705009"/>
          </a:xfrm>
          <a:prstGeom prst="upArrow">
            <a:avLst>
              <a:gd name="adj1" fmla="val 69919"/>
              <a:gd name="adj2" fmla="val 50000"/>
            </a:avLst>
          </a:prstGeom>
        </p:spPr>
        <p:style>
          <a:lnRef idx="0">
            <a:schemeClr val="accent5"/>
          </a:lnRef>
          <a:fillRef idx="3">
            <a:schemeClr val="accent5"/>
          </a:fillRef>
          <a:effectRef idx="3">
            <a:schemeClr val="accent5"/>
          </a:effectRef>
          <a:fontRef idx="minor">
            <a:schemeClr val="lt1"/>
          </a:fontRef>
        </p:style>
        <p:txBody>
          <a:bodyPr anchor="ctr"/>
          <a:lstStyle/>
          <a:p>
            <a:pPr algn="ctr" eaLnBrk="1" fontAlgn="auto" hangingPunct="1">
              <a:spcBef>
                <a:spcPts val="0"/>
              </a:spcBef>
              <a:spcAft>
                <a:spcPts val="0"/>
              </a:spcAft>
              <a:defRPr/>
            </a:pPr>
            <a:r>
              <a:rPr kumimoji="0" lang="zh-TW" altLang="en-US" sz="1800" dirty="0">
                <a:solidFill>
                  <a:schemeClr val="tx1"/>
                </a:solidFill>
              </a:rPr>
              <a:t>統測</a:t>
            </a:r>
          </a:p>
        </p:txBody>
      </p:sp>
      <p:sp>
        <p:nvSpPr>
          <p:cNvPr id="24" name="向上箭號 23"/>
          <p:cNvSpPr/>
          <p:nvPr/>
        </p:nvSpPr>
        <p:spPr>
          <a:xfrm>
            <a:off x="2717910" y="3272228"/>
            <a:ext cx="1145842" cy="705008"/>
          </a:xfrm>
          <a:prstGeom prst="upArrow">
            <a:avLst>
              <a:gd name="adj1" fmla="val 69919"/>
              <a:gd name="adj2" fmla="val 50000"/>
            </a:avLst>
          </a:prstGeom>
        </p:spPr>
        <p:style>
          <a:lnRef idx="0">
            <a:schemeClr val="accent5"/>
          </a:lnRef>
          <a:fillRef idx="3">
            <a:schemeClr val="accent5"/>
          </a:fillRef>
          <a:effectRef idx="3">
            <a:schemeClr val="accent5"/>
          </a:effectRef>
          <a:fontRef idx="minor">
            <a:schemeClr val="lt1"/>
          </a:fontRef>
        </p:style>
        <p:txBody>
          <a:bodyPr anchor="ctr"/>
          <a:lstStyle/>
          <a:p>
            <a:pPr algn="ctr" eaLnBrk="1" fontAlgn="auto" hangingPunct="1">
              <a:spcBef>
                <a:spcPts val="0"/>
              </a:spcBef>
              <a:spcAft>
                <a:spcPts val="0"/>
              </a:spcAft>
              <a:defRPr/>
            </a:pPr>
            <a:r>
              <a:rPr kumimoji="0" lang="zh-TW" altLang="en-US" sz="1400" dirty="0">
                <a:solidFill>
                  <a:schemeClr val="tx1"/>
                </a:solidFill>
              </a:rPr>
              <a:t>學測</a:t>
            </a:r>
            <a:endParaRPr kumimoji="0" lang="en-US" altLang="zh-TW" sz="1400" dirty="0">
              <a:solidFill>
                <a:schemeClr val="tx1"/>
              </a:solidFill>
            </a:endParaRPr>
          </a:p>
          <a:p>
            <a:pPr algn="ctr" eaLnBrk="1" fontAlgn="auto" hangingPunct="1">
              <a:spcBef>
                <a:spcPts val="0"/>
              </a:spcBef>
              <a:spcAft>
                <a:spcPts val="0"/>
              </a:spcAft>
              <a:defRPr/>
            </a:pPr>
            <a:r>
              <a:rPr kumimoji="0" lang="zh-TW" altLang="en-US" sz="1400" dirty="0">
                <a:solidFill>
                  <a:schemeClr val="tx1"/>
                </a:solidFill>
              </a:rPr>
              <a:t>指考</a:t>
            </a:r>
          </a:p>
        </p:txBody>
      </p:sp>
      <p:sp>
        <p:nvSpPr>
          <p:cNvPr id="25" name="向右箭號 24"/>
          <p:cNvSpPr/>
          <p:nvPr/>
        </p:nvSpPr>
        <p:spPr>
          <a:xfrm>
            <a:off x="5315628" y="4509120"/>
            <a:ext cx="1356436" cy="720080"/>
          </a:xfrm>
          <a:prstGeom prst="rightArrow">
            <a:avLst>
              <a:gd name="adj1" fmla="val 60694"/>
              <a:gd name="adj2" fmla="val 50000"/>
            </a:avLst>
          </a:prstGeom>
        </p:spPr>
        <p:style>
          <a:lnRef idx="0">
            <a:schemeClr val="accent5"/>
          </a:lnRef>
          <a:fillRef idx="3">
            <a:schemeClr val="accent5"/>
          </a:fillRef>
          <a:effectRef idx="3">
            <a:schemeClr val="accent5"/>
          </a:effectRef>
          <a:fontRef idx="minor">
            <a:schemeClr val="lt1"/>
          </a:fontRef>
        </p:style>
        <p:txBody>
          <a:bodyPr anchor="ctr"/>
          <a:lstStyle/>
          <a:p>
            <a:pPr algn="ctr" eaLnBrk="1" fontAlgn="auto" hangingPunct="1">
              <a:spcBef>
                <a:spcPts val="0"/>
              </a:spcBef>
              <a:spcAft>
                <a:spcPts val="0"/>
              </a:spcAft>
              <a:defRPr/>
            </a:pPr>
            <a:r>
              <a:rPr kumimoji="0" lang="zh-TW" altLang="en-US" sz="1800" dirty="0">
                <a:solidFill>
                  <a:schemeClr val="tx1"/>
                </a:solidFill>
              </a:rPr>
              <a:t>技能檢定</a:t>
            </a:r>
          </a:p>
        </p:txBody>
      </p:sp>
      <p:cxnSp>
        <p:nvCxnSpPr>
          <p:cNvPr id="28" name="肘形接點 27"/>
          <p:cNvCxnSpPr>
            <a:stCxn id="13" idx="3"/>
            <a:endCxn id="12" idx="4"/>
          </p:cNvCxnSpPr>
          <p:nvPr/>
        </p:nvCxnSpPr>
        <p:spPr>
          <a:xfrm flipV="1">
            <a:off x="8310563" y="3344864"/>
            <a:ext cx="685800" cy="1379537"/>
          </a:xfrm>
          <a:prstGeom prst="bentConnector2">
            <a:avLst/>
          </a:prstGeom>
          <a:ln w="57150">
            <a:solidFill>
              <a:schemeClr val="tx2">
                <a:lumMod val="75000"/>
              </a:schemeClr>
            </a:solidFill>
            <a:tailEnd type="arrow"/>
          </a:ln>
        </p:spPr>
        <p:style>
          <a:lnRef idx="1">
            <a:schemeClr val="accent1"/>
          </a:lnRef>
          <a:fillRef idx="0">
            <a:schemeClr val="accent1"/>
          </a:fillRef>
          <a:effectRef idx="0">
            <a:schemeClr val="accent1"/>
          </a:effectRef>
          <a:fontRef idx="minor">
            <a:schemeClr val="tx1"/>
          </a:fontRef>
        </p:style>
      </p:cxnSp>
      <p:sp>
        <p:nvSpPr>
          <p:cNvPr id="3" name="矩形 2"/>
          <p:cNvSpPr/>
          <p:nvPr/>
        </p:nvSpPr>
        <p:spPr>
          <a:xfrm>
            <a:off x="2544763" y="4005263"/>
            <a:ext cx="5765800" cy="1439862"/>
          </a:xfrm>
          <a:prstGeom prst="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sz="1800"/>
          </a:p>
        </p:txBody>
      </p:sp>
      <p:sp>
        <p:nvSpPr>
          <p:cNvPr id="18" name="矩形 17"/>
          <p:cNvSpPr/>
          <p:nvPr/>
        </p:nvSpPr>
        <p:spPr>
          <a:xfrm>
            <a:off x="2544764" y="1989138"/>
            <a:ext cx="2759075" cy="1306512"/>
          </a:xfrm>
          <a:prstGeom prst="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sz="1800"/>
          </a:p>
        </p:txBody>
      </p:sp>
      <p:sp>
        <p:nvSpPr>
          <p:cNvPr id="19" name="矩形 18"/>
          <p:cNvSpPr/>
          <p:nvPr/>
        </p:nvSpPr>
        <p:spPr>
          <a:xfrm>
            <a:off x="7672388" y="1403351"/>
            <a:ext cx="2087562" cy="1941513"/>
          </a:xfrm>
          <a:prstGeom prst="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sz="1800"/>
          </a:p>
        </p:txBody>
      </p:sp>
      <p:sp>
        <p:nvSpPr>
          <p:cNvPr id="10" name="橢圓 9"/>
          <p:cNvSpPr/>
          <p:nvPr/>
        </p:nvSpPr>
        <p:spPr>
          <a:xfrm>
            <a:off x="2008189" y="3783014"/>
            <a:ext cx="503237" cy="503237"/>
          </a:xfrm>
          <a:prstGeom prst="ellipse">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en-US" altLang="zh-TW" sz="1800" dirty="0">
                <a:solidFill>
                  <a:srgbClr val="FF0000"/>
                </a:solidFill>
              </a:rPr>
              <a:t>1</a:t>
            </a:r>
            <a:endParaRPr kumimoji="0" lang="zh-TW" altLang="en-US" sz="1800" dirty="0">
              <a:solidFill>
                <a:srgbClr val="FF0000"/>
              </a:solidFill>
            </a:endParaRPr>
          </a:p>
        </p:txBody>
      </p:sp>
      <p:sp>
        <p:nvSpPr>
          <p:cNvPr id="21" name="橢圓 20"/>
          <p:cNvSpPr/>
          <p:nvPr/>
        </p:nvSpPr>
        <p:spPr>
          <a:xfrm>
            <a:off x="2051051" y="1736726"/>
            <a:ext cx="504825" cy="504825"/>
          </a:xfrm>
          <a:prstGeom prst="ellipse">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en-US" altLang="zh-TW" sz="1800" dirty="0">
                <a:solidFill>
                  <a:srgbClr val="FF0000"/>
                </a:solidFill>
              </a:rPr>
              <a:t>2</a:t>
            </a:r>
            <a:endParaRPr kumimoji="0" lang="zh-TW" altLang="en-US" sz="1800" dirty="0">
              <a:solidFill>
                <a:srgbClr val="FF0000"/>
              </a:solidFill>
            </a:endParaRPr>
          </a:p>
        </p:txBody>
      </p:sp>
      <p:sp>
        <p:nvSpPr>
          <p:cNvPr id="22" name="橢圓 21"/>
          <p:cNvSpPr/>
          <p:nvPr/>
        </p:nvSpPr>
        <p:spPr>
          <a:xfrm>
            <a:off x="9759951" y="1323975"/>
            <a:ext cx="504825" cy="503238"/>
          </a:xfrm>
          <a:prstGeom prst="ellipse">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en-US" altLang="zh-TW" sz="1800" dirty="0">
                <a:solidFill>
                  <a:srgbClr val="FF0000"/>
                </a:solidFill>
              </a:rPr>
              <a:t>3</a:t>
            </a:r>
            <a:endParaRPr kumimoji="0" lang="zh-TW" altLang="en-US" sz="1800" dirty="0">
              <a:solidFill>
                <a:srgbClr val="FF0000"/>
              </a:solidFill>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內容版面配置區 2"/>
          <p:cNvSpPr>
            <a:spLocks noGrp="1"/>
          </p:cNvSpPr>
          <p:nvPr>
            <p:ph idx="4294967295"/>
          </p:nvPr>
        </p:nvSpPr>
        <p:spPr>
          <a:xfrm>
            <a:off x="501552" y="2086857"/>
            <a:ext cx="4713337" cy="4771143"/>
          </a:xfrm>
        </p:spPr>
        <p:txBody>
          <a:bodyPr/>
          <a:lstStyle/>
          <a:p>
            <a:pPr marL="273050" indent="-273050"/>
            <a:r>
              <a:rPr lang="zh-TW" altLang="en-US" sz="2400" dirty="0">
                <a:latin typeface="標楷體" pitchFamily="65" charset="-120"/>
                <a:ea typeface="標楷體" pitchFamily="65" charset="-120"/>
              </a:rPr>
              <a:t>主要專業課程</a:t>
            </a:r>
            <a:endParaRPr lang="en-US" altLang="zh-TW" sz="2400" dirty="0">
              <a:latin typeface="標楷體" pitchFamily="65" charset="-120"/>
              <a:ea typeface="標楷體" pitchFamily="65" charset="-120"/>
            </a:endParaRPr>
          </a:p>
          <a:p>
            <a:pPr marL="576263" lvl="1" indent="-273050"/>
            <a:r>
              <a:rPr lang="zh-TW" altLang="en-US" sz="2400" dirty="0">
                <a:latin typeface="標楷體" pitchFamily="65" charset="-120"/>
                <a:ea typeface="標楷體" pitchFamily="65" charset="-120"/>
              </a:rPr>
              <a:t>電腦輔助機械設計與製造</a:t>
            </a:r>
            <a:r>
              <a:rPr lang="en-US" altLang="zh-TW" sz="2400" dirty="0">
                <a:latin typeface="標楷體" pitchFamily="65" charset="-120"/>
                <a:ea typeface="標楷體" pitchFamily="65" charset="-120"/>
              </a:rPr>
              <a:t>(CAD/CAM)</a:t>
            </a:r>
          </a:p>
          <a:p>
            <a:pPr marL="576263" lvl="1" indent="-273050"/>
            <a:r>
              <a:rPr lang="zh-TW" altLang="en-US" sz="2400" dirty="0">
                <a:latin typeface="標楷體" pitchFamily="65" charset="-120"/>
                <a:ea typeface="標楷體" pitchFamily="65" charset="-120"/>
              </a:rPr>
              <a:t>模具之設計、製造</a:t>
            </a:r>
            <a:endParaRPr lang="en-US" altLang="zh-TW" sz="2400" dirty="0">
              <a:latin typeface="標楷體" pitchFamily="65" charset="-120"/>
              <a:ea typeface="標楷體" pitchFamily="65" charset="-120"/>
            </a:endParaRPr>
          </a:p>
          <a:p>
            <a:pPr marL="576263" lvl="1" indent="-273050"/>
            <a:r>
              <a:rPr lang="zh-TW" altLang="en-US" sz="2400" dirty="0">
                <a:latin typeface="標楷體" pitchFamily="65" charset="-120"/>
                <a:ea typeface="標楷體" pitchFamily="65" charset="-120"/>
              </a:rPr>
              <a:t>材料檢驗</a:t>
            </a:r>
            <a:endParaRPr lang="en-US" altLang="zh-TW" sz="2400" dirty="0">
              <a:latin typeface="標楷體" pitchFamily="65" charset="-120"/>
              <a:ea typeface="標楷體" pitchFamily="65" charset="-120"/>
            </a:endParaRPr>
          </a:p>
          <a:p>
            <a:pPr marL="576263" lvl="1" indent="-273050"/>
            <a:r>
              <a:rPr lang="zh-TW" altLang="en-US" sz="2400" dirty="0">
                <a:latin typeface="標楷體" pitchFamily="65" charset="-120"/>
                <a:ea typeface="標楷體" pitchFamily="65" charset="-120"/>
              </a:rPr>
              <a:t>琉璃及金銀細工</a:t>
            </a:r>
          </a:p>
          <a:p>
            <a:pPr marL="576263" lvl="1" indent="-273050"/>
            <a:r>
              <a:rPr lang="zh-TW" altLang="en-US" sz="2400" dirty="0">
                <a:latin typeface="標楷體" pitchFamily="65" charset="-120"/>
                <a:ea typeface="標楷體" pitchFamily="65" charset="-120"/>
              </a:rPr>
              <a:t>機電整合自動化技術</a:t>
            </a:r>
            <a:endParaRPr lang="en-US" altLang="zh-TW" sz="2400" dirty="0">
              <a:latin typeface="標楷體" pitchFamily="65" charset="-120"/>
              <a:ea typeface="標楷體" pitchFamily="65" charset="-120"/>
            </a:endParaRPr>
          </a:p>
          <a:p>
            <a:pPr marL="576263" lvl="1" indent="-273050"/>
            <a:r>
              <a:rPr lang="zh-TW" altLang="en-US" sz="2400" dirty="0">
                <a:latin typeface="標楷體" pitchFamily="65" charset="-120"/>
                <a:ea typeface="標楷體" pitchFamily="65" charset="-120"/>
              </a:rPr>
              <a:t>板狀金屬彎折成型、銲接組合、防銹塗裝</a:t>
            </a:r>
            <a:endParaRPr lang="en-US" altLang="zh-TW" sz="2400" dirty="0">
              <a:latin typeface="標楷體" pitchFamily="65" charset="-120"/>
              <a:ea typeface="標楷體" pitchFamily="65" charset="-120"/>
            </a:endParaRPr>
          </a:p>
          <a:p>
            <a:pPr marL="576263" lvl="1" indent="-273050"/>
            <a:r>
              <a:rPr lang="zh-TW" altLang="en-US" sz="2400" dirty="0">
                <a:latin typeface="標楷體" pitchFamily="65" charset="-120"/>
                <a:ea typeface="標楷體" pitchFamily="65" charset="-120"/>
              </a:rPr>
              <a:t>氣油壓實習</a:t>
            </a:r>
            <a:endParaRPr lang="en-US" altLang="zh-TW" sz="2400" dirty="0">
              <a:latin typeface="標楷體" pitchFamily="65" charset="-120"/>
              <a:ea typeface="標楷體" pitchFamily="65" charset="-120"/>
            </a:endParaRPr>
          </a:p>
          <a:p>
            <a:pPr marL="576263" lvl="1" indent="-273050"/>
            <a:r>
              <a:rPr lang="en-US" altLang="zh-TW" sz="2400" dirty="0">
                <a:latin typeface="標楷體" pitchFamily="65" charset="-120"/>
                <a:ea typeface="標楷體" pitchFamily="65" charset="-120"/>
              </a:rPr>
              <a:t>PLC</a:t>
            </a:r>
            <a:r>
              <a:rPr lang="zh-TW" altLang="en-US" sz="2400" dirty="0">
                <a:latin typeface="標楷體" pitchFamily="65" charset="-120"/>
                <a:ea typeface="標楷體" pitchFamily="65" charset="-120"/>
              </a:rPr>
              <a:t>與機電整合</a:t>
            </a:r>
          </a:p>
        </p:txBody>
      </p:sp>
      <p:sp>
        <p:nvSpPr>
          <p:cNvPr id="80899" name="標題 1"/>
          <p:cNvSpPr>
            <a:spLocks noGrp="1"/>
          </p:cNvSpPr>
          <p:nvPr>
            <p:ph type="title" idx="4294967295"/>
          </p:nvPr>
        </p:nvSpPr>
        <p:spPr>
          <a:xfrm>
            <a:off x="2438400" y="404814"/>
            <a:ext cx="8229600" cy="733425"/>
          </a:xfrm>
        </p:spPr>
        <p:txBody>
          <a:bodyPr/>
          <a:lstStyle/>
          <a:p>
            <a:r>
              <a:rPr lang="zh-TW" altLang="en-US" dirty="0">
                <a:ea typeface="標楷體" pitchFamily="65" charset="-120"/>
              </a:rPr>
              <a:t>機械群簡介</a:t>
            </a:r>
          </a:p>
        </p:txBody>
      </p:sp>
      <p:pic>
        <p:nvPicPr>
          <p:cNvPr id="80900" name="圖片 3">
            <a:hlinkClick r:id="rId2"/>
          </p:cNvPr>
          <p:cNvPicPr>
            <a:picLocks noChangeAspect="1"/>
          </p:cNvPicPr>
          <p:nvPr/>
        </p:nvPicPr>
        <p:blipFill>
          <a:blip r:embed="rId3"/>
          <a:srcRect/>
          <a:stretch>
            <a:fillRect/>
          </a:stretch>
        </p:blipFill>
        <p:spPr bwMode="auto">
          <a:xfrm>
            <a:off x="9120189" y="269876"/>
            <a:ext cx="498475" cy="373063"/>
          </a:xfrm>
          <a:prstGeom prst="rect">
            <a:avLst/>
          </a:prstGeom>
          <a:noFill/>
          <a:ln w="9525">
            <a:noFill/>
            <a:miter lim="800000"/>
            <a:headEnd/>
            <a:tailEnd/>
          </a:ln>
        </p:spPr>
      </p:pic>
      <p:grpSp>
        <p:nvGrpSpPr>
          <p:cNvPr id="80902" name="群組 5"/>
          <p:cNvGrpSpPr>
            <a:grpSpLocks/>
          </p:cNvGrpSpPr>
          <p:nvPr/>
        </p:nvGrpSpPr>
        <p:grpSpPr bwMode="auto">
          <a:xfrm>
            <a:off x="439739" y="1138239"/>
            <a:ext cx="3246437" cy="798512"/>
            <a:chOff x="318170" y="1389058"/>
            <a:chExt cx="3245717" cy="918513"/>
          </a:xfrm>
        </p:grpSpPr>
        <p:grpSp>
          <p:nvGrpSpPr>
            <p:cNvPr id="80912" name="群組 6"/>
            <p:cNvGrpSpPr>
              <a:grpSpLocks/>
            </p:cNvGrpSpPr>
            <p:nvPr/>
          </p:nvGrpSpPr>
          <p:grpSpPr bwMode="auto">
            <a:xfrm>
              <a:off x="318170" y="1389058"/>
              <a:ext cx="2348565" cy="797200"/>
              <a:chOff x="351227" y="1213328"/>
              <a:chExt cx="2708605" cy="1008935"/>
            </a:xfrm>
          </p:grpSpPr>
          <p:grpSp>
            <p:nvGrpSpPr>
              <p:cNvPr id="80914" name="流程圖: 程序 8"/>
              <p:cNvGrpSpPr>
                <a:grpSpLocks/>
              </p:cNvGrpSpPr>
              <p:nvPr/>
            </p:nvGrpSpPr>
            <p:grpSpPr bwMode="auto">
              <a:xfrm>
                <a:off x="820220" y="1370209"/>
                <a:ext cx="1230343" cy="986693"/>
                <a:chOff x="560832" y="1249680"/>
                <a:chExt cx="1066800" cy="676656"/>
              </a:xfrm>
            </p:grpSpPr>
            <p:pic>
              <p:nvPicPr>
                <p:cNvPr id="80919" name="流程圖: 程序 8"/>
                <p:cNvPicPr>
                  <a:picLocks noChangeArrowheads="1"/>
                </p:cNvPicPr>
                <p:nvPr/>
              </p:nvPicPr>
              <p:blipFill>
                <a:blip r:embed="rId4"/>
                <a:srcRect/>
                <a:stretch>
                  <a:fillRect/>
                </a:stretch>
              </p:blipFill>
              <p:spPr bwMode="auto">
                <a:xfrm>
                  <a:off x="560832" y="1249680"/>
                  <a:ext cx="1066800" cy="676656"/>
                </a:xfrm>
                <a:prstGeom prst="rect">
                  <a:avLst/>
                </a:prstGeom>
                <a:noFill/>
                <a:ln w="9525">
                  <a:noFill/>
                  <a:miter lim="800000"/>
                  <a:headEnd/>
                  <a:tailEnd/>
                </a:ln>
              </p:spPr>
            </p:pic>
            <p:sp>
              <p:nvSpPr>
                <p:cNvPr id="80920" name="Text Box 10"/>
                <p:cNvSpPr txBox="1">
                  <a:spLocks noChangeArrowheads="1"/>
                </p:cNvSpPr>
                <p:nvPr/>
              </p:nvSpPr>
              <p:spPr bwMode="auto">
                <a:xfrm>
                  <a:off x="629654" y="1294614"/>
                  <a:ext cx="936546" cy="539389"/>
                </a:xfrm>
                <a:prstGeom prst="rect">
                  <a:avLst/>
                </a:prstGeom>
                <a:noFill/>
                <a:ln w="9525">
                  <a:noFill/>
                  <a:miter lim="800000"/>
                  <a:headEnd/>
                  <a:tailEnd/>
                </a:ln>
              </p:spPr>
              <p:txBody>
                <a:bodyPr anchor="ctr"/>
                <a:lstStyle/>
                <a:p>
                  <a:pPr algn="ctr" eaLnBrk="1" hangingPunct="1"/>
                  <a:r>
                    <a:rPr kumimoji="0" lang="zh-TW" altLang="en-US" sz="1400">
                      <a:solidFill>
                        <a:srgbClr val="FF0000"/>
                      </a:solidFill>
                      <a:latin typeface="Candara" pitchFamily="34" charset="0"/>
                      <a:ea typeface="標楷體" pitchFamily="65" charset="-120"/>
                    </a:rPr>
                    <a:t>專業科目</a:t>
                  </a:r>
                  <a:endParaRPr kumimoji="0" lang="en-US" altLang="zh-TW" sz="1400">
                    <a:solidFill>
                      <a:srgbClr val="FF0000"/>
                    </a:solidFill>
                    <a:latin typeface="Candara" pitchFamily="34" charset="0"/>
                    <a:ea typeface="標楷體" pitchFamily="65" charset="-120"/>
                  </a:endParaRPr>
                </a:p>
                <a:p>
                  <a:pPr algn="ctr" eaLnBrk="1" hangingPunct="1"/>
                  <a:r>
                    <a:rPr kumimoji="0" lang="zh-TW" altLang="en-US" sz="1400">
                      <a:solidFill>
                        <a:srgbClr val="FF0000"/>
                      </a:solidFill>
                      <a:latin typeface="Candara" pitchFamily="34" charset="0"/>
                      <a:ea typeface="標楷體" pitchFamily="65" charset="-120"/>
                    </a:rPr>
                    <a:t>理論課程</a:t>
                  </a:r>
                </a:p>
              </p:txBody>
            </p:sp>
          </p:grpSp>
          <p:grpSp>
            <p:nvGrpSpPr>
              <p:cNvPr id="80915" name="流程圖: 程序 9"/>
              <p:cNvGrpSpPr>
                <a:grpSpLocks/>
              </p:cNvGrpSpPr>
              <p:nvPr/>
            </p:nvGrpSpPr>
            <p:grpSpPr bwMode="auto">
              <a:xfrm>
                <a:off x="1924013" y="1370209"/>
                <a:ext cx="1223312" cy="986693"/>
                <a:chOff x="1517904" y="1249680"/>
                <a:chExt cx="1060704" cy="676656"/>
              </a:xfrm>
            </p:grpSpPr>
            <p:pic>
              <p:nvPicPr>
                <p:cNvPr id="80917" name="流程圖: 程序 9"/>
                <p:cNvPicPr>
                  <a:picLocks noChangeArrowheads="1"/>
                </p:cNvPicPr>
                <p:nvPr/>
              </p:nvPicPr>
              <p:blipFill>
                <a:blip r:embed="rId5"/>
                <a:srcRect/>
                <a:stretch>
                  <a:fillRect/>
                </a:stretch>
              </p:blipFill>
              <p:spPr bwMode="auto">
                <a:xfrm>
                  <a:off x="1517904" y="1249680"/>
                  <a:ext cx="1060704" cy="676656"/>
                </a:xfrm>
                <a:prstGeom prst="rect">
                  <a:avLst/>
                </a:prstGeom>
                <a:noFill/>
                <a:ln w="9525">
                  <a:noFill/>
                  <a:miter lim="800000"/>
                  <a:headEnd/>
                  <a:tailEnd/>
                </a:ln>
              </p:spPr>
            </p:pic>
            <p:sp>
              <p:nvSpPr>
                <p:cNvPr id="80918" name="Text Box 13"/>
                <p:cNvSpPr txBox="1">
                  <a:spLocks noChangeArrowheads="1"/>
                </p:cNvSpPr>
                <p:nvPr/>
              </p:nvSpPr>
              <p:spPr bwMode="auto">
                <a:xfrm>
                  <a:off x="1594069" y="1294614"/>
                  <a:ext cx="908676" cy="539389"/>
                </a:xfrm>
                <a:prstGeom prst="rect">
                  <a:avLst/>
                </a:prstGeom>
                <a:noFill/>
                <a:ln w="9525">
                  <a:noFill/>
                  <a:miter lim="800000"/>
                  <a:headEnd/>
                  <a:tailEnd/>
                </a:ln>
              </p:spPr>
              <p:txBody>
                <a:bodyPr anchor="ctr"/>
                <a:lstStyle/>
                <a:p>
                  <a:pPr algn="ctr" eaLnBrk="1" hangingPunct="1"/>
                  <a:r>
                    <a:rPr kumimoji="0" lang="zh-TW" altLang="en-US" sz="1400">
                      <a:solidFill>
                        <a:srgbClr val="FFFFFF"/>
                      </a:solidFill>
                      <a:latin typeface="Candara" pitchFamily="34" charset="0"/>
                      <a:ea typeface="標楷體" pitchFamily="65" charset="-120"/>
                    </a:rPr>
                    <a:t>專業科目</a:t>
                  </a:r>
                  <a:endParaRPr kumimoji="0" lang="en-US" altLang="zh-TW" sz="1400">
                    <a:solidFill>
                      <a:srgbClr val="FFFFFF"/>
                    </a:solidFill>
                    <a:latin typeface="Candara" pitchFamily="34" charset="0"/>
                    <a:ea typeface="標楷體" pitchFamily="65" charset="-120"/>
                  </a:endParaRPr>
                </a:p>
                <a:p>
                  <a:pPr algn="ctr" eaLnBrk="1" hangingPunct="1"/>
                  <a:r>
                    <a:rPr kumimoji="0" lang="zh-TW" altLang="en-US" sz="1400">
                      <a:solidFill>
                        <a:srgbClr val="FFFFFF"/>
                      </a:solidFill>
                      <a:latin typeface="Candara" pitchFamily="34" charset="0"/>
                      <a:ea typeface="標楷體" pitchFamily="65" charset="-120"/>
                    </a:rPr>
                    <a:t>實習課程</a:t>
                  </a:r>
                </a:p>
              </p:txBody>
            </p:sp>
          </p:grpSp>
          <p:sp>
            <p:nvSpPr>
              <p:cNvPr id="11" name="橢圓 10"/>
              <p:cNvSpPr/>
              <p:nvPr/>
            </p:nvSpPr>
            <p:spPr>
              <a:xfrm>
                <a:off x="351227" y="1213328"/>
                <a:ext cx="503376" cy="503814"/>
              </a:xfrm>
              <a:prstGeom prst="ellipse">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en-US" altLang="zh-TW" sz="1800" dirty="0">
                    <a:solidFill>
                      <a:srgbClr val="FF0000"/>
                    </a:solidFill>
                  </a:rPr>
                  <a:t>1</a:t>
                </a:r>
                <a:endParaRPr kumimoji="0" lang="zh-TW" altLang="en-US" sz="1800" dirty="0">
                  <a:solidFill>
                    <a:srgbClr val="FF0000"/>
                  </a:solidFill>
                </a:endParaRPr>
              </a:p>
            </p:txBody>
          </p:sp>
        </p:grpSp>
        <p:sp>
          <p:nvSpPr>
            <p:cNvPr id="8" name="流程圖: 多重文件 7"/>
            <p:cNvSpPr/>
            <p:nvPr/>
          </p:nvSpPr>
          <p:spPr>
            <a:xfrm>
              <a:off x="2843322" y="1443840"/>
              <a:ext cx="720565" cy="863731"/>
            </a:xfrm>
            <a:prstGeom prst="flowChartMultidocument">
              <a:avLst/>
            </a:prstGeom>
            <a:solidFill>
              <a:srgbClr val="FFCC99"/>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zh-TW" altLang="en-US" sz="1200" dirty="0">
                  <a:solidFill>
                    <a:schemeClr val="tx1"/>
                  </a:solidFill>
                </a:rPr>
                <a:t>專業</a:t>
              </a:r>
              <a:endParaRPr kumimoji="0" lang="en-US" altLang="zh-TW" sz="1200" dirty="0">
                <a:solidFill>
                  <a:schemeClr val="tx1"/>
                </a:solidFill>
              </a:endParaRPr>
            </a:p>
            <a:p>
              <a:pPr algn="ctr" eaLnBrk="1" fontAlgn="auto" hangingPunct="1">
                <a:spcBef>
                  <a:spcPts val="0"/>
                </a:spcBef>
                <a:spcAft>
                  <a:spcPts val="0"/>
                </a:spcAft>
                <a:defRPr/>
              </a:pPr>
              <a:r>
                <a:rPr kumimoji="0" lang="zh-TW" altLang="en-US" sz="1200" dirty="0">
                  <a:solidFill>
                    <a:schemeClr val="tx1"/>
                  </a:solidFill>
                </a:rPr>
                <a:t>證照</a:t>
              </a:r>
            </a:p>
          </p:txBody>
        </p:sp>
      </p:grpSp>
      <p:grpSp>
        <p:nvGrpSpPr>
          <p:cNvPr id="80904" name="群組 12"/>
          <p:cNvGrpSpPr>
            <a:grpSpLocks/>
          </p:cNvGrpSpPr>
          <p:nvPr/>
        </p:nvGrpSpPr>
        <p:grpSpPr bwMode="auto">
          <a:xfrm>
            <a:off x="5426076" y="1260476"/>
            <a:ext cx="4683125" cy="1935163"/>
            <a:chOff x="754614" y="3710302"/>
            <a:chExt cx="7593256" cy="2513481"/>
          </a:xfrm>
        </p:grpSpPr>
        <p:pic>
          <p:nvPicPr>
            <p:cNvPr id="80910" name="圖片 13"/>
            <p:cNvPicPr>
              <a:picLocks noChangeAspect="1" noChangeArrowheads="1"/>
            </p:cNvPicPr>
            <p:nvPr/>
          </p:nvPicPr>
          <p:blipFill>
            <a:blip r:embed="rId6"/>
            <a:srcRect/>
            <a:stretch>
              <a:fillRect/>
            </a:stretch>
          </p:blipFill>
          <p:spPr bwMode="auto">
            <a:xfrm>
              <a:off x="4870417" y="3763912"/>
              <a:ext cx="3477453" cy="2459871"/>
            </a:xfrm>
            <a:prstGeom prst="rect">
              <a:avLst/>
            </a:prstGeom>
            <a:noFill/>
            <a:ln w="9525">
              <a:noFill/>
              <a:miter lim="800000"/>
              <a:headEnd/>
              <a:tailEnd/>
            </a:ln>
            <a:effectLst>
              <a:outerShdw dist="139700" dir="2700000" algn="tl" rotWithShape="0">
                <a:srgbClr val="333333">
                  <a:alpha val="64998"/>
                </a:srgbClr>
              </a:outerShdw>
            </a:effectLst>
          </p:spPr>
        </p:pic>
        <p:pic>
          <p:nvPicPr>
            <p:cNvPr id="15" name="圖片 14"/>
            <p:cNvPicPr>
              <a:picLocks noChangeAspect="1"/>
            </p:cNvPicPr>
            <p:nvPr/>
          </p:nvPicPr>
          <p:blipFill>
            <a:blip r:embed="rId7"/>
            <a:stretch>
              <a:fillRect/>
            </a:stretch>
          </p:blipFill>
          <p:spPr>
            <a:xfrm>
              <a:off x="754614" y="3710302"/>
              <a:ext cx="3737426" cy="2490799"/>
            </a:xfrm>
            <a:prstGeom prst="rect">
              <a:avLst/>
            </a:prstGeom>
            <a:ln>
              <a:noFill/>
            </a:ln>
            <a:effectLst>
              <a:outerShdw blurRad="292100" dist="139700" dir="2700000" algn="tl" rotWithShape="0">
                <a:srgbClr val="333333">
                  <a:alpha val="65000"/>
                </a:srgbClr>
              </a:outerShdw>
            </a:effectLst>
          </p:spPr>
        </p:pic>
      </p:grpSp>
      <p:pic>
        <p:nvPicPr>
          <p:cNvPr id="80905" name="Picture 6" descr="http://web.hcvs.hc.edu.tw/ezfiles/0/1000/img/61/r-002.jpg"/>
          <p:cNvPicPr>
            <a:picLocks noChangeAspect="1" noChangeArrowheads="1"/>
          </p:cNvPicPr>
          <p:nvPr/>
        </p:nvPicPr>
        <p:blipFill>
          <a:blip r:embed="rId8"/>
          <a:srcRect/>
          <a:stretch>
            <a:fillRect/>
          </a:stretch>
        </p:blipFill>
        <p:spPr bwMode="auto">
          <a:xfrm>
            <a:off x="7832726" y="3284539"/>
            <a:ext cx="2276475" cy="1684337"/>
          </a:xfrm>
          <a:prstGeom prst="rect">
            <a:avLst/>
          </a:prstGeom>
          <a:noFill/>
          <a:ln w="9525">
            <a:noFill/>
            <a:miter lim="800000"/>
            <a:headEnd/>
            <a:tailEnd/>
          </a:ln>
          <a:effectLst>
            <a:outerShdw dist="139700" dir="2700000" algn="tl" rotWithShape="0">
              <a:srgbClr val="333333">
                <a:alpha val="64998"/>
              </a:srgbClr>
            </a:outerShdw>
          </a:effectLst>
        </p:spPr>
      </p:pic>
      <p:pic>
        <p:nvPicPr>
          <p:cNvPr id="19" name="Picture 3" descr="E:\Documents and Settings\Administrator\桌面\照片\PIC REV\[000241].jpg"/>
          <p:cNvPicPr preferRelativeResize="0">
            <a:picLocks noChangeArrowheads="1"/>
          </p:cNvPicPr>
          <p:nvPr/>
        </p:nvPicPr>
        <p:blipFill>
          <a:blip r:embed="rId9"/>
          <a:srcRect/>
          <a:stretch>
            <a:fillRect/>
          </a:stretch>
        </p:blipFill>
        <p:spPr bwMode="auto">
          <a:xfrm>
            <a:off x="5426076" y="3251201"/>
            <a:ext cx="2365375" cy="1717675"/>
          </a:xfrm>
          <a:prstGeom prst="rect">
            <a:avLst/>
          </a:prstGeom>
          <a:ln>
            <a:noFill/>
          </a:ln>
          <a:effectLst>
            <a:outerShdw blurRad="292100" dist="139700" dir="2700000" algn="tl" rotWithShape="0">
              <a:srgbClr val="333333">
                <a:alpha val="65000"/>
              </a:srgbClr>
            </a:outerShdw>
          </a:effectLst>
        </p:spPr>
      </p:pic>
      <p:grpSp>
        <p:nvGrpSpPr>
          <p:cNvPr id="80907" name="群組 19"/>
          <p:cNvGrpSpPr>
            <a:grpSpLocks/>
          </p:cNvGrpSpPr>
          <p:nvPr/>
        </p:nvGrpSpPr>
        <p:grpSpPr bwMode="auto">
          <a:xfrm>
            <a:off x="5426076" y="5032375"/>
            <a:ext cx="4683125" cy="1709738"/>
            <a:chOff x="611560" y="2852936"/>
            <a:chExt cx="8136904" cy="2448272"/>
          </a:xfrm>
        </p:grpSpPr>
        <p:pic>
          <p:nvPicPr>
            <p:cNvPr id="21" name="圖片 20"/>
            <p:cNvPicPr>
              <a:picLocks noChangeAspect="1"/>
            </p:cNvPicPr>
            <p:nvPr/>
          </p:nvPicPr>
          <p:blipFill rotWithShape="1">
            <a:blip r:embed="rId10"/>
            <a:srcRect/>
            <a:stretch/>
          </p:blipFill>
          <p:spPr>
            <a:xfrm>
              <a:off x="611560" y="2852936"/>
              <a:ext cx="3867098" cy="2448272"/>
            </a:xfrm>
            <a:prstGeom prst="rect">
              <a:avLst/>
            </a:prstGeom>
            <a:ln>
              <a:noFill/>
            </a:ln>
            <a:effectLst>
              <a:outerShdw blurRad="292100" dist="139700" dir="2700000" algn="tl" rotWithShape="0">
                <a:srgbClr val="333333">
                  <a:alpha val="65000"/>
                </a:srgbClr>
              </a:outerShdw>
            </a:effectLst>
          </p:spPr>
        </p:pic>
        <p:pic>
          <p:nvPicPr>
            <p:cNvPr id="80909" name="圖片 21"/>
            <p:cNvPicPr>
              <a:picLocks noChangeAspect="1" noChangeArrowheads="1"/>
            </p:cNvPicPr>
            <p:nvPr/>
          </p:nvPicPr>
          <p:blipFill>
            <a:blip r:embed="rId11"/>
            <a:srcRect/>
            <a:stretch>
              <a:fillRect/>
            </a:stretch>
          </p:blipFill>
          <p:spPr bwMode="auto">
            <a:xfrm>
              <a:off x="4931015" y="2852936"/>
              <a:ext cx="3817449" cy="2448272"/>
            </a:xfrm>
            <a:prstGeom prst="rect">
              <a:avLst/>
            </a:prstGeom>
            <a:noFill/>
            <a:ln w="9525">
              <a:noFill/>
              <a:miter lim="800000"/>
              <a:headEnd/>
              <a:tailEnd/>
            </a:ln>
            <a:effectLst>
              <a:outerShdw dist="139700" dir="2700000" algn="tl" rotWithShape="0">
                <a:srgbClr val="333333">
                  <a:alpha val="64998"/>
                </a:srgbClr>
              </a:outerShdw>
            </a:effectLst>
          </p:spPr>
        </p:pic>
      </p:gr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內容版面配置區 2"/>
          <p:cNvSpPr>
            <a:spLocks noGrp="1"/>
          </p:cNvSpPr>
          <p:nvPr>
            <p:ph idx="4294967295"/>
          </p:nvPr>
        </p:nvSpPr>
        <p:spPr>
          <a:xfrm>
            <a:off x="942926" y="2174528"/>
            <a:ext cx="11017224" cy="4566840"/>
          </a:xfrm>
        </p:spPr>
        <p:txBody>
          <a:bodyPr/>
          <a:lstStyle/>
          <a:p>
            <a:pPr marL="273050" indent="-273050">
              <a:lnSpc>
                <a:spcPct val="140000"/>
              </a:lnSpc>
            </a:pPr>
            <a:r>
              <a:rPr lang="zh-TW" altLang="en-US" sz="2400" dirty="0">
                <a:ea typeface="標楷體" pitchFamily="65" charset="-120"/>
              </a:rPr>
              <a:t>大學校院相關科系：</a:t>
            </a:r>
            <a:endParaRPr lang="en-US" altLang="zh-TW" sz="2400" dirty="0">
              <a:ea typeface="標楷體" pitchFamily="65" charset="-120"/>
            </a:endParaRPr>
          </a:p>
          <a:p>
            <a:pPr marL="576263" lvl="1" indent="-273050">
              <a:lnSpc>
                <a:spcPct val="140000"/>
              </a:lnSpc>
            </a:pPr>
            <a:r>
              <a:rPr lang="zh-TW" altLang="en-US" sz="2400" dirty="0">
                <a:ea typeface="標楷體" pitchFamily="65" charset="-120"/>
              </a:rPr>
              <a:t>機械工程系、機電科技系、機械與自動化工程系、模具工程系、能源與冷凍空調工程</a:t>
            </a:r>
            <a:endParaRPr lang="en-US" altLang="zh-TW" sz="2400" dirty="0">
              <a:ea typeface="標楷體" pitchFamily="65" charset="-120"/>
            </a:endParaRPr>
          </a:p>
          <a:p>
            <a:pPr marL="576263" lvl="1" indent="-273050">
              <a:lnSpc>
                <a:spcPct val="140000"/>
              </a:lnSpc>
            </a:pPr>
            <a:r>
              <a:rPr lang="zh-TW" altLang="en-US" sz="2400" dirty="0">
                <a:ea typeface="標楷體" pitchFamily="65" charset="-120"/>
              </a:rPr>
              <a:t>動力機械工程系、飛機工程系、輪機工程系、生物機電工程系、造船及海洋工程系、航空機械系</a:t>
            </a:r>
            <a:endParaRPr lang="en-US" altLang="zh-TW" sz="2400" dirty="0">
              <a:ea typeface="標楷體" pitchFamily="65" charset="-120"/>
            </a:endParaRPr>
          </a:p>
          <a:p>
            <a:pPr marL="576263" lvl="1" indent="-273050">
              <a:lnSpc>
                <a:spcPct val="140000"/>
              </a:lnSpc>
            </a:pPr>
            <a:r>
              <a:rPr lang="zh-TW" altLang="en-US" sz="2400" dirty="0">
                <a:ea typeface="標楷體" pitchFamily="65" charset="-120"/>
              </a:rPr>
              <a:t>材料科學與工程系、化工與材料工程系、環境工程系電機工程系、牙體技術暨材料系、光電工程系、生物醫學工程系</a:t>
            </a:r>
            <a:endParaRPr lang="en-US" altLang="zh-TW" sz="2400" dirty="0">
              <a:ea typeface="標楷體" pitchFamily="65" charset="-120"/>
            </a:endParaRPr>
          </a:p>
          <a:p>
            <a:pPr marL="576263" lvl="1" indent="-273050">
              <a:lnSpc>
                <a:spcPct val="140000"/>
              </a:lnSpc>
            </a:pPr>
            <a:r>
              <a:rPr lang="zh-TW" altLang="en-US" sz="2400" dirty="0">
                <a:ea typeface="標楷體" pitchFamily="65" charset="-120"/>
              </a:rPr>
              <a:t>工業工程與管理系、工業設計系</a:t>
            </a:r>
          </a:p>
        </p:txBody>
      </p:sp>
      <p:sp>
        <p:nvSpPr>
          <p:cNvPr id="81923" name="標題 1"/>
          <p:cNvSpPr>
            <a:spLocks noGrp="1"/>
          </p:cNvSpPr>
          <p:nvPr>
            <p:ph type="title" idx="4294967295"/>
          </p:nvPr>
        </p:nvSpPr>
        <p:spPr>
          <a:xfrm>
            <a:off x="2438400" y="404813"/>
            <a:ext cx="8229600" cy="754062"/>
          </a:xfrm>
        </p:spPr>
        <p:txBody>
          <a:bodyPr/>
          <a:lstStyle/>
          <a:p>
            <a:r>
              <a:rPr lang="zh-TW" altLang="en-US">
                <a:ea typeface="標楷體" pitchFamily="65" charset="-120"/>
              </a:rPr>
              <a:t>機械群簡介</a:t>
            </a:r>
          </a:p>
        </p:txBody>
      </p:sp>
      <p:grpSp>
        <p:nvGrpSpPr>
          <p:cNvPr id="81924" name="群組 5"/>
          <p:cNvGrpSpPr>
            <a:grpSpLocks/>
          </p:cNvGrpSpPr>
          <p:nvPr/>
        </p:nvGrpSpPr>
        <p:grpSpPr bwMode="auto">
          <a:xfrm>
            <a:off x="479376" y="980728"/>
            <a:ext cx="2311400" cy="1193800"/>
            <a:chOff x="316617" y="1370393"/>
            <a:chExt cx="2311167" cy="1194511"/>
          </a:xfrm>
        </p:grpSpPr>
        <p:sp>
          <p:nvSpPr>
            <p:cNvPr id="7" name="剪去同側角落矩形 6"/>
            <p:cNvSpPr/>
            <p:nvPr/>
          </p:nvSpPr>
          <p:spPr>
            <a:xfrm>
              <a:off x="780120" y="1629309"/>
              <a:ext cx="1847664" cy="490830"/>
            </a:xfrm>
            <a:prstGeom prst="snip2SameRect">
              <a:avLst>
                <a:gd name="adj1" fmla="val 50000"/>
                <a:gd name="adj2" fmla="val 0"/>
              </a:avLst>
            </a:prstGeom>
            <a:solidFill>
              <a:schemeClr val="accent5">
                <a:lumMod val="60000"/>
                <a:lumOff val="40000"/>
              </a:schemeClr>
            </a:solidFill>
          </p:spPr>
          <p:style>
            <a:lnRef idx="2">
              <a:schemeClr val="dk1"/>
            </a:lnRef>
            <a:fillRef idx="1">
              <a:schemeClr val="lt1"/>
            </a:fillRef>
            <a:effectRef idx="0">
              <a:schemeClr val="dk1"/>
            </a:effectRef>
            <a:fontRef idx="minor">
              <a:schemeClr val="dk1"/>
            </a:fontRef>
          </p:style>
          <p:txBody>
            <a:bodyPr anchor="ctr"/>
            <a:lstStyle/>
            <a:p>
              <a:pPr algn="ctr" eaLnBrk="1" fontAlgn="auto" hangingPunct="1">
                <a:spcBef>
                  <a:spcPts val="0"/>
                </a:spcBef>
                <a:spcAft>
                  <a:spcPts val="0"/>
                </a:spcAft>
                <a:defRPr/>
              </a:pPr>
              <a:r>
                <a:rPr kumimoji="0" lang="zh-TW" altLang="en-US" sz="1800" dirty="0"/>
                <a:t>研究所</a:t>
              </a:r>
            </a:p>
          </p:txBody>
        </p:sp>
        <p:sp>
          <p:nvSpPr>
            <p:cNvPr id="8" name="流程圖: 程序 7"/>
            <p:cNvSpPr/>
            <p:nvPr/>
          </p:nvSpPr>
          <p:spPr>
            <a:xfrm>
              <a:off x="780120" y="2120139"/>
              <a:ext cx="1847664" cy="444765"/>
            </a:xfrm>
            <a:prstGeom prst="flowChartProcess">
              <a:avLst/>
            </a:prstGeom>
            <a:solidFill>
              <a:srgbClr val="92D050"/>
            </a:solidFill>
          </p:spPr>
          <p:style>
            <a:lnRef idx="2">
              <a:schemeClr val="dk1"/>
            </a:lnRef>
            <a:fillRef idx="1">
              <a:schemeClr val="lt1"/>
            </a:fillRef>
            <a:effectRef idx="0">
              <a:schemeClr val="dk1"/>
            </a:effectRef>
            <a:fontRef idx="minor">
              <a:schemeClr val="dk1"/>
            </a:fontRef>
          </p:style>
          <p:txBody>
            <a:bodyPr anchor="ctr"/>
            <a:lstStyle/>
            <a:p>
              <a:pPr algn="ctr" eaLnBrk="1" fontAlgn="auto" hangingPunct="1">
                <a:spcBef>
                  <a:spcPts val="0"/>
                </a:spcBef>
                <a:spcAft>
                  <a:spcPts val="0"/>
                </a:spcAft>
                <a:defRPr/>
              </a:pPr>
              <a:r>
                <a:rPr kumimoji="0" lang="zh-TW" altLang="en-US" sz="1400" dirty="0"/>
                <a:t>普通大學 </a:t>
              </a:r>
              <a:r>
                <a:rPr kumimoji="0" lang="en-US" altLang="zh-TW" sz="1400" dirty="0"/>
                <a:t>/</a:t>
              </a:r>
              <a:r>
                <a:rPr kumimoji="0" lang="zh-TW" altLang="en-US" sz="1400" dirty="0"/>
                <a:t> 四技二專</a:t>
              </a:r>
              <a:endParaRPr kumimoji="0" lang="en-US" altLang="zh-TW" sz="1400" dirty="0"/>
            </a:p>
          </p:txBody>
        </p:sp>
        <p:sp>
          <p:nvSpPr>
            <p:cNvPr id="9" name="橢圓 8"/>
            <p:cNvSpPr/>
            <p:nvPr/>
          </p:nvSpPr>
          <p:spPr>
            <a:xfrm>
              <a:off x="316617" y="1370393"/>
              <a:ext cx="504774" cy="503537"/>
            </a:xfrm>
            <a:prstGeom prst="ellipse">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en-US" altLang="zh-TW" sz="1800" dirty="0">
                  <a:solidFill>
                    <a:srgbClr val="FF0000"/>
                  </a:solidFill>
                </a:rPr>
                <a:t>2</a:t>
              </a:r>
              <a:endParaRPr kumimoji="0" lang="zh-TW" altLang="en-US" sz="1800" dirty="0">
                <a:solidFill>
                  <a:srgbClr val="FF0000"/>
                </a:solidFill>
              </a:endParaRPr>
            </a:p>
          </p:txBody>
        </p:sp>
      </p:grpSp>
      <p:pic>
        <p:nvPicPr>
          <p:cNvPr id="81925" name="圖片 9">
            <a:hlinkClick r:id="rId2"/>
          </p:cNvPr>
          <p:cNvPicPr>
            <a:picLocks noChangeAspect="1"/>
          </p:cNvPicPr>
          <p:nvPr/>
        </p:nvPicPr>
        <p:blipFill>
          <a:blip r:embed="rId3"/>
          <a:srcRect/>
          <a:stretch>
            <a:fillRect/>
          </a:stretch>
        </p:blipFill>
        <p:spPr bwMode="auto">
          <a:xfrm>
            <a:off x="9120189" y="269876"/>
            <a:ext cx="498475" cy="373063"/>
          </a:xfrm>
          <a:prstGeom prst="rect">
            <a:avLst/>
          </a:prstGeom>
          <a:noFill/>
          <a:ln w="9525">
            <a:noFill/>
            <a:miter lim="800000"/>
            <a:headEnd/>
            <a:tailEnd/>
          </a:ln>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內容版面配置區 2"/>
          <p:cNvSpPr>
            <a:spLocks noGrp="1"/>
          </p:cNvSpPr>
          <p:nvPr>
            <p:ph idx="4294967295"/>
          </p:nvPr>
        </p:nvSpPr>
        <p:spPr>
          <a:xfrm>
            <a:off x="637536" y="2122947"/>
            <a:ext cx="5794087" cy="4604908"/>
          </a:xfrm>
        </p:spPr>
        <p:txBody>
          <a:bodyPr/>
          <a:lstStyle/>
          <a:p>
            <a:pPr marL="273050" indent="-273050"/>
            <a:r>
              <a:rPr lang="zh-TW" altLang="en-US" sz="2800" dirty="0">
                <a:latin typeface="標楷體" pitchFamily="65" charset="-120"/>
                <a:ea typeface="標楷體" pitchFamily="65" charset="-120"/>
              </a:rPr>
              <a:t>模具設計工程師、</a:t>
            </a:r>
            <a:endParaRPr lang="en-US" altLang="zh-TW" sz="2800" dirty="0">
              <a:latin typeface="標楷體" pitchFamily="65" charset="-120"/>
              <a:ea typeface="標楷體" pitchFamily="65" charset="-120"/>
            </a:endParaRPr>
          </a:p>
          <a:p>
            <a:pPr marL="273050" indent="-273050"/>
            <a:r>
              <a:rPr lang="zh-TW" altLang="en-US" sz="2800" dirty="0">
                <a:latin typeface="標楷體" pitchFamily="65" charset="-120"/>
                <a:ea typeface="標楷體" pitchFamily="65" charset="-120"/>
              </a:rPr>
              <a:t>機械設計工程師</a:t>
            </a:r>
            <a:endParaRPr lang="en-US" altLang="zh-TW" sz="2800" dirty="0">
              <a:latin typeface="標楷體" pitchFamily="65" charset="-120"/>
              <a:ea typeface="標楷體" pitchFamily="65" charset="-120"/>
            </a:endParaRPr>
          </a:p>
          <a:p>
            <a:pPr marL="273050" indent="-273050"/>
            <a:r>
              <a:rPr lang="zh-TW" altLang="en-US" sz="2800" dirty="0">
                <a:latin typeface="標楷體" pitchFamily="65" charset="-120"/>
                <a:ea typeface="標楷體" pitchFamily="65" charset="-120"/>
              </a:rPr>
              <a:t>設備維護工程師</a:t>
            </a:r>
            <a:endParaRPr lang="en-US" altLang="zh-TW" sz="2800" dirty="0">
              <a:latin typeface="標楷體" pitchFamily="65" charset="-120"/>
              <a:ea typeface="標楷體" pitchFamily="65" charset="-120"/>
            </a:endParaRPr>
          </a:p>
          <a:p>
            <a:pPr marL="273050" indent="-273050"/>
            <a:r>
              <a:rPr lang="en-US" altLang="zh-TW" sz="2800" dirty="0">
                <a:latin typeface="標楷體" pitchFamily="65" charset="-120"/>
                <a:ea typeface="標楷體" pitchFamily="65" charset="-120"/>
              </a:rPr>
              <a:t>CAD/CAM</a:t>
            </a:r>
            <a:r>
              <a:rPr lang="zh-TW" altLang="en-US" sz="2800" dirty="0">
                <a:latin typeface="標楷體" pitchFamily="65" charset="-120"/>
                <a:ea typeface="標楷體" pitchFamily="65" charset="-120"/>
              </a:rPr>
              <a:t>工程師</a:t>
            </a:r>
            <a:endParaRPr lang="en-US" altLang="zh-TW" sz="2800" dirty="0">
              <a:latin typeface="標楷體" pitchFamily="65" charset="-120"/>
              <a:ea typeface="標楷體" pitchFamily="65" charset="-120"/>
            </a:endParaRPr>
          </a:p>
          <a:p>
            <a:pPr marL="273050" indent="-273050"/>
            <a:r>
              <a:rPr lang="en-US" altLang="zh-TW" sz="2800" dirty="0">
                <a:latin typeface="標楷體" pitchFamily="65" charset="-120"/>
                <a:ea typeface="標楷體" pitchFamily="65" charset="-120"/>
              </a:rPr>
              <a:t>3C</a:t>
            </a:r>
            <a:r>
              <a:rPr lang="zh-TW" altLang="en-US" sz="2800" dirty="0">
                <a:latin typeface="標楷體" pitchFamily="65" charset="-120"/>
                <a:ea typeface="標楷體" pitchFamily="65" charset="-120"/>
              </a:rPr>
              <a:t>產品機構工程師、機構工程師</a:t>
            </a:r>
            <a:endParaRPr lang="en-US" altLang="zh-TW" sz="2800" dirty="0">
              <a:latin typeface="標楷體" pitchFamily="65" charset="-120"/>
              <a:ea typeface="標楷體" pitchFamily="65" charset="-120"/>
            </a:endParaRPr>
          </a:p>
          <a:p>
            <a:pPr marL="273050" indent="-273050"/>
            <a:r>
              <a:rPr lang="zh-TW" altLang="en-US" sz="2800" dirty="0">
                <a:latin typeface="標楷體" pitchFamily="65" charset="-120"/>
                <a:ea typeface="標楷體" pitchFamily="65" charset="-120"/>
              </a:rPr>
              <a:t>自動化生產設備技術員</a:t>
            </a:r>
            <a:endParaRPr lang="en-US" altLang="zh-TW" sz="2800" dirty="0">
              <a:latin typeface="標楷體" pitchFamily="65" charset="-120"/>
              <a:ea typeface="標楷體" pitchFamily="65" charset="-120"/>
            </a:endParaRPr>
          </a:p>
          <a:p>
            <a:pPr marL="273050" indent="-273050"/>
            <a:r>
              <a:rPr lang="zh-TW" altLang="en-US" sz="2800" dirty="0">
                <a:latin typeface="標楷體" pitchFamily="65" charset="-120"/>
                <a:ea typeface="標楷體" pitchFamily="65" charset="-120"/>
              </a:rPr>
              <a:t>管路設計工程師</a:t>
            </a:r>
            <a:endParaRPr lang="en-US" altLang="zh-TW" sz="2800" dirty="0">
              <a:latin typeface="標楷體" pitchFamily="65" charset="-120"/>
              <a:ea typeface="標楷體" pitchFamily="65" charset="-120"/>
            </a:endParaRPr>
          </a:p>
          <a:p>
            <a:pPr marL="273050" indent="-273050"/>
            <a:r>
              <a:rPr lang="zh-TW" altLang="en-US" sz="2800" dirty="0">
                <a:latin typeface="標楷體" pitchFamily="65" charset="-120"/>
                <a:ea typeface="標楷體" pitchFamily="65" charset="-120"/>
              </a:rPr>
              <a:t>農業機械工程師</a:t>
            </a:r>
            <a:endParaRPr lang="en-US" altLang="zh-TW" sz="2800" dirty="0">
              <a:latin typeface="標楷體" pitchFamily="65" charset="-120"/>
              <a:ea typeface="標楷體" pitchFamily="65" charset="-120"/>
            </a:endParaRPr>
          </a:p>
          <a:p>
            <a:pPr marL="273050" indent="-273050"/>
            <a:r>
              <a:rPr lang="zh-TW" altLang="en-US" sz="2800" dirty="0">
                <a:latin typeface="標楷體" pitchFamily="65" charset="-120"/>
                <a:ea typeface="標楷體" pitchFamily="65" charset="-120"/>
              </a:rPr>
              <a:t>機電整合工程師</a:t>
            </a:r>
          </a:p>
        </p:txBody>
      </p:sp>
      <p:sp>
        <p:nvSpPr>
          <p:cNvPr id="82947" name="標題 1"/>
          <p:cNvSpPr>
            <a:spLocks noGrp="1"/>
          </p:cNvSpPr>
          <p:nvPr>
            <p:ph type="title" idx="4294967295"/>
          </p:nvPr>
        </p:nvSpPr>
        <p:spPr>
          <a:xfrm>
            <a:off x="1524000" y="274638"/>
            <a:ext cx="8229600" cy="1143000"/>
          </a:xfrm>
        </p:spPr>
        <p:txBody>
          <a:bodyPr/>
          <a:lstStyle/>
          <a:p>
            <a:r>
              <a:rPr lang="zh-TW" altLang="en-US">
                <a:ea typeface="標楷體" pitchFamily="65" charset="-120"/>
              </a:rPr>
              <a:t>機械群簡介</a:t>
            </a:r>
          </a:p>
        </p:txBody>
      </p:sp>
      <p:grpSp>
        <p:nvGrpSpPr>
          <p:cNvPr id="82948" name="群組 7"/>
          <p:cNvGrpSpPr>
            <a:grpSpLocks/>
          </p:cNvGrpSpPr>
          <p:nvPr/>
        </p:nvGrpSpPr>
        <p:grpSpPr bwMode="auto">
          <a:xfrm>
            <a:off x="407368" y="928866"/>
            <a:ext cx="1439863" cy="1173163"/>
            <a:chOff x="323528" y="980728"/>
            <a:chExt cx="1440161" cy="1173883"/>
          </a:xfrm>
        </p:grpSpPr>
        <p:grpSp>
          <p:nvGrpSpPr>
            <p:cNvPr id="82955" name="十二邊形 5"/>
            <p:cNvGrpSpPr>
              <a:grpSpLocks/>
            </p:cNvGrpSpPr>
            <p:nvPr/>
          </p:nvGrpSpPr>
          <p:grpSpPr bwMode="auto">
            <a:xfrm>
              <a:off x="542544" y="1036320"/>
              <a:ext cx="1280160" cy="1207008"/>
              <a:chOff x="542544" y="1036320"/>
              <a:chExt cx="1280160" cy="1207008"/>
            </a:xfrm>
          </p:grpSpPr>
          <p:pic>
            <p:nvPicPr>
              <p:cNvPr id="82957" name="十二邊形 5"/>
              <p:cNvPicPr>
                <a:picLocks noChangeArrowheads="1"/>
              </p:cNvPicPr>
              <p:nvPr/>
            </p:nvPicPr>
            <p:blipFill>
              <a:blip r:embed="rId2"/>
              <a:srcRect/>
              <a:stretch>
                <a:fillRect/>
              </a:stretch>
            </p:blipFill>
            <p:spPr bwMode="auto">
              <a:xfrm>
                <a:off x="542544" y="1036320"/>
                <a:ext cx="1280160" cy="1207008"/>
              </a:xfrm>
              <a:prstGeom prst="rect">
                <a:avLst/>
              </a:prstGeom>
              <a:noFill/>
              <a:ln w="9525">
                <a:noFill/>
                <a:miter lim="800000"/>
                <a:headEnd/>
                <a:tailEnd/>
              </a:ln>
            </p:spPr>
          </p:pic>
          <p:sp>
            <p:nvSpPr>
              <p:cNvPr id="82958" name="Text Box 7"/>
              <p:cNvSpPr txBox="1">
                <a:spLocks noChangeArrowheads="1"/>
              </p:cNvSpPr>
              <p:nvPr/>
            </p:nvSpPr>
            <p:spPr bwMode="auto">
              <a:xfrm>
                <a:off x="765925" y="1220671"/>
                <a:ext cx="843400" cy="789450"/>
              </a:xfrm>
              <a:prstGeom prst="rect">
                <a:avLst/>
              </a:prstGeom>
              <a:noFill/>
              <a:ln w="9525">
                <a:noFill/>
                <a:miter lim="800000"/>
                <a:headEnd/>
                <a:tailEnd/>
              </a:ln>
            </p:spPr>
            <p:txBody>
              <a:bodyPr anchor="ctr"/>
              <a:lstStyle/>
              <a:p>
                <a:pPr algn="ctr" eaLnBrk="1" hangingPunct="1"/>
                <a:r>
                  <a:rPr kumimoji="0" lang="zh-TW" altLang="en-US" sz="1600">
                    <a:latin typeface="Candara" pitchFamily="34" charset="0"/>
                    <a:ea typeface="標楷體" pitchFamily="65" charset="-120"/>
                  </a:rPr>
                  <a:t>就業</a:t>
                </a:r>
                <a:endParaRPr kumimoji="0" lang="en-US" altLang="zh-TW" sz="1600">
                  <a:latin typeface="Candara" pitchFamily="34" charset="0"/>
                  <a:ea typeface="標楷體" pitchFamily="65" charset="-120"/>
                </a:endParaRPr>
              </a:p>
              <a:p>
                <a:pPr algn="ctr" eaLnBrk="1" hangingPunct="1"/>
                <a:r>
                  <a:rPr kumimoji="0" lang="zh-TW" altLang="en-US" sz="1600">
                    <a:latin typeface="Candara" pitchFamily="34" charset="0"/>
                    <a:ea typeface="標楷體" pitchFamily="65" charset="-120"/>
                  </a:rPr>
                  <a:t>市場</a:t>
                </a:r>
              </a:p>
            </p:txBody>
          </p:sp>
        </p:grpSp>
        <p:sp>
          <p:nvSpPr>
            <p:cNvPr id="7" name="橢圓 6"/>
            <p:cNvSpPr/>
            <p:nvPr/>
          </p:nvSpPr>
          <p:spPr>
            <a:xfrm>
              <a:off x="323528" y="980728"/>
              <a:ext cx="376316" cy="349464"/>
            </a:xfrm>
            <a:prstGeom prst="ellipse">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en-US" altLang="zh-TW" sz="1800" dirty="0">
                  <a:solidFill>
                    <a:srgbClr val="FF0000"/>
                  </a:solidFill>
                </a:rPr>
                <a:t>3</a:t>
              </a:r>
              <a:endParaRPr kumimoji="0" lang="zh-TW" altLang="en-US" sz="1800" dirty="0">
                <a:solidFill>
                  <a:srgbClr val="FF0000"/>
                </a:solidFill>
              </a:endParaRPr>
            </a:p>
          </p:txBody>
        </p:sp>
      </p:grpSp>
      <p:pic>
        <p:nvPicPr>
          <p:cNvPr id="82949" name="Picture 4" descr="http://sxzx.dgpt.edu.cn/_data/2012/03/30/9f314fb2_20c9_4cef_9fac_c495ecc428e8/images/%E6%A8%A1%E5%85%B7%E5%8A%A0%E5%B7%A5%E5%AE%9E%E8%AE%AD.jpg"/>
          <p:cNvPicPr>
            <a:picLocks noChangeAspect="1" noChangeArrowheads="1"/>
          </p:cNvPicPr>
          <p:nvPr/>
        </p:nvPicPr>
        <p:blipFill>
          <a:blip r:embed="rId3"/>
          <a:srcRect/>
          <a:stretch>
            <a:fillRect/>
          </a:stretch>
        </p:blipFill>
        <p:spPr bwMode="auto">
          <a:xfrm>
            <a:off x="4372679" y="1416125"/>
            <a:ext cx="2653831" cy="2336730"/>
          </a:xfrm>
          <a:prstGeom prst="rect">
            <a:avLst/>
          </a:prstGeom>
          <a:noFill/>
          <a:ln w="9525">
            <a:noFill/>
            <a:miter lim="800000"/>
            <a:headEnd/>
            <a:tailEnd/>
          </a:ln>
        </p:spPr>
      </p:pic>
      <p:pic>
        <p:nvPicPr>
          <p:cNvPr id="6150" name="Picture 6" descr="http://jpkc.ybzy.cn/ug/ug_kcwz/images/right01.jpg"/>
          <p:cNvPicPr>
            <a:picLocks noChangeAspect="1" noChangeArrowheads="1"/>
          </p:cNvPicPr>
          <p:nvPr/>
        </p:nvPicPr>
        <p:blipFill>
          <a:blip r:embed="rId4"/>
          <a:srcRect/>
          <a:stretch>
            <a:fillRect/>
          </a:stretch>
        </p:blipFill>
        <p:spPr bwMode="auto">
          <a:xfrm>
            <a:off x="7200173" y="3855781"/>
            <a:ext cx="4017139" cy="2872074"/>
          </a:xfrm>
          <a:prstGeom prst="rect">
            <a:avLst/>
          </a:prstGeom>
          <a:ln>
            <a:noFill/>
          </a:ln>
          <a:effectLst>
            <a:outerShdw blurRad="292100" dist="139700" dir="2700000" algn="tl" rotWithShape="0">
              <a:srgbClr val="333333">
                <a:alpha val="65000"/>
              </a:srgbClr>
            </a:outerShdw>
          </a:effectLst>
        </p:spPr>
      </p:pic>
      <p:pic>
        <p:nvPicPr>
          <p:cNvPr id="82951" name="Picture 8" descr="http://www.mitsuba.co.jp/randd/image/p13-02.jpg"/>
          <p:cNvPicPr>
            <a:picLocks noChangeAspect="1" noChangeArrowheads="1"/>
          </p:cNvPicPr>
          <p:nvPr/>
        </p:nvPicPr>
        <p:blipFill>
          <a:blip r:embed="rId5"/>
          <a:srcRect/>
          <a:stretch>
            <a:fillRect/>
          </a:stretch>
        </p:blipFill>
        <p:spPr bwMode="auto">
          <a:xfrm>
            <a:off x="7142163" y="1428594"/>
            <a:ext cx="3097438" cy="2336730"/>
          </a:xfrm>
          <a:prstGeom prst="rect">
            <a:avLst/>
          </a:prstGeom>
          <a:noFill/>
          <a:ln w="9525">
            <a:noFill/>
            <a:miter lim="800000"/>
            <a:headEnd/>
            <a:tailEnd/>
          </a:ln>
        </p:spPr>
      </p:pic>
      <p:pic>
        <p:nvPicPr>
          <p:cNvPr id="82952" name="圖片 11">
            <a:hlinkClick r:id="rId6"/>
          </p:cNvPr>
          <p:cNvPicPr>
            <a:picLocks noChangeAspect="1"/>
          </p:cNvPicPr>
          <p:nvPr/>
        </p:nvPicPr>
        <p:blipFill>
          <a:blip r:embed="rId7"/>
          <a:srcRect/>
          <a:stretch>
            <a:fillRect/>
          </a:stretch>
        </p:blipFill>
        <p:spPr bwMode="auto">
          <a:xfrm>
            <a:off x="9120189" y="269876"/>
            <a:ext cx="498475" cy="373063"/>
          </a:xfrm>
          <a:prstGeom prst="rect">
            <a:avLst/>
          </a:prstGeom>
          <a:noFill/>
          <a:ln w="9525">
            <a:noFill/>
            <a:miter lim="800000"/>
            <a:headEnd/>
            <a:tailEnd/>
          </a:ln>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標題 1"/>
          <p:cNvSpPr>
            <a:spLocks noGrp="1"/>
          </p:cNvSpPr>
          <p:nvPr>
            <p:ph type="title" idx="4294967295"/>
          </p:nvPr>
        </p:nvSpPr>
        <p:spPr>
          <a:xfrm>
            <a:off x="1775520" y="260648"/>
            <a:ext cx="8229600" cy="1143000"/>
          </a:xfrm>
        </p:spPr>
        <p:txBody>
          <a:bodyPr/>
          <a:lstStyle/>
          <a:p>
            <a:r>
              <a:rPr lang="zh-TW" altLang="en-US" sz="4800" dirty="0">
                <a:ea typeface="標楷體" pitchFamily="65" charset="-120"/>
              </a:rPr>
              <a:t>高職與高中的進路比較分析</a:t>
            </a:r>
          </a:p>
        </p:txBody>
      </p:sp>
      <p:graphicFrame>
        <p:nvGraphicFramePr>
          <p:cNvPr id="292867" name="Group 3"/>
          <p:cNvGraphicFramePr>
            <a:graphicFrameLocks noGrp="1"/>
          </p:cNvGraphicFramePr>
          <p:nvPr>
            <p:extLst>
              <p:ext uri="{D42A27DB-BD31-4B8C-83A1-F6EECF244321}">
                <p14:modId xmlns:p14="http://schemas.microsoft.com/office/powerpoint/2010/main" val="3183535524"/>
              </p:ext>
            </p:extLst>
          </p:nvPr>
        </p:nvGraphicFramePr>
        <p:xfrm>
          <a:off x="777752" y="1221804"/>
          <a:ext cx="10225135" cy="5375548"/>
        </p:xfrm>
        <a:graphic>
          <a:graphicData uri="http://schemas.openxmlformats.org/drawingml/2006/table">
            <a:tbl>
              <a:tblPr/>
              <a:tblGrid>
                <a:gridCol w="1539112">
                  <a:extLst>
                    <a:ext uri="{9D8B030D-6E8A-4147-A177-3AD203B41FA5}">
                      <a16:colId xmlns:a16="http://schemas.microsoft.com/office/drawing/2014/main" val="20000"/>
                    </a:ext>
                  </a:extLst>
                </a:gridCol>
                <a:gridCol w="4151980">
                  <a:extLst>
                    <a:ext uri="{9D8B030D-6E8A-4147-A177-3AD203B41FA5}">
                      <a16:colId xmlns:a16="http://schemas.microsoft.com/office/drawing/2014/main" val="20001"/>
                    </a:ext>
                  </a:extLst>
                </a:gridCol>
                <a:gridCol w="4534043">
                  <a:extLst>
                    <a:ext uri="{9D8B030D-6E8A-4147-A177-3AD203B41FA5}">
                      <a16:colId xmlns:a16="http://schemas.microsoft.com/office/drawing/2014/main" val="20002"/>
                    </a:ext>
                  </a:extLst>
                </a:gridCol>
              </a:tblGrid>
              <a:tr h="733880">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zh-TW" altLang="en-US" sz="2400" b="0" i="0" u="none" strike="noStrike" cap="none" normalizeH="0" baseline="0" dirty="0">
                          <a:ln>
                            <a:noFill/>
                          </a:ln>
                          <a:solidFill>
                            <a:schemeClr val="tx1"/>
                          </a:solidFill>
                          <a:effectLst/>
                          <a:latin typeface="標楷體" pitchFamily="65" charset="-120"/>
                          <a:ea typeface="標楷體" pitchFamily="65" charset="-120"/>
                        </a:rPr>
                        <a:t>類別</a:t>
                      </a:r>
                    </a:p>
                    <a:p>
                      <a:pPr marL="0" marR="0" lvl="0" indent="0" algn="l" defTabSz="914400" rtl="0" eaLnBrk="0" fontAlgn="base" latinLnBrk="0" hangingPunct="0">
                        <a:lnSpc>
                          <a:spcPct val="100000"/>
                        </a:lnSpc>
                        <a:spcBef>
                          <a:spcPct val="0"/>
                        </a:spcBef>
                        <a:spcAft>
                          <a:spcPct val="0"/>
                        </a:spcAft>
                        <a:buClrTx/>
                        <a:buSzTx/>
                        <a:buFontTx/>
                        <a:buNone/>
                        <a:tabLst/>
                      </a:pPr>
                      <a:r>
                        <a:rPr kumimoji="0" lang="zh-TW" altLang="en-US" sz="2400" b="0" i="0" u="none" strike="noStrike" cap="none" normalizeH="0" baseline="0" dirty="0">
                          <a:ln>
                            <a:noFill/>
                          </a:ln>
                          <a:solidFill>
                            <a:schemeClr val="tx1"/>
                          </a:solidFill>
                          <a:effectLst/>
                          <a:latin typeface="標楷體" pitchFamily="65" charset="-120"/>
                          <a:ea typeface="標楷體" pitchFamily="65" charset="-120"/>
                        </a:rPr>
                        <a:t>項目</a:t>
                      </a:r>
                    </a:p>
                  </a:txBody>
                  <a:tcPr marL="57904" marR="57904"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6350" cap="flat" cmpd="sng" algn="ctr">
                      <a:solidFill>
                        <a:srgbClr val="000000"/>
                      </a:solidFill>
                      <a:prstDash val="solid"/>
                      <a:round/>
                      <a:headEnd type="none" w="med" len="med"/>
                      <a:tailEnd type="none" w="med" len="med"/>
                    </a:lnTlToBr>
                    <a:lnBlToTr>
                      <a:noFill/>
                    </a:lnBlToTr>
                    <a:solidFill>
                      <a:srgbClr val="FFFF99"/>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zh-TW" altLang="en-US" sz="2400" b="0" i="0" u="none" strike="noStrike" cap="none" normalizeH="0" baseline="0">
                          <a:ln>
                            <a:noFill/>
                          </a:ln>
                          <a:solidFill>
                            <a:schemeClr val="tx1"/>
                          </a:solidFill>
                          <a:effectLst/>
                          <a:latin typeface="標楷體" pitchFamily="65" charset="-120"/>
                          <a:ea typeface="標楷體" pitchFamily="65" charset="-120"/>
                        </a:rPr>
                        <a:t>高 職</a:t>
                      </a:r>
                    </a:p>
                  </a:txBody>
                  <a:tcPr marL="57904" marR="57904"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zh-TW" altLang="en-US" sz="2400" b="0" i="0" u="none" strike="noStrike" cap="none" normalizeH="0" baseline="0">
                          <a:ln>
                            <a:noFill/>
                          </a:ln>
                          <a:solidFill>
                            <a:schemeClr val="tx1"/>
                          </a:solidFill>
                          <a:effectLst/>
                          <a:latin typeface="標楷體" pitchFamily="65" charset="-120"/>
                          <a:ea typeface="標楷體" pitchFamily="65" charset="-120"/>
                        </a:rPr>
                        <a:t>高 中</a:t>
                      </a:r>
                    </a:p>
                  </a:txBody>
                  <a:tcPr marL="57904" marR="57904"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extLst>
                  <a:ext uri="{0D108BD9-81ED-4DB2-BD59-A6C34878D82A}">
                    <a16:rowId xmlns:a16="http://schemas.microsoft.com/office/drawing/2014/main" val="10000"/>
                  </a:ext>
                </a:extLst>
              </a:tr>
              <a:tr h="843940">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zh-TW" altLang="en-US" sz="2400" b="0" i="0" u="none" strike="noStrike" cap="none" normalizeH="0" baseline="0">
                          <a:ln>
                            <a:noFill/>
                          </a:ln>
                          <a:solidFill>
                            <a:schemeClr val="tx1"/>
                          </a:solidFill>
                          <a:effectLst/>
                          <a:latin typeface="標楷體" pitchFamily="65" charset="-120"/>
                          <a:ea typeface="標楷體" pitchFamily="65" charset="-120"/>
                        </a:rPr>
                        <a:t>性　向</a:t>
                      </a:r>
                    </a:p>
                  </a:txBody>
                  <a:tcPr marL="57904" marR="57904"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just" defTabSz="914400" rtl="0" eaLnBrk="0" fontAlgn="base" latinLnBrk="0" hangingPunct="0">
                        <a:lnSpc>
                          <a:spcPct val="115000"/>
                        </a:lnSpc>
                        <a:spcBef>
                          <a:spcPct val="0"/>
                        </a:spcBef>
                        <a:spcAft>
                          <a:spcPct val="0"/>
                        </a:spcAft>
                        <a:buClrTx/>
                        <a:buSzTx/>
                        <a:buFontTx/>
                        <a:buNone/>
                        <a:tabLst>
                          <a:tab pos="304800" algn="l"/>
                        </a:tabLst>
                      </a:pPr>
                      <a:r>
                        <a:rPr kumimoji="0" lang="zh-TW" altLang="en-US" sz="2400" b="0" i="0" u="none" strike="noStrike" cap="none" normalizeH="0" baseline="0">
                          <a:ln>
                            <a:noFill/>
                          </a:ln>
                          <a:solidFill>
                            <a:srgbClr val="CC0066"/>
                          </a:solidFill>
                          <a:effectLst/>
                          <a:latin typeface="標楷體" pitchFamily="65" charset="-120"/>
                          <a:ea typeface="標楷體" pitchFamily="65" charset="-120"/>
                        </a:rPr>
                        <a:t>操作性向強</a:t>
                      </a:r>
                    </a:p>
                    <a:p>
                      <a:pPr marL="342900" marR="0" lvl="0" indent="-342900" algn="just" defTabSz="914400" rtl="0" eaLnBrk="0" fontAlgn="base" latinLnBrk="0" hangingPunct="0">
                        <a:lnSpc>
                          <a:spcPct val="115000"/>
                        </a:lnSpc>
                        <a:spcBef>
                          <a:spcPct val="0"/>
                        </a:spcBef>
                        <a:spcAft>
                          <a:spcPct val="0"/>
                        </a:spcAft>
                        <a:buClrTx/>
                        <a:buSzTx/>
                        <a:buFontTx/>
                        <a:buNone/>
                        <a:tabLst>
                          <a:tab pos="304800" algn="l"/>
                        </a:tabLst>
                      </a:pPr>
                      <a:r>
                        <a:rPr kumimoji="0" lang="zh-TW" altLang="en-US" sz="2400" b="0" i="0" u="none" strike="noStrike" cap="none" normalizeH="0" baseline="0">
                          <a:ln>
                            <a:noFill/>
                          </a:ln>
                          <a:solidFill>
                            <a:schemeClr val="tx1"/>
                          </a:solidFill>
                          <a:effectLst/>
                          <a:latin typeface="標楷體" pitchFamily="65" charset="-120"/>
                          <a:ea typeface="標楷體" pitchFamily="65" charset="-120"/>
                        </a:rPr>
                        <a:t>喜歡動手做實作活動</a:t>
                      </a:r>
                    </a:p>
                  </a:txBody>
                  <a:tcPr marL="57904" marR="57904"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just" defTabSz="914400" rtl="0" eaLnBrk="0" fontAlgn="base" latinLnBrk="0" hangingPunct="0">
                        <a:lnSpc>
                          <a:spcPct val="115000"/>
                        </a:lnSpc>
                        <a:spcBef>
                          <a:spcPct val="0"/>
                        </a:spcBef>
                        <a:spcAft>
                          <a:spcPct val="0"/>
                        </a:spcAft>
                        <a:buClrTx/>
                        <a:buSzTx/>
                        <a:buFontTx/>
                        <a:buNone/>
                        <a:tabLst>
                          <a:tab pos="304800" algn="l"/>
                        </a:tabLst>
                      </a:pPr>
                      <a:r>
                        <a:rPr kumimoji="0" lang="zh-TW" altLang="en-US" sz="2400" b="0" i="0" u="none" strike="noStrike" cap="none" normalizeH="0" baseline="0">
                          <a:ln>
                            <a:noFill/>
                          </a:ln>
                          <a:solidFill>
                            <a:srgbClr val="CC0066"/>
                          </a:solidFill>
                          <a:effectLst/>
                          <a:latin typeface="標楷體" pitchFamily="65" charset="-120"/>
                          <a:ea typeface="標楷體" pitchFamily="65" charset="-120"/>
                        </a:rPr>
                        <a:t>學術性向強</a:t>
                      </a:r>
                    </a:p>
                    <a:p>
                      <a:pPr marL="342900" marR="0" lvl="0" indent="-342900" algn="just" defTabSz="914400" rtl="0" eaLnBrk="0" fontAlgn="base" latinLnBrk="0" hangingPunct="0">
                        <a:lnSpc>
                          <a:spcPct val="115000"/>
                        </a:lnSpc>
                        <a:spcBef>
                          <a:spcPct val="0"/>
                        </a:spcBef>
                        <a:spcAft>
                          <a:spcPct val="0"/>
                        </a:spcAft>
                        <a:buClrTx/>
                        <a:buSzTx/>
                        <a:buFontTx/>
                        <a:buNone/>
                        <a:tabLst>
                          <a:tab pos="304800" algn="l"/>
                        </a:tabLst>
                      </a:pPr>
                      <a:r>
                        <a:rPr kumimoji="0" lang="zh-TW" altLang="en-US" sz="2400" b="0" i="0" u="none" strike="noStrike" cap="none" normalizeH="0" baseline="0">
                          <a:ln>
                            <a:noFill/>
                          </a:ln>
                          <a:solidFill>
                            <a:schemeClr val="tx1"/>
                          </a:solidFill>
                          <a:effectLst/>
                          <a:latin typeface="標楷體" pitchFamily="65" charset="-120"/>
                          <a:ea typeface="標楷體" pitchFamily="65" charset="-120"/>
                        </a:rPr>
                        <a:t>對學術研究興趣較濃</a:t>
                      </a:r>
                    </a:p>
                  </a:txBody>
                  <a:tcPr marL="57904" marR="57904"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531819">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zh-TW" altLang="en-US" sz="2400" b="0" i="0" u="none" strike="noStrike" cap="none" normalizeH="0" baseline="0">
                          <a:ln>
                            <a:noFill/>
                          </a:ln>
                          <a:solidFill>
                            <a:schemeClr val="tx1"/>
                          </a:solidFill>
                          <a:effectLst/>
                          <a:latin typeface="標楷體" pitchFamily="65" charset="-120"/>
                          <a:ea typeface="標楷體" pitchFamily="65" charset="-120"/>
                        </a:rPr>
                        <a:t>升學進路</a:t>
                      </a:r>
                    </a:p>
                  </a:txBody>
                  <a:tcPr marL="57904" marR="57904"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just" defTabSz="914400" rtl="0" eaLnBrk="0" fontAlgn="base" latinLnBrk="0" hangingPunct="0">
                        <a:lnSpc>
                          <a:spcPct val="115000"/>
                        </a:lnSpc>
                        <a:spcBef>
                          <a:spcPct val="0"/>
                        </a:spcBef>
                        <a:spcAft>
                          <a:spcPct val="0"/>
                        </a:spcAft>
                        <a:buClrTx/>
                        <a:buSzTx/>
                        <a:buFont typeface="Wingdings" pitchFamily="2" charset="2"/>
                        <a:buChar char=""/>
                        <a:tabLst>
                          <a:tab pos="304800" algn="l"/>
                        </a:tabLst>
                      </a:pPr>
                      <a:r>
                        <a:rPr kumimoji="0" lang="zh-TW" altLang="en-US" sz="2400" b="0" i="0" u="none" strike="noStrike" cap="none" normalizeH="0" baseline="0">
                          <a:ln>
                            <a:noFill/>
                          </a:ln>
                          <a:solidFill>
                            <a:schemeClr val="tx1"/>
                          </a:solidFill>
                          <a:effectLst/>
                          <a:latin typeface="標楷體" pitchFamily="65" charset="-120"/>
                          <a:ea typeface="標楷體" pitchFamily="65" charset="-120"/>
                        </a:rPr>
                        <a:t>升大學部份：以科技大學、技術學院、二專為主，一般大學為輔</a:t>
                      </a:r>
                    </a:p>
                    <a:p>
                      <a:pPr marL="342900" marR="0" lvl="0" indent="-342900" algn="just" defTabSz="914400" rtl="0" eaLnBrk="0" fontAlgn="base" latinLnBrk="0" hangingPunct="0">
                        <a:lnSpc>
                          <a:spcPct val="115000"/>
                        </a:lnSpc>
                        <a:spcBef>
                          <a:spcPct val="0"/>
                        </a:spcBef>
                        <a:spcAft>
                          <a:spcPct val="0"/>
                        </a:spcAft>
                        <a:buClrTx/>
                        <a:buSzTx/>
                        <a:buFont typeface="Wingdings" pitchFamily="2" charset="2"/>
                        <a:buChar char=""/>
                        <a:tabLst>
                          <a:tab pos="304800" algn="l"/>
                        </a:tabLst>
                      </a:pPr>
                      <a:r>
                        <a:rPr kumimoji="0" lang="zh-TW" altLang="en-US" sz="2400" b="0" i="0" u="none" strike="noStrike" cap="none" normalizeH="0" baseline="0">
                          <a:ln>
                            <a:noFill/>
                          </a:ln>
                          <a:solidFill>
                            <a:schemeClr val="tx1"/>
                          </a:solidFill>
                          <a:effectLst/>
                          <a:latin typeface="標楷體" pitchFamily="65" charset="-120"/>
                          <a:ea typeface="標楷體" pitchFamily="65" charset="-120"/>
                        </a:rPr>
                        <a:t>繼續攻讀研究所：以進入</a:t>
                      </a:r>
                      <a:r>
                        <a:rPr kumimoji="0" lang="zh-TW" altLang="en-US" sz="2400" b="0" i="0" u="none" strike="noStrike" cap="none" normalizeH="0" baseline="0">
                          <a:ln>
                            <a:noFill/>
                          </a:ln>
                          <a:solidFill>
                            <a:srgbClr val="CC0066"/>
                          </a:solidFill>
                          <a:effectLst/>
                          <a:latin typeface="標楷體" pitchFamily="65" charset="-120"/>
                          <a:ea typeface="標楷體" pitchFamily="65" charset="-120"/>
                        </a:rPr>
                        <a:t>科技校院研究所</a:t>
                      </a:r>
                      <a:r>
                        <a:rPr kumimoji="0" lang="zh-TW" altLang="en-US" sz="2400" b="0" i="0" u="none" strike="noStrike" cap="none" normalizeH="0" baseline="0">
                          <a:ln>
                            <a:noFill/>
                          </a:ln>
                          <a:solidFill>
                            <a:schemeClr val="tx1"/>
                          </a:solidFill>
                          <a:effectLst/>
                          <a:latin typeface="標楷體" pitchFamily="65" charset="-120"/>
                          <a:ea typeface="標楷體" pitchFamily="65" charset="-120"/>
                        </a:rPr>
                        <a:t>為主，或轉考一般大學研究所為輔</a:t>
                      </a:r>
                    </a:p>
                  </a:txBody>
                  <a:tcPr marL="57904" marR="57904"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just" defTabSz="914400" rtl="0" eaLnBrk="0" fontAlgn="base" latinLnBrk="0" hangingPunct="0">
                        <a:lnSpc>
                          <a:spcPct val="115000"/>
                        </a:lnSpc>
                        <a:spcBef>
                          <a:spcPct val="0"/>
                        </a:spcBef>
                        <a:spcAft>
                          <a:spcPct val="0"/>
                        </a:spcAft>
                        <a:buClrTx/>
                        <a:buSzTx/>
                        <a:buFont typeface="Wingdings" pitchFamily="2" charset="2"/>
                        <a:buChar char=""/>
                        <a:tabLst/>
                      </a:pPr>
                      <a:r>
                        <a:rPr kumimoji="0" lang="zh-TW" altLang="en-US" sz="2400" b="0" i="0" u="none" strike="noStrike" cap="none" normalizeH="0" baseline="0" dirty="0">
                          <a:ln>
                            <a:noFill/>
                          </a:ln>
                          <a:solidFill>
                            <a:schemeClr val="tx1"/>
                          </a:solidFill>
                          <a:effectLst/>
                          <a:latin typeface="標楷體" pitchFamily="65" charset="-120"/>
                          <a:ea typeface="標楷體" pitchFamily="65" charset="-120"/>
                        </a:rPr>
                        <a:t>升大學部份：以一般大學為主，科技校院、二專為輔</a:t>
                      </a:r>
                    </a:p>
                    <a:p>
                      <a:pPr marL="342900" marR="0" lvl="0" indent="-342900" algn="just" defTabSz="914400" rtl="0" eaLnBrk="0" fontAlgn="base" latinLnBrk="0" hangingPunct="0">
                        <a:lnSpc>
                          <a:spcPct val="115000"/>
                        </a:lnSpc>
                        <a:spcBef>
                          <a:spcPct val="0"/>
                        </a:spcBef>
                        <a:spcAft>
                          <a:spcPct val="0"/>
                        </a:spcAft>
                        <a:buClrTx/>
                        <a:buSzTx/>
                        <a:buFont typeface="Wingdings" pitchFamily="2" charset="2"/>
                        <a:buChar char=""/>
                        <a:tabLst/>
                      </a:pPr>
                      <a:r>
                        <a:rPr kumimoji="0" lang="zh-TW" altLang="en-US" sz="2400" b="0" i="0" u="none" strike="noStrike" cap="none" normalizeH="0" baseline="0" dirty="0">
                          <a:ln>
                            <a:noFill/>
                          </a:ln>
                          <a:solidFill>
                            <a:schemeClr val="tx1"/>
                          </a:solidFill>
                          <a:effectLst/>
                          <a:latin typeface="標楷體" pitchFamily="65" charset="-120"/>
                          <a:ea typeface="標楷體" pitchFamily="65" charset="-120"/>
                        </a:rPr>
                        <a:t>升學研究所：攻讀</a:t>
                      </a:r>
                      <a:r>
                        <a:rPr kumimoji="0" lang="zh-TW" altLang="en-US" sz="2400" b="0" i="0" u="none" strike="noStrike" cap="none" normalizeH="0" baseline="0" dirty="0">
                          <a:ln>
                            <a:noFill/>
                          </a:ln>
                          <a:solidFill>
                            <a:srgbClr val="CC0066"/>
                          </a:solidFill>
                          <a:effectLst/>
                          <a:latin typeface="標楷體" pitchFamily="65" charset="-120"/>
                          <a:ea typeface="標楷體" pitchFamily="65" charset="-120"/>
                        </a:rPr>
                        <a:t>一般大學研究所</a:t>
                      </a:r>
                      <a:r>
                        <a:rPr kumimoji="0" lang="zh-TW" altLang="en-US" sz="2400" b="0" i="0" u="none" strike="noStrike" cap="none" normalizeH="0" baseline="0" dirty="0">
                          <a:ln>
                            <a:noFill/>
                          </a:ln>
                          <a:solidFill>
                            <a:schemeClr val="tx1"/>
                          </a:solidFill>
                          <a:effectLst/>
                          <a:latin typeface="標楷體" pitchFamily="65" charset="-120"/>
                          <a:ea typeface="標楷體" pitchFamily="65" charset="-120"/>
                        </a:rPr>
                        <a:t>為主</a:t>
                      </a:r>
                    </a:p>
                  </a:txBody>
                  <a:tcPr marL="57600" marR="5760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1265909">
                <a:tc>
                  <a:txBody>
                    <a:bodyPr/>
                    <a:lstStyle/>
                    <a:p>
                      <a:pPr marL="342900" marR="0" lvl="0" indent="-342900" algn="ctr" defTabSz="914400" rtl="0" eaLnBrk="0" fontAlgn="base" latinLnBrk="0" hangingPunct="0">
                        <a:lnSpc>
                          <a:spcPct val="100000"/>
                        </a:lnSpc>
                        <a:spcBef>
                          <a:spcPct val="0"/>
                        </a:spcBef>
                        <a:spcAft>
                          <a:spcPct val="0"/>
                        </a:spcAft>
                        <a:buClrTx/>
                        <a:buSzTx/>
                        <a:buFont typeface="Wingdings" pitchFamily="2" charset="2"/>
                        <a:buNone/>
                        <a:tabLst>
                          <a:tab pos="304800" algn="l"/>
                        </a:tabLst>
                      </a:pPr>
                      <a:r>
                        <a:rPr kumimoji="0" lang="zh-TW" altLang="en-US" sz="2400" b="0" i="0" u="none" strike="noStrike" cap="none" normalizeH="0" baseline="0" dirty="0">
                          <a:ln>
                            <a:noFill/>
                          </a:ln>
                          <a:solidFill>
                            <a:schemeClr val="tx1"/>
                          </a:solidFill>
                          <a:effectLst/>
                          <a:latin typeface="標楷體" pitchFamily="65" charset="-120"/>
                          <a:ea typeface="標楷體" pitchFamily="65" charset="-120"/>
                        </a:rPr>
                        <a:t>未來發展</a:t>
                      </a: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just" defTabSz="914400" rtl="0" eaLnBrk="0" fontAlgn="base" latinLnBrk="0" hangingPunct="0">
                        <a:lnSpc>
                          <a:spcPct val="115000"/>
                        </a:lnSpc>
                        <a:spcBef>
                          <a:spcPct val="0"/>
                        </a:spcBef>
                        <a:spcAft>
                          <a:spcPct val="0"/>
                        </a:spcAft>
                        <a:buClrTx/>
                        <a:buSzTx/>
                        <a:buFont typeface="Wingdings" pitchFamily="2" charset="2"/>
                        <a:buChar char=""/>
                        <a:tabLst>
                          <a:tab pos="304800" algn="l"/>
                        </a:tabLst>
                      </a:pPr>
                      <a:r>
                        <a:rPr kumimoji="0" lang="zh-TW" altLang="en-US" sz="2400" b="0" i="0" u="none" strike="noStrike" cap="none" normalizeH="0" baseline="0">
                          <a:ln>
                            <a:noFill/>
                          </a:ln>
                          <a:solidFill>
                            <a:schemeClr val="tx1"/>
                          </a:solidFill>
                          <a:effectLst/>
                          <a:latin typeface="標楷體" pitchFamily="65" charset="-120"/>
                          <a:ea typeface="標楷體" pitchFamily="65" charset="-120"/>
                        </a:rPr>
                        <a:t>較強的</a:t>
                      </a:r>
                      <a:r>
                        <a:rPr kumimoji="0" lang="zh-TW" altLang="en-US" sz="2400" b="0" i="0" u="none" strike="noStrike" cap="none" normalizeH="0" baseline="0">
                          <a:ln>
                            <a:noFill/>
                          </a:ln>
                          <a:solidFill>
                            <a:srgbClr val="CC0066"/>
                          </a:solidFill>
                          <a:effectLst/>
                          <a:latin typeface="標楷體" pitchFamily="65" charset="-120"/>
                          <a:ea typeface="標楷體" pitchFamily="65" charset="-120"/>
                        </a:rPr>
                        <a:t>實務及技術能力</a:t>
                      </a:r>
                    </a:p>
                    <a:p>
                      <a:pPr marL="342900" marR="0" lvl="0" indent="-342900" algn="just" defTabSz="914400" rtl="0" eaLnBrk="0" fontAlgn="base" latinLnBrk="0" hangingPunct="0">
                        <a:lnSpc>
                          <a:spcPct val="115000"/>
                        </a:lnSpc>
                        <a:spcBef>
                          <a:spcPct val="0"/>
                        </a:spcBef>
                        <a:spcAft>
                          <a:spcPct val="0"/>
                        </a:spcAft>
                        <a:buClrTx/>
                        <a:buSzTx/>
                        <a:buFont typeface="Wingdings" pitchFamily="2" charset="2"/>
                        <a:buChar char=""/>
                        <a:tabLst>
                          <a:tab pos="304800" algn="l"/>
                        </a:tabLst>
                      </a:pPr>
                      <a:r>
                        <a:rPr kumimoji="0" lang="zh-TW" altLang="en-US" sz="2400" b="0" i="0" u="none" strike="noStrike" cap="none" normalizeH="0" baseline="0">
                          <a:ln>
                            <a:noFill/>
                          </a:ln>
                          <a:solidFill>
                            <a:schemeClr val="tx1"/>
                          </a:solidFill>
                          <a:effectLst/>
                          <a:latin typeface="標楷體" pitchFamily="65" charset="-120"/>
                          <a:ea typeface="標楷體" pitchFamily="65" charset="-120"/>
                        </a:rPr>
                        <a:t>所學和</a:t>
                      </a:r>
                      <a:r>
                        <a:rPr kumimoji="0" lang="zh-TW" altLang="en-US" sz="2400" b="0" i="0" u="none" strike="noStrike" cap="none" normalizeH="0" baseline="0">
                          <a:ln>
                            <a:noFill/>
                          </a:ln>
                          <a:solidFill>
                            <a:srgbClr val="CC0066"/>
                          </a:solidFill>
                          <a:effectLst/>
                          <a:latin typeface="標楷體" pitchFamily="65" charset="-120"/>
                          <a:ea typeface="標楷體" pitchFamily="65" charset="-120"/>
                        </a:rPr>
                        <a:t>職場所需能力接軌</a:t>
                      </a:r>
                    </a:p>
                    <a:p>
                      <a:pPr marL="342900" marR="0" lvl="0" indent="-342900" algn="just" defTabSz="914400" rtl="0" eaLnBrk="0" fontAlgn="base" latinLnBrk="0" hangingPunct="0">
                        <a:lnSpc>
                          <a:spcPct val="115000"/>
                        </a:lnSpc>
                        <a:spcBef>
                          <a:spcPct val="0"/>
                        </a:spcBef>
                        <a:spcAft>
                          <a:spcPct val="0"/>
                        </a:spcAft>
                        <a:buClrTx/>
                        <a:buSzTx/>
                        <a:buFont typeface="Wingdings" pitchFamily="2" charset="2"/>
                        <a:buChar char=""/>
                        <a:tabLst>
                          <a:tab pos="304800" algn="l"/>
                        </a:tabLst>
                      </a:pPr>
                      <a:r>
                        <a:rPr kumimoji="0" lang="zh-TW" altLang="en-US" sz="2400" b="0" i="0" u="none" strike="noStrike" cap="none" normalizeH="0" baseline="0">
                          <a:ln>
                            <a:noFill/>
                          </a:ln>
                          <a:solidFill>
                            <a:schemeClr val="tx1"/>
                          </a:solidFill>
                          <a:effectLst/>
                          <a:latin typeface="標楷體" pitchFamily="65" charset="-120"/>
                          <a:ea typeface="標楷體" pitchFamily="65" charset="-120"/>
                        </a:rPr>
                        <a:t>升學、就業管道兼具</a:t>
                      </a: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just" defTabSz="914400" rtl="0" eaLnBrk="0" fontAlgn="base" latinLnBrk="0" hangingPunct="0">
                        <a:lnSpc>
                          <a:spcPct val="115000"/>
                        </a:lnSpc>
                        <a:spcBef>
                          <a:spcPct val="0"/>
                        </a:spcBef>
                        <a:spcAft>
                          <a:spcPct val="0"/>
                        </a:spcAft>
                        <a:buClrTx/>
                        <a:buSzTx/>
                        <a:buFont typeface="Wingdings" pitchFamily="2" charset="2"/>
                        <a:buChar char=""/>
                        <a:tabLst>
                          <a:tab pos="304800" algn="l"/>
                        </a:tabLst>
                      </a:pPr>
                      <a:r>
                        <a:rPr kumimoji="0" lang="zh-TW" altLang="en-US" sz="2400" b="0" i="0" u="none" strike="noStrike" cap="none" normalizeH="0" baseline="0" dirty="0">
                          <a:ln>
                            <a:noFill/>
                          </a:ln>
                          <a:solidFill>
                            <a:schemeClr val="tx1"/>
                          </a:solidFill>
                          <a:effectLst/>
                          <a:latin typeface="標楷體" pitchFamily="65" charset="-120"/>
                          <a:ea typeface="標楷體" pitchFamily="65" charset="-120"/>
                        </a:rPr>
                        <a:t>偏具</a:t>
                      </a:r>
                      <a:r>
                        <a:rPr kumimoji="0" lang="zh-TW" altLang="en-US" sz="2400" b="0" i="0" u="none" strike="noStrike" cap="none" normalizeH="0" baseline="0" dirty="0">
                          <a:ln>
                            <a:noFill/>
                          </a:ln>
                          <a:solidFill>
                            <a:srgbClr val="CC0066"/>
                          </a:solidFill>
                          <a:effectLst/>
                          <a:latin typeface="標楷體" pitchFamily="65" charset="-120"/>
                          <a:ea typeface="標楷體" pitchFamily="65" charset="-120"/>
                        </a:rPr>
                        <a:t>知識型</a:t>
                      </a:r>
                      <a:r>
                        <a:rPr kumimoji="0" lang="zh-TW" altLang="en-US" sz="2400" b="0" i="0" u="none" strike="noStrike" cap="none" normalizeH="0" baseline="0" dirty="0">
                          <a:ln>
                            <a:noFill/>
                          </a:ln>
                          <a:solidFill>
                            <a:schemeClr val="tx1"/>
                          </a:solidFill>
                          <a:effectLst/>
                          <a:latin typeface="標楷體" pitchFamily="65" charset="-120"/>
                          <a:ea typeface="標楷體" pitchFamily="65" charset="-120"/>
                        </a:rPr>
                        <a:t>工作知能</a:t>
                      </a:r>
                    </a:p>
                    <a:p>
                      <a:pPr marL="342900" marR="0" lvl="0" indent="-342900" algn="just" defTabSz="914400" rtl="0" eaLnBrk="0" fontAlgn="base" latinLnBrk="0" hangingPunct="0">
                        <a:lnSpc>
                          <a:spcPct val="115000"/>
                        </a:lnSpc>
                        <a:spcBef>
                          <a:spcPct val="0"/>
                        </a:spcBef>
                        <a:spcAft>
                          <a:spcPct val="0"/>
                        </a:spcAft>
                        <a:buClrTx/>
                        <a:buSzTx/>
                        <a:buFont typeface="Wingdings" pitchFamily="2" charset="2"/>
                        <a:buChar char=""/>
                        <a:tabLst>
                          <a:tab pos="304800" algn="l"/>
                        </a:tabLst>
                      </a:pPr>
                      <a:r>
                        <a:rPr kumimoji="0" lang="zh-TW" altLang="en-US" sz="2400" b="0" i="0" u="none" strike="noStrike" cap="none" normalizeH="0" baseline="0" dirty="0">
                          <a:ln>
                            <a:noFill/>
                          </a:ln>
                          <a:solidFill>
                            <a:schemeClr val="tx1"/>
                          </a:solidFill>
                          <a:effectLst/>
                          <a:latin typeface="標楷體" pitchFamily="65" charset="-120"/>
                          <a:ea typeface="標楷體" pitchFamily="65" charset="-120"/>
                        </a:rPr>
                        <a:t>基礎</a:t>
                      </a:r>
                      <a:r>
                        <a:rPr kumimoji="0" lang="zh-TW" altLang="en-US" sz="2400" b="0" i="0" u="none" strike="noStrike" cap="none" normalizeH="0" baseline="0" dirty="0">
                          <a:ln>
                            <a:noFill/>
                          </a:ln>
                          <a:solidFill>
                            <a:srgbClr val="CC0066"/>
                          </a:solidFill>
                          <a:effectLst/>
                          <a:latin typeface="標楷體" pitchFamily="65" charset="-120"/>
                          <a:ea typeface="標楷體" pitchFamily="65" charset="-120"/>
                        </a:rPr>
                        <a:t>學科強</a:t>
                      </a:r>
                      <a:r>
                        <a:rPr kumimoji="0" lang="zh-TW" altLang="en-US" sz="2400" b="0" i="0" u="none" strike="noStrike" cap="none" normalizeH="0" baseline="0" dirty="0">
                          <a:ln>
                            <a:noFill/>
                          </a:ln>
                          <a:solidFill>
                            <a:schemeClr val="tx1"/>
                          </a:solidFill>
                          <a:effectLst/>
                          <a:latin typeface="標楷體" pitchFamily="65" charset="-120"/>
                          <a:ea typeface="標楷體" pitchFamily="65" charset="-120"/>
                        </a:rPr>
                        <a:t>，實務</a:t>
                      </a:r>
                      <a:r>
                        <a:rPr kumimoji="0" lang="zh-TW" altLang="en-US" sz="2400" b="0" i="0" u="none" strike="noStrike" cap="none" normalizeH="0" baseline="0" dirty="0">
                          <a:ln>
                            <a:noFill/>
                          </a:ln>
                          <a:solidFill>
                            <a:srgbClr val="CC0066"/>
                          </a:solidFill>
                          <a:effectLst/>
                          <a:latin typeface="標楷體" pitchFamily="65" charset="-120"/>
                          <a:ea typeface="標楷體" pitchFamily="65" charset="-120"/>
                        </a:rPr>
                        <a:t>職能較弱</a:t>
                      </a: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圓角矩形 2"/>
          <p:cNvSpPr/>
          <p:nvPr/>
        </p:nvSpPr>
        <p:spPr>
          <a:xfrm>
            <a:off x="1271464" y="2718884"/>
            <a:ext cx="9505056" cy="2006260"/>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sz="1800">
              <a:solidFill>
                <a:prstClr val="white"/>
              </a:solidFill>
            </a:endParaRPr>
          </a:p>
        </p:txBody>
      </p:sp>
      <p:grpSp>
        <p:nvGrpSpPr>
          <p:cNvPr id="86019" name="向下箭號圖說文字 4"/>
          <p:cNvGrpSpPr>
            <a:grpSpLocks/>
          </p:cNvGrpSpPr>
          <p:nvPr/>
        </p:nvGrpSpPr>
        <p:grpSpPr bwMode="auto">
          <a:xfrm>
            <a:off x="7392144" y="420639"/>
            <a:ext cx="2981325" cy="1785938"/>
            <a:chOff x="3686" y="200"/>
            <a:chExt cx="1878" cy="1125"/>
          </a:xfrm>
        </p:grpSpPr>
        <p:pic>
          <p:nvPicPr>
            <p:cNvPr id="86067" name="向下箭號圖說文字 4"/>
            <p:cNvPicPr>
              <a:picLocks noChangeArrowheads="1"/>
            </p:cNvPicPr>
            <p:nvPr/>
          </p:nvPicPr>
          <p:blipFill>
            <a:blip r:embed="rId3"/>
            <a:srcRect/>
            <a:stretch>
              <a:fillRect/>
            </a:stretch>
          </p:blipFill>
          <p:spPr bwMode="auto">
            <a:xfrm>
              <a:off x="3686" y="200"/>
              <a:ext cx="1878" cy="1125"/>
            </a:xfrm>
            <a:prstGeom prst="rect">
              <a:avLst/>
            </a:prstGeom>
            <a:noFill/>
            <a:ln w="9525">
              <a:noFill/>
              <a:miter lim="800000"/>
              <a:headEnd/>
              <a:tailEnd/>
            </a:ln>
          </p:spPr>
        </p:pic>
        <p:sp>
          <p:nvSpPr>
            <p:cNvPr id="86068" name="Text Box 5"/>
            <p:cNvSpPr txBox="1">
              <a:spLocks noChangeArrowheads="1"/>
            </p:cNvSpPr>
            <p:nvPr/>
          </p:nvSpPr>
          <p:spPr bwMode="auto">
            <a:xfrm>
              <a:off x="3742" y="255"/>
              <a:ext cx="1769" cy="660"/>
            </a:xfrm>
            <a:prstGeom prst="rect">
              <a:avLst/>
            </a:prstGeom>
            <a:noFill/>
            <a:ln w="9525">
              <a:noFill/>
              <a:miter lim="800000"/>
              <a:headEnd/>
              <a:tailEnd/>
            </a:ln>
          </p:spPr>
          <p:txBody>
            <a:bodyPr anchor="ctr"/>
            <a:lstStyle/>
            <a:p>
              <a:pPr algn="ctr" eaLnBrk="1" hangingPunct="1"/>
              <a:r>
                <a:rPr kumimoji="0" lang="zh-TW" altLang="en-US" sz="3600" dirty="0">
                  <a:solidFill>
                    <a:srgbClr val="FF0000"/>
                  </a:solidFill>
                  <a:latin typeface="標楷體" pitchFamily="65" charset="-120"/>
                  <a:ea typeface="標楷體" pitchFamily="65" charset="-120"/>
                </a:rPr>
                <a:t>九年級統整評估與決定</a:t>
              </a:r>
            </a:p>
          </p:txBody>
        </p:sp>
      </p:grpSp>
      <p:sp>
        <p:nvSpPr>
          <p:cNvPr id="2" name="圓角矩形 1"/>
          <p:cNvSpPr/>
          <p:nvPr/>
        </p:nvSpPr>
        <p:spPr>
          <a:xfrm>
            <a:off x="8184232" y="2676022"/>
            <a:ext cx="2364540" cy="1518857"/>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sz="1800">
              <a:solidFill>
                <a:prstClr val="white"/>
              </a:solidFill>
            </a:endParaRPr>
          </a:p>
        </p:txBody>
      </p:sp>
      <p:graphicFrame>
        <p:nvGraphicFramePr>
          <p:cNvPr id="7" name="表格 6"/>
          <p:cNvGraphicFramePr>
            <a:graphicFrameLocks noGrp="1"/>
          </p:cNvGraphicFramePr>
          <p:nvPr/>
        </p:nvGraphicFramePr>
        <p:xfrm>
          <a:off x="1415480" y="2698751"/>
          <a:ext cx="9171559" cy="4042617"/>
        </p:xfrm>
        <a:graphic>
          <a:graphicData uri="http://schemas.openxmlformats.org/drawingml/2006/table">
            <a:tbl>
              <a:tblPr/>
              <a:tblGrid>
                <a:gridCol w="1767510">
                  <a:extLst>
                    <a:ext uri="{9D8B030D-6E8A-4147-A177-3AD203B41FA5}">
                      <a16:colId xmlns:a16="http://schemas.microsoft.com/office/drawing/2014/main" val="20000"/>
                    </a:ext>
                  </a:extLst>
                </a:gridCol>
                <a:gridCol w="1716960">
                  <a:extLst>
                    <a:ext uri="{9D8B030D-6E8A-4147-A177-3AD203B41FA5}">
                      <a16:colId xmlns:a16="http://schemas.microsoft.com/office/drawing/2014/main" val="20001"/>
                    </a:ext>
                  </a:extLst>
                </a:gridCol>
                <a:gridCol w="1009232">
                  <a:extLst>
                    <a:ext uri="{9D8B030D-6E8A-4147-A177-3AD203B41FA5}">
                      <a16:colId xmlns:a16="http://schemas.microsoft.com/office/drawing/2014/main" val="20002"/>
                    </a:ext>
                  </a:extLst>
                </a:gridCol>
                <a:gridCol w="2339831">
                  <a:extLst>
                    <a:ext uri="{9D8B030D-6E8A-4147-A177-3AD203B41FA5}">
                      <a16:colId xmlns:a16="http://schemas.microsoft.com/office/drawing/2014/main" val="20003"/>
                    </a:ext>
                  </a:extLst>
                </a:gridCol>
                <a:gridCol w="2338026">
                  <a:extLst>
                    <a:ext uri="{9D8B030D-6E8A-4147-A177-3AD203B41FA5}">
                      <a16:colId xmlns:a16="http://schemas.microsoft.com/office/drawing/2014/main" val="20004"/>
                    </a:ext>
                  </a:extLst>
                </a:gridCol>
              </a:tblGrid>
              <a:tr h="694533">
                <a:tc>
                  <a:txBody>
                    <a:bodyPr/>
                    <a:lstStyle/>
                    <a:p>
                      <a:pPr marL="247650" marR="0" lvl="0" indent="-247650" algn="just" defTabSz="914400" rtl="0" eaLnBrk="0" fontAlgn="base" latinLnBrk="0" hangingPunct="0">
                        <a:lnSpc>
                          <a:spcPts val="2000"/>
                        </a:lnSpc>
                        <a:spcBef>
                          <a:spcPct val="0"/>
                        </a:spcBef>
                        <a:spcAft>
                          <a:spcPct val="0"/>
                        </a:spcAft>
                        <a:buClrTx/>
                        <a:buSzTx/>
                        <a:buFontTx/>
                        <a:buNone/>
                        <a:tabLst/>
                      </a:pPr>
                      <a:r>
                        <a:rPr kumimoji="0" lang="zh-TW" altLang="en-US" sz="1600" b="0" i="0" u="none" strike="noStrike" cap="none" normalizeH="0" baseline="0" dirty="0">
                          <a:ln>
                            <a:noFill/>
                          </a:ln>
                          <a:solidFill>
                            <a:srgbClr val="000000"/>
                          </a:solidFill>
                          <a:effectLst/>
                          <a:latin typeface="Arial" pitchFamily="34" charset="0"/>
                          <a:ea typeface="標楷體" pitchFamily="65" charset="-120"/>
                          <a:cs typeface="Arial" pitchFamily="34" charset="0"/>
                        </a:rPr>
                        <a:t>四、生涯統整面面觀</a:t>
                      </a:r>
                      <a:endParaRPr kumimoji="0" lang="zh-TW" altLang="en-US" sz="1600" b="0" i="0" u="none" strike="noStrike" cap="none" normalizeH="0" baseline="0" dirty="0">
                        <a:ln>
                          <a:noFill/>
                        </a:ln>
                        <a:solidFill>
                          <a:schemeClr val="tx1"/>
                        </a:solidFill>
                        <a:effectLst/>
                        <a:latin typeface="Times New Roman" pitchFamily="18" charset="0"/>
                        <a:ea typeface="標楷體" pitchFamily="65" charset="-120"/>
                        <a:cs typeface="Arial" pitchFamily="34" charset="0"/>
                      </a:endParaRPr>
                    </a:p>
                  </a:txBody>
                  <a:tcPr marL="68580" marR="68580" marT="0" marB="0" horzOverflow="overflow">
                    <a:lnL w="571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571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TW" sz="1600" b="0" i="0" u="none" strike="noStrike" cap="none" normalizeH="0" baseline="0">
                          <a:ln>
                            <a:noFill/>
                          </a:ln>
                          <a:solidFill>
                            <a:srgbClr val="000000"/>
                          </a:solidFill>
                          <a:effectLst/>
                          <a:latin typeface="Arial" pitchFamily="34" charset="0"/>
                          <a:ea typeface="標楷體" pitchFamily="65" charset="-120"/>
                        </a:rPr>
                        <a:t> </a:t>
                      </a:r>
                      <a:endParaRPr kumimoji="0" lang="zh-TW" altLang="zh-TW" sz="1600" b="0" i="0" u="none" strike="noStrike" cap="none" normalizeH="0" baseline="0">
                        <a:ln>
                          <a:noFill/>
                        </a:ln>
                        <a:solidFill>
                          <a:schemeClr val="tx1"/>
                        </a:solidFill>
                        <a:effectLst/>
                        <a:latin typeface="Times New Roman" pitchFamily="18" charset="0"/>
                        <a:ea typeface="新細明體" pitchFamily="18" charset="-12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571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1600" b="0" i="0" u="none" strike="noStrike" cap="none" normalizeH="0" baseline="0">
                          <a:ln>
                            <a:noFill/>
                          </a:ln>
                          <a:solidFill>
                            <a:srgbClr val="000000"/>
                          </a:solidFill>
                          <a:effectLst/>
                          <a:latin typeface="Arial" pitchFamily="34" charset="0"/>
                          <a:ea typeface="標楷體" pitchFamily="65" charset="-120"/>
                        </a:rPr>
                        <a:t>13-14</a:t>
                      </a:r>
                      <a:endParaRPr kumimoji="0" lang="zh-TW" altLang="zh-TW" sz="1600" b="0" i="0" u="none" strike="noStrike" cap="none" normalizeH="0" baseline="0">
                        <a:ln>
                          <a:noFill/>
                        </a:ln>
                        <a:solidFill>
                          <a:schemeClr val="tx1"/>
                        </a:solidFill>
                        <a:effectLst/>
                        <a:latin typeface="Times New Roman" pitchFamily="18" charset="0"/>
                        <a:ea typeface="新細明體" pitchFamily="18" charset="-12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571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zh-TW" altLang="en-US" sz="1600" b="0" i="0" u="none" strike="noStrike" cap="none" normalizeH="0" baseline="0">
                          <a:ln>
                            <a:noFill/>
                          </a:ln>
                          <a:solidFill>
                            <a:srgbClr val="000000"/>
                          </a:solidFill>
                          <a:effectLst/>
                          <a:latin typeface="Arial" pitchFamily="34" charset="0"/>
                          <a:ea typeface="標楷體" pitchFamily="65" charset="-120"/>
                          <a:cs typeface="Arial" pitchFamily="34" charset="0"/>
                        </a:rPr>
                        <a:t>學生</a:t>
                      </a:r>
                      <a:endParaRPr kumimoji="0" lang="zh-TW" altLang="en-US" sz="1600" b="0" i="0" u="none" strike="noStrike" cap="none" normalizeH="0" baseline="0">
                        <a:ln>
                          <a:noFill/>
                        </a:ln>
                        <a:solidFill>
                          <a:schemeClr val="tx1"/>
                        </a:solidFill>
                        <a:effectLst/>
                        <a:latin typeface="Times New Roman" pitchFamily="18" charset="0"/>
                        <a:ea typeface="標楷體" pitchFamily="65" charset="-120"/>
                        <a:cs typeface="Arial" pitchFamily="34"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571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zh-TW" altLang="en-US" sz="1600" b="0" i="0" u="none" strike="noStrike" cap="none" normalizeH="0" baseline="0">
                          <a:ln>
                            <a:noFill/>
                          </a:ln>
                          <a:solidFill>
                            <a:srgbClr val="000000"/>
                          </a:solidFill>
                          <a:effectLst/>
                          <a:latin typeface="Arial" pitchFamily="34" charset="0"/>
                          <a:ea typeface="標楷體" pitchFamily="65" charset="-120"/>
                          <a:cs typeface="Arial" pitchFamily="34" charset="0"/>
                        </a:rPr>
                        <a:t>九年級第</a:t>
                      </a:r>
                      <a:r>
                        <a:rPr kumimoji="0" lang="en-US" altLang="zh-TW" sz="1600" b="0" i="0" u="none" strike="noStrike" cap="none" normalizeH="0" baseline="0">
                          <a:ln>
                            <a:noFill/>
                          </a:ln>
                          <a:solidFill>
                            <a:srgbClr val="000000"/>
                          </a:solidFill>
                          <a:effectLst/>
                          <a:latin typeface="Arial" pitchFamily="34" charset="0"/>
                          <a:ea typeface="標楷體" pitchFamily="65" charset="-120"/>
                          <a:cs typeface="Arial" pitchFamily="34" charset="0"/>
                        </a:rPr>
                        <a:t>2</a:t>
                      </a:r>
                      <a:r>
                        <a:rPr kumimoji="0" lang="zh-TW" altLang="en-US" sz="1600" b="0" i="0" u="none" strike="noStrike" cap="none" normalizeH="0" baseline="0">
                          <a:ln>
                            <a:noFill/>
                          </a:ln>
                          <a:solidFill>
                            <a:srgbClr val="000000"/>
                          </a:solidFill>
                          <a:effectLst/>
                          <a:latin typeface="Arial" pitchFamily="34" charset="0"/>
                          <a:ea typeface="標楷體" pitchFamily="65" charset="-120"/>
                          <a:cs typeface="Arial" pitchFamily="34" charset="0"/>
                        </a:rPr>
                        <a:t>學期初（約</a:t>
                      </a:r>
                      <a:r>
                        <a:rPr kumimoji="0" lang="en-US" altLang="zh-TW" sz="1600" b="0" i="0" u="none" strike="noStrike" cap="none" normalizeH="0" baseline="0">
                          <a:ln>
                            <a:noFill/>
                          </a:ln>
                          <a:solidFill>
                            <a:srgbClr val="000000"/>
                          </a:solidFill>
                          <a:effectLst/>
                          <a:latin typeface="Arial" pitchFamily="34" charset="0"/>
                          <a:ea typeface="標楷體" pitchFamily="65" charset="-120"/>
                          <a:cs typeface="Arial" pitchFamily="34" charset="0"/>
                        </a:rPr>
                        <a:t>3</a:t>
                      </a:r>
                      <a:r>
                        <a:rPr kumimoji="0" lang="zh-TW" altLang="en-US" sz="1600" b="0" i="0" u="none" strike="noStrike" cap="none" normalizeH="0" baseline="0">
                          <a:ln>
                            <a:noFill/>
                          </a:ln>
                          <a:solidFill>
                            <a:srgbClr val="000000"/>
                          </a:solidFill>
                          <a:effectLst/>
                          <a:latin typeface="Arial" pitchFamily="34" charset="0"/>
                          <a:ea typeface="標楷體" pitchFamily="65" charset="-120"/>
                          <a:cs typeface="Arial" pitchFamily="34" charset="0"/>
                        </a:rPr>
                        <a:t>月）</a:t>
                      </a:r>
                      <a:endParaRPr kumimoji="0" lang="zh-TW" altLang="en-US" sz="1600" b="0" i="0" u="none" strike="noStrike" cap="none" normalizeH="0" baseline="0">
                        <a:ln>
                          <a:noFill/>
                        </a:ln>
                        <a:solidFill>
                          <a:schemeClr val="tx1"/>
                        </a:solidFill>
                        <a:effectLst/>
                        <a:latin typeface="Times New Roman" pitchFamily="18" charset="0"/>
                        <a:ea typeface="標楷體" pitchFamily="65" charset="-120"/>
                        <a:cs typeface="Arial" pitchFamily="34" charset="0"/>
                      </a:endParaRPr>
                    </a:p>
                  </a:txBody>
                  <a:tcPr marL="68580" marR="68580" marT="0" marB="0" horzOverflow="overflow">
                    <a:lnL w="12700" cap="flat" cmpd="sng"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571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1333503">
                <a:tc>
                  <a:txBody>
                    <a:bodyPr/>
                    <a:lstStyle/>
                    <a:p>
                      <a:pPr marL="247650" marR="0" lvl="0" indent="-247650" algn="just" defTabSz="914400" rtl="0" eaLnBrk="0" fontAlgn="base" latinLnBrk="0" hangingPunct="0">
                        <a:lnSpc>
                          <a:spcPts val="2000"/>
                        </a:lnSpc>
                        <a:spcBef>
                          <a:spcPct val="0"/>
                        </a:spcBef>
                        <a:spcAft>
                          <a:spcPct val="0"/>
                        </a:spcAft>
                        <a:buClrTx/>
                        <a:buSzTx/>
                        <a:buFontTx/>
                        <a:buNone/>
                        <a:tabLst/>
                      </a:pPr>
                      <a:r>
                        <a:rPr kumimoji="0" lang="zh-TW" altLang="en-US" sz="1600" b="0" i="0" u="none" strike="noStrike" cap="none" normalizeH="0" baseline="0" dirty="0">
                          <a:ln>
                            <a:noFill/>
                          </a:ln>
                          <a:solidFill>
                            <a:srgbClr val="000000"/>
                          </a:solidFill>
                          <a:effectLst/>
                          <a:latin typeface="Arial" pitchFamily="34" charset="0"/>
                          <a:ea typeface="標楷體" pitchFamily="65" charset="-120"/>
                          <a:cs typeface="Arial" pitchFamily="34" charset="0"/>
                        </a:rPr>
                        <a:t>五</a:t>
                      </a:r>
                      <a:r>
                        <a:rPr kumimoji="0" lang="zh-TW" altLang="en-US" sz="1600" b="0" i="0" u="none" strike="noStrike" cap="none" normalizeH="0" baseline="0" dirty="0">
                          <a:ln>
                            <a:noFill/>
                          </a:ln>
                          <a:solidFill>
                            <a:srgbClr val="FF0000"/>
                          </a:solidFill>
                          <a:effectLst/>
                          <a:latin typeface="Arial" pitchFamily="34" charset="0"/>
                          <a:ea typeface="標楷體" pitchFamily="65" charset="-120"/>
                          <a:cs typeface="Arial" pitchFamily="34" charset="0"/>
                        </a:rPr>
                        <a:t>、生涯發展規劃書</a:t>
                      </a:r>
                      <a:endParaRPr kumimoji="0" lang="zh-TW" altLang="en-US" sz="1600" b="0" i="0" u="none" strike="noStrike" cap="none" normalizeH="0" baseline="0" dirty="0">
                        <a:ln>
                          <a:noFill/>
                        </a:ln>
                        <a:solidFill>
                          <a:srgbClr val="FF0000"/>
                        </a:solidFill>
                        <a:effectLst/>
                        <a:latin typeface="Times New Roman" pitchFamily="18" charset="0"/>
                        <a:ea typeface="標楷體" pitchFamily="65" charset="-120"/>
                        <a:cs typeface="Arial" pitchFamily="34" charset="0"/>
                      </a:endParaRPr>
                    </a:p>
                  </a:txBody>
                  <a:tcPr marL="68580" marR="68580" marT="0" marB="0" anchor="ctr" horzOverflow="overflow">
                    <a:lnL w="571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TW" sz="1600" b="0" i="0" u="none" strike="noStrike" cap="none" normalizeH="0" baseline="0">
                          <a:ln>
                            <a:noFill/>
                          </a:ln>
                          <a:solidFill>
                            <a:srgbClr val="000000"/>
                          </a:solidFill>
                          <a:effectLst/>
                          <a:latin typeface="Arial" pitchFamily="34" charset="0"/>
                          <a:ea typeface="標楷體" pitchFamily="65" charset="-120"/>
                        </a:rPr>
                        <a:t> </a:t>
                      </a:r>
                      <a:endParaRPr kumimoji="0" lang="zh-TW" altLang="zh-TW" sz="1600" b="0" i="0" u="none" strike="noStrike" cap="none" normalizeH="0" baseline="0">
                        <a:ln>
                          <a:noFill/>
                        </a:ln>
                        <a:solidFill>
                          <a:schemeClr val="tx1"/>
                        </a:solidFill>
                        <a:effectLst/>
                        <a:latin typeface="Times New Roman" pitchFamily="18" charset="0"/>
                        <a:ea typeface="新細明體" pitchFamily="18" charset="-12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1600" b="0" i="0" u="none" strike="noStrike" cap="none" normalizeH="0" baseline="0">
                          <a:ln>
                            <a:noFill/>
                          </a:ln>
                          <a:solidFill>
                            <a:srgbClr val="000000"/>
                          </a:solidFill>
                          <a:effectLst/>
                          <a:latin typeface="Arial" pitchFamily="34" charset="0"/>
                          <a:ea typeface="標楷體" pitchFamily="65" charset="-120"/>
                        </a:rPr>
                        <a:t>15-16</a:t>
                      </a:r>
                      <a:endParaRPr kumimoji="0" lang="zh-TW" altLang="zh-TW" sz="1600" b="0" i="0" u="none" strike="noStrike" cap="none" normalizeH="0" baseline="0">
                        <a:ln>
                          <a:noFill/>
                        </a:ln>
                        <a:solidFill>
                          <a:schemeClr val="tx1"/>
                        </a:solidFill>
                        <a:effectLst/>
                        <a:latin typeface="Times New Roman" pitchFamily="18" charset="0"/>
                        <a:ea typeface="新細明體" pitchFamily="18" charset="-12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zh-TW" altLang="en-US" sz="1600" b="0" i="0" u="none" strike="noStrike" cap="none" normalizeH="0" baseline="0">
                          <a:ln>
                            <a:noFill/>
                          </a:ln>
                          <a:solidFill>
                            <a:srgbClr val="000000"/>
                          </a:solidFill>
                          <a:effectLst/>
                          <a:latin typeface="Arial" pitchFamily="34" charset="0"/>
                          <a:ea typeface="標楷體" pitchFamily="65" charset="-120"/>
                          <a:cs typeface="Arial" pitchFamily="34" charset="0"/>
                        </a:rPr>
                        <a:t>學生</a:t>
                      </a:r>
                      <a:endParaRPr kumimoji="0" lang="zh-TW" altLang="en-US" sz="1600" b="0" i="0" u="none" strike="noStrike" cap="none" normalizeH="0" baseline="0">
                        <a:ln>
                          <a:noFill/>
                        </a:ln>
                        <a:solidFill>
                          <a:schemeClr val="tx1"/>
                        </a:solidFill>
                        <a:effectLst/>
                        <a:latin typeface="Times New Roman" pitchFamily="18" charset="0"/>
                        <a:ea typeface="標楷體" pitchFamily="65" charset="-12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zh-TW" altLang="en-US" sz="1600" b="0" i="0" u="none" strike="noStrike" cap="none" normalizeH="0" baseline="0">
                          <a:ln>
                            <a:noFill/>
                          </a:ln>
                          <a:solidFill>
                            <a:srgbClr val="000000"/>
                          </a:solidFill>
                          <a:effectLst/>
                          <a:latin typeface="Arial" pitchFamily="34" charset="0"/>
                          <a:ea typeface="標楷體" pitchFamily="65" charset="-120"/>
                          <a:cs typeface="Arial" pitchFamily="34" charset="0"/>
                        </a:rPr>
                        <a:t>家長</a:t>
                      </a:r>
                      <a:endParaRPr kumimoji="0" lang="zh-TW" altLang="en-US" sz="1600" b="0" i="0" u="none" strike="noStrike" cap="none" normalizeH="0" baseline="0">
                        <a:ln>
                          <a:noFill/>
                        </a:ln>
                        <a:solidFill>
                          <a:schemeClr val="tx1"/>
                        </a:solidFill>
                        <a:effectLst/>
                        <a:latin typeface="Times New Roman" pitchFamily="18" charset="0"/>
                        <a:ea typeface="標楷體" pitchFamily="65" charset="-12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zh-TW" altLang="en-US" sz="1600" b="0" i="0" u="none" strike="noStrike" cap="none" normalizeH="0" baseline="0">
                          <a:ln>
                            <a:noFill/>
                          </a:ln>
                          <a:solidFill>
                            <a:srgbClr val="000000"/>
                          </a:solidFill>
                          <a:effectLst/>
                          <a:latin typeface="Arial" pitchFamily="34" charset="0"/>
                          <a:ea typeface="標楷體" pitchFamily="65" charset="-120"/>
                          <a:cs typeface="Arial" pitchFamily="34" charset="0"/>
                        </a:rPr>
                        <a:t>導師</a:t>
                      </a:r>
                      <a:endParaRPr kumimoji="0" lang="zh-TW" altLang="en-US" sz="1600" b="0" i="0" u="none" strike="noStrike" cap="none" normalizeH="0" baseline="0">
                        <a:ln>
                          <a:noFill/>
                        </a:ln>
                        <a:solidFill>
                          <a:schemeClr val="tx1"/>
                        </a:solidFill>
                        <a:effectLst/>
                        <a:latin typeface="Times New Roman" pitchFamily="18" charset="0"/>
                        <a:ea typeface="標楷體" pitchFamily="65" charset="-12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zh-TW" altLang="en-US" sz="1600" b="0" i="0" u="none" strike="noStrike" cap="none" normalizeH="0" baseline="0">
                          <a:ln>
                            <a:noFill/>
                          </a:ln>
                          <a:solidFill>
                            <a:srgbClr val="000000"/>
                          </a:solidFill>
                          <a:effectLst/>
                          <a:latin typeface="Arial" pitchFamily="34" charset="0"/>
                          <a:ea typeface="標楷體" pitchFamily="65" charset="-120"/>
                          <a:cs typeface="Arial" pitchFamily="34" charset="0"/>
                        </a:rPr>
                        <a:t>輔導教師</a:t>
                      </a:r>
                      <a:endParaRPr kumimoji="0" lang="zh-TW" altLang="en-US" sz="1600" b="0" i="0" u="none" strike="noStrike" cap="none" normalizeH="0" baseline="0">
                        <a:ln>
                          <a:noFill/>
                        </a:ln>
                        <a:solidFill>
                          <a:schemeClr val="tx1"/>
                        </a:solidFill>
                        <a:effectLst/>
                        <a:latin typeface="Times New Roman" pitchFamily="18" charset="0"/>
                        <a:ea typeface="標楷體" pitchFamily="65" charset="-120"/>
                        <a:cs typeface="Arial" pitchFamily="34"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zh-TW" altLang="en-US" sz="1600" b="0" i="0" u="none" strike="noStrike" cap="none" normalizeH="0" baseline="0" dirty="0">
                          <a:ln>
                            <a:noFill/>
                          </a:ln>
                          <a:solidFill>
                            <a:srgbClr val="000000"/>
                          </a:solidFill>
                          <a:effectLst/>
                          <a:latin typeface="Arial" pitchFamily="34" charset="0"/>
                          <a:ea typeface="標楷體" pitchFamily="65" charset="-120"/>
                          <a:cs typeface="Arial" pitchFamily="34" charset="0"/>
                        </a:rPr>
                        <a:t>九年級第</a:t>
                      </a:r>
                      <a:r>
                        <a:rPr kumimoji="0" lang="en-US" altLang="zh-TW" sz="1600" b="0" i="0" u="none" strike="noStrike" cap="none" normalizeH="0" baseline="0" dirty="0">
                          <a:ln>
                            <a:noFill/>
                          </a:ln>
                          <a:solidFill>
                            <a:srgbClr val="000000"/>
                          </a:solidFill>
                          <a:effectLst/>
                          <a:latin typeface="Arial" pitchFamily="34" charset="0"/>
                          <a:ea typeface="標楷體" pitchFamily="65" charset="-120"/>
                          <a:cs typeface="Arial" pitchFamily="34" charset="0"/>
                        </a:rPr>
                        <a:t>2</a:t>
                      </a:r>
                      <a:r>
                        <a:rPr kumimoji="0" lang="zh-TW" altLang="en-US" sz="1600" b="0" i="0" u="none" strike="noStrike" cap="none" normalizeH="0" baseline="0" dirty="0">
                          <a:ln>
                            <a:noFill/>
                          </a:ln>
                          <a:solidFill>
                            <a:srgbClr val="000000"/>
                          </a:solidFill>
                          <a:effectLst/>
                          <a:latin typeface="Arial" pitchFamily="34" charset="0"/>
                          <a:ea typeface="標楷體" pitchFamily="65" charset="-120"/>
                          <a:cs typeface="Arial" pitchFamily="34" charset="0"/>
                        </a:rPr>
                        <a:t>學期</a:t>
                      </a:r>
                      <a:endParaRPr kumimoji="0" lang="zh-TW" altLang="en-US" sz="1600" b="0" i="0" u="none" strike="noStrike" cap="none" normalizeH="0" baseline="0" dirty="0">
                        <a:ln>
                          <a:noFill/>
                        </a:ln>
                        <a:solidFill>
                          <a:schemeClr val="tx1"/>
                        </a:solidFill>
                        <a:effectLst/>
                        <a:latin typeface="Times New Roman" pitchFamily="18" charset="0"/>
                        <a:ea typeface="標楷體" pitchFamily="65" charset="-12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zh-TW" altLang="en-US" sz="1600" b="0" i="0" u="none" strike="noStrike" cap="none" normalizeH="0" baseline="0" dirty="0">
                          <a:ln>
                            <a:noFill/>
                          </a:ln>
                          <a:solidFill>
                            <a:srgbClr val="000000"/>
                          </a:solidFill>
                          <a:effectLst/>
                          <a:latin typeface="Arial" pitchFamily="34" charset="0"/>
                          <a:ea typeface="標楷體" pitchFamily="65" charset="-120"/>
                          <a:cs typeface="Arial" pitchFamily="34" charset="0"/>
                        </a:rPr>
                        <a:t>（免試入學及特色招生前）</a:t>
                      </a:r>
                      <a:endParaRPr kumimoji="0" lang="zh-TW" altLang="en-US" sz="1600" b="0" i="0" u="none" strike="noStrike" cap="none" normalizeH="0" baseline="0" dirty="0">
                        <a:ln>
                          <a:noFill/>
                        </a:ln>
                        <a:solidFill>
                          <a:schemeClr val="tx1"/>
                        </a:solidFill>
                        <a:effectLst/>
                        <a:latin typeface="Times New Roman" pitchFamily="18" charset="0"/>
                        <a:ea typeface="標楷體" pitchFamily="65" charset="-120"/>
                        <a:cs typeface="Arial" pitchFamily="34" charset="0"/>
                      </a:endParaRPr>
                    </a:p>
                  </a:txBody>
                  <a:tcPr marL="68580" marR="68580" marT="0" marB="0" horzOverflow="overflow">
                    <a:lnL w="12700" cap="flat" cmpd="sng"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666752">
                <a:tc rowSpan="2">
                  <a:txBody>
                    <a:bodyPr/>
                    <a:lstStyle/>
                    <a:p>
                      <a:pPr marL="247650" marR="0" lvl="0" indent="-247650" algn="just" defTabSz="914400" rtl="0" eaLnBrk="0" fontAlgn="base" latinLnBrk="0" hangingPunct="0">
                        <a:lnSpc>
                          <a:spcPts val="2000"/>
                        </a:lnSpc>
                        <a:spcBef>
                          <a:spcPct val="0"/>
                        </a:spcBef>
                        <a:spcAft>
                          <a:spcPct val="0"/>
                        </a:spcAft>
                        <a:buClrTx/>
                        <a:buSzTx/>
                        <a:buFontTx/>
                        <a:buNone/>
                        <a:tabLst/>
                      </a:pPr>
                      <a:r>
                        <a:rPr kumimoji="0" lang="zh-TW" altLang="en-US" sz="1600" b="1" i="0" u="none" strike="noStrike" cap="none" normalizeH="0" baseline="0" dirty="0">
                          <a:ln>
                            <a:noFill/>
                          </a:ln>
                          <a:solidFill>
                            <a:srgbClr val="000000"/>
                          </a:solidFill>
                          <a:effectLst/>
                          <a:latin typeface="Arial" pitchFamily="34" charset="0"/>
                          <a:ea typeface="標楷體" pitchFamily="65" charset="-120"/>
                          <a:cs typeface="Arial" pitchFamily="34" charset="0"/>
                        </a:rPr>
                        <a:t>六、其他生涯輔導紀錄</a:t>
                      </a:r>
                      <a:endParaRPr kumimoji="0" lang="zh-TW" altLang="en-US" sz="1600" b="1" i="0" u="none" strike="noStrike" cap="none" normalizeH="0" baseline="0" dirty="0">
                        <a:ln>
                          <a:noFill/>
                        </a:ln>
                        <a:solidFill>
                          <a:schemeClr val="tx1"/>
                        </a:solidFill>
                        <a:effectLst/>
                        <a:latin typeface="Times New Roman" pitchFamily="18" charset="0"/>
                        <a:ea typeface="標楷體" pitchFamily="65" charset="-120"/>
                        <a:cs typeface="Arial" pitchFamily="34" charset="0"/>
                      </a:endParaRPr>
                    </a:p>
                  </a:txBody>
                  <a:tcPr marL="68580" marR="68580" marT="0" marB="0" anchor="ctr" horzOverflow="overflow">
                    <a:lnL w="571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57150" cap="flat" cmpd="dbl" algn="ctr">
                      <a:solidFill>
                        <a:srgbClr val="000000"/>
                      </a:solidFill>
                      <a:prstDash val="solid"/>
                      <a:round/>
                      <a:headEnd type="none" w="med" len="med"/>
                      <a:tailEnd type="none" w="med" len="med"/>
                    </a:lnB>
                    <a:lnTlToBr>
                      <a:noFill/>
                    </a:lnTlToBr>
                    <a:lnBlToTr>
                      <a:noFill/>
                    </a:lnBlToTr>
                    <a:noFill/>
                  </a:tcPr>
                </a:tc>
                <a:tc>
                  <a:txBody>
                    <a:bodyPr/>
                    <a:lstStyle/>
                    <a:p>
                      <a:pPr marL="495300" marR="0" lvl="0" indent="-495300" algn="l" defTabSz="914400" rtl="0" eaLnBrk="0" fontAlgn="base" latinLnBrk="0" hangingPunct="0">
                        <a:lnSpc>
                          <a:spcPct val="100000"/>
                        </a:lnSpc>
                        <a:spcBef>
                          <a:spcPct val="0"/>
                        </a:spcBef>
                        <a:spcAft>
                          <a:spcPct val="0"/>
                        </a:spcAft>
                        <a:buClrTx/>
                        <a:buSzTx/>
                        <a:buFontTx/>
                        <a:buNone/>
                        <a:tabLst/>
                      </a:pPr>
                      <a:r>
                        <a:rPr kumimoji="0" lang="zh-TW" altLang="en-US" sz="1600" b="0" i="0" u="none" strike="noStrike" cap="none" normalizeH="0" baseline="0">
                          <a:ln>
                            <a:noFill/>
                          </a:ln>
                          <a:solidFill>
                            <a:srgbClr val="000000"/>
                          </a:solidFill>
                          <a:effectLst/>
                          <a:latin typeface="Arial" pitchFamily="34" charset="0"/>
                          <a:ea typeface="標楷體" pitchFamily="65" charset="-120"/>
                          <a:cs typeface="Arial" pitchFamily="34" charset="0"/>
                        </a:rPr>
                        <a:t>（一）生涯輔導紀錄</a:t>
                      </a:r>
                      <a:endParaRPr kumimoji="0" lang="zh-TW" altLang="en-US" sz="1600" b="0" i="0" u="none" strike="noStrike" cap="none" normalizeH="0" baseline="0">
                        <a:ln>
                          <a:noFill/>
                        </a:ln>
                        <a:solidFill>
                          <a:schemeClr val="tx1"/>
                        </a:solidFill>
                        <a:effectLst/>
                        <a:latin typeface="Times New Roman" pitchFamily="18" charset="0"/>
                        <a:ea typeface="標楷體" pitchFamily="65" charset="-120"/>
                        <a:cs typeface="Arial" pitchFamily="34"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1600" b="0" i="0" u="none" strike="noStrike" cap="none" normalizeH="0" baseline="0">
                          <a:ln>
                            <a:noFill/>
                          </a:ln>
                          <a:solidFill>
                            <a:srgbClr val="000000"/>
                          </a:solidFill>
                          <a:effectLst/>
                          <a:latin typeface="Arial" pitchFamily="34" charset="0"/>
                          <a:ea typeface="標楷體" pitchFamily="65" charset="-120"/>
                        </a:rPr>
                        <a:t>17</a:t>
                      </a:r>
                      <a:endParaRPr kumimoji="0" lang="zh-TW" altLang="zh-TW" sz="1600" b="0" i="0" u="none" strike="noStrike" cap="none" normalizeH="0" baseline="0">
                        <a:ln>
                          <a:noFill/>
                        </a:ln>
                        <a:solidFill>
                          <a:schemeClr val="tx1"/>
                        </a:solidFill>
                        <a:effectLst/>
                        <a:latin typeface="Times New Roman" pitchFamily="18" charset="0"/>
                        <a:ea typeface="新細明體" pitchFamily="18" charset="-12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zh-TW" altLang="en-US" sz="1600" b="0" i="0" u="none" strike="noStrike" cap="none" normalizeH="0" baseline="0" dirty="0">
                          <a:ln>
                            <a:noFill/>
                          </a:ln>
                          <a:solidFill>
                            <a:srgbClr val="000000"/>
                          </a:solidFill>
                          <a:effectLst/>
                          <a:latin typeface="Arial" pitchFamily="34" charset="0"/>
                          <a:ea typeface="標楷體" pitchFamily="65" charset="-120"/>
                          <a:cs typeface="Arial" pitchFamily="34" charset="0"/>
                        </a:rPr>
                        <a:t>導師</a:t>
                      </a:r>
                      <a:endParaRPr kumimoji="0" lang="zh-TW" altLang="en-US" sz="1600" b="0" i="0" u="none" strike="noStrike" cap="none" normalizeH="0" baseline="0" dirty="0">
                        <a:ln>
                          <a:noFill/>
                        </a:ln>
                        <a:solidFill>
                          <a:schemeClr val="tx1"/>
                        </a:solidFill>
                        <a:effectLst/>
                        <a:latin typeface="Times New Roman" pitchFamily="18" charset="0"/>
                        <a:ea typeface="標楷體" pitchFamily="65" charset="-12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zh-TW" altLang="en-US" sz="1600" b="0" i="0" u="none" strike="noStrike" cap="none" normalizeH="0" baseline="0" dirty="0">
                          <a:ln>
                            <a:noFill/>
                          </a:ln>
                          <a:solidFill>
                            <a:srgbClr val="000000"/>
                          </a:solidFill>
                          <a:effectLst/>
                          <a:latin typeface="Arial" pitchFamily="34" charset="0"/>
                          <a:ea typeface="標楷體" pitchFamily="65" charset="-120"/>
                          <a:cs typeface="Arial" pitchFamily="34" charset="0"/>
                        </a:rPr>
                        <a:t>輔導教師</a:t>
                      </a:r>
                      <a:endParaRPr kumimoji="0" lang="zh-TW" altLang="en-US" sz="1600" b="0" i="0" u="none" strike="noStrike" cap="none" normalizeH="0" baseline="0" dirty="0">
                        <a:ln>
                          <a:noFill/>
                        </a:ln>
                        <a:solidFill>
                          <a:schemeClr val="tx1"/>
                        </a:solidFill>
                        <a:effectLst/>
                        <a:latin typeface="Times New Roman" pitchFamily="18" charset="0"/>
                        <a:ea typeface="標楷體" pitchFamily="65" charset="-120"/>
                        <a:cs typeface="Arial" pitchFamily="34"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zh-TW" altLang="en-US" sz="1600" b="0" i="0" u="none" strike="noStrike" cap="none" normalizeH="0" baseline="0" dirty="0">
                          <a:ln>
                            <a:noFill/>
                          </a:ln>
                          <a:solidFill>
                            <a:srgbClr val="000000"/>
                          </a:solidFill>
                          <a:effectLst/>
                          <a:latin typeface="Arial" pitchFamily="34" charset="0"/>
                          <a:ea typeface="標楷體" pitchFamily="65" charset="-120"/>
                          <a:cs typeface="Arial" pitchFamily="34" charset="0"/>
                        </a:rPr>
                        <a:t>進行學生生涯輔導後，適時填寫</a:t>
                      </a:r>
                      <a:endParaRPr kumimoji="0" lang="zh-TW" altLang="en-US" sz="1600" b="0" i="0" u="none" strike="noStrike" cap="none" normalizeH="0" baseline="0" dirty="0">
                        <a:ln>
                          <a:noFill/>
                        </a:ln>
                        <a:solidFill>
                          <a:schemeClr val="tx1"/>
                        </a:solidFill>
                        <a:effectLst/>
                        <a:latin typeface="Times New Roman" pitchFamily="18" charset="0"/>
                        <a:ea typeface="標楷體" pitchFamily="65" charset="-120"/>
                        <a:cs typeface="Arial" pitchFamily="34" charset="0"/>
                      </a:endParaRPr>
                    </a:p>
                  </a:txBody>
                  <a:tcPr marL="68580" marR="68580" marT="0" marB="0" horzOverflow="overflow">
                    <a:lnL w="12700" cap="flat" cmpd="sng"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1347829">
                <a:tc vMerge="1">
                  <a:txBody>
                    <a:bodyPr/>
                    <a:lstStyle/>
                    <a:p>
                      <a:endParaRPr lang="zh-TW" altLang="en-US"/>
                    </a:p>
                  </a:txBody>
                  <a:tcPr/>
                </a:tc>
                <a:tc>
                  <a:txBody>
                    <a:bodyPr/>
                    <a:lstStyle/>
                    <a:p>
                      <a:pPr marL="495300" marR="0" lvl="0" indent="-495300" algn="l" defTabSz="914400" rtl="0" eaLnBrk="0" fontAlgn="base" latinLnBrk="0" hangingPunct="0">
                        <a:lnSpc>
                          <a:spcPct val="100000"/>
                        </a:lnSpc>
                        <a:spcBef>
                          <a:spcPct val="0"/>
                        </a:spcBef>
                        <a:spcAft>
                          <a:spcPct val="0"/>
                        </a:spcAft>
                        <a:buClrTx/>
                        <a:buSzTx/>
                        <a:buFontTx/>
                        <a:buNone/>
                        <a:tabLst/>
                      </a:pPr>
                      <a:r>
                        <a:rPr kumimoji="0" lang="zh-TW" altLang="en-US" sz="1600" b="0" i="0" u="none" strike="noStrike" cap="none" normalizeH="0" baseline="0" dirty="0">
                          <a:ln>
                            <a:noFill/>
                          </a:ln>
                          <a:solidFill>
                            <a:srgbClr val="000000"/>
                          </a:solidFill>
                          <a:effectLst/>
                          <a:latin typeface="Arial" pitchFamily="34" charset="0"/>
                          <a:ea typeface="標楷體" pitchFamily="65" charset="-120"/>
                          <a:cs typeface="Arial" pitchFamily="34" charset="0"/>
                        </a:rPr>
                        <a:t>（二）生涯諮詢紀錄</a:t>
                      </a:r>
                      <a:endParaRPr kumimoji="0" lang="zh-TW" altLang="en-US" sz="1600" b="0" i="0" u="none" strike="noStrike" cap="none" normalizeH="0" baseline="0" dirty="0">
                        <a:ln>
                          <a:noFill/>
                        </a:ln>
                        <a:solidFill>
                          <a:schemeClr val="tx1"/>
                        </a:solidFill>
                        <a:effectLst/>
                        <a:latin typeface="Times New Roman" pitchFamily="18" charset="0"/>
                        <a:ea typeface="標楷體" pitchFamily="65" charset="-120"/>
                        <a:cs typeface="Arial" pitchFamily="34"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57150" cap="flat" cmpd="dbl"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1600" b="0" i="0" u="none" strike="noStrike" cap="none" normalizeH="0" baseline="0" dirty="0">
                          <a:ln>
                            <a:noFill/>
                          </a:ln>
                          <a:solidFill>
                            <a:srgbClr val="000000"/>
                          </a:solidFill>
                          <a:effectLst/>
                          <a:latin typeface="Arial" pitchFamily="34" charset="0"/>
                          <a:ea typeface="標楷體" pitchFamily="65" charset="-120"/>
                        </a:rPr>
                        <a:t>18</a:t>
                      </a:r>
                      <a:endParaRPr kumimoji="0" lang="zh-TW" altLang="zh-TW" sz="1600" b="0" i="0" u="none" strike="noStrike" cap="none" normalizeH="0" baseline="0" dirty="0">
                        <a:ln>
                          <a:noFill/>
                        </a:ln>
                        <a:solidFill>
                          <a:schemeClr val="tx1"/>
                        </a:solidFill>
                        <a:effectLst/>
                        <a:latin typeface="Times New Roman" pitchFamily="18" charset="0"/>
                        <a:ea typeface="新細明體" pitchFamily="18" charset="-12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57150" cap="flat" cmpd="dbl"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zh-TW" altLang="en-US" sz="1600" b="0" i="0" u="none" strike="noStrike" cap="none" normalizeH="0" baseline="0" dirty="0">
                          <a:ln>
                            <a:noFill/>
                          </a:ln>
                          <a:solidFill>
                            <a:srgbClr val="000000"/>
                          </a:solidFill>
                          <a:effectLst/>
                          <a:latin typeface="Arial" pitchFamily="34" charset="0"/>
                          <a:ea typeface="標楷體" pitchFamily="65" charset="-120"/>
                          <a:cs typeface="Arial" pitchFamily="34" charset="0"/>
                        </a:rPr>
                        <a:t>學生</a:t>
                      </a:r>
                      <a:endParaRPr kumimoji="0" lang="zh-TW" altLang="en-US" sz="1600" b="0" i="0" u="none" strike="noStrike" cap="none" normalizeH="0" baseline="0" dirty="0">
                        <a:ln>
                          <a:noFill/>
                        </a:ln>
                        <a:solidFill>
                          <a:schemeClr val="tx1"/>
                        </a:solidFill>
                        <a:effectLst/>
                        <a:latin typeface="Times New Roman" pitchFamily="18" charset="0"/>
                        <a:ea typeface="標楷體" pitchFamily="65" charset="-120"/>
                        <a:cs typeface="Arial" pitchFamily="34"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57150" cap="flat" cmpd="dbl"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zh-TW" altLang="en-US" sz="1600" b="0" i="0" u="none" strike="noStrike" cap="none" normalizeH="0" baseline="0" dirty="0">
                          <a:ln>
                            <a:noFill/>
                          </a:ln>
                          <a:solidFill>
                            <a:srgbClr val="000000"/>
                          </a:solidFill>
                          <a:effectLst/>
                          <a:latin typeface="Arial" pitchFamily="34" charset="0"/>
                          <a:ea typeface="標楷體" pitchFamily="65" charset="-120"/>
                          <a:cs typeface="Arial" pitchFamily="34" charset="0"/>
                        </a:rPr>
                        <a:t>每年</a:t>
                      </a:r>
                      <a:r>
                        <a:rPr kumimoji="0" lang="en-US" altLang="zh-TW" sz="1600" b="0" i="0" u="none" strike="noStrike" cap="none" normalizeH="0" baseline="0" dirty="0">
                          <a:ln>
                            <a:noFill/>
                          </a:ln>
                          <a:solidFill>
                            <a:srgbClr val="000000"/>
                          </a:solidFill>
                          <a:effectLst/>
                          <a:latin typeface="Arial" pitchFamily="34" charset="0"/>
                          <a:ea typeface="標楷體" pitchFamily="65" charset="-120"/>
                          <a:cs typeface="Arial" pitchFamily="34" charset="0"/>
                        </a:rPr>
                        <a:t>9</a:t>
                      </a:r>
                      <a:r>
                        <a:rPr kumimoji="0" lang="zh-TW" altLang="en-US" sz="1600" b="0" i="0" u="none" strike="noStrike" cap="none" normalizeH="0" baseline="0" dirty="0">
                          <a:ln>
                            <a:noFill/>
                          </a:ln>
                          <a:solidFill>
                            <a:srgbClr val="000000"/>
                          </a:solidFill>
                          <a:effectLst/>
                          <a:latin typeface="Arial" pitchFamily="34" charset="0"/>
                          <a:ea typeface="標楷體" pitchFamily="65" charset="-120"/>
                          <a:cs typeface="Arial" pitchFamily="34" charset="0"/>
                        </a:rPr>
                        <a:t>月、翌年</a:t>
                      </a:r>
                      <a:r>
                        <a:rPr kumimoji="0" lang="en-US" altLang="zh-TW" sz="1600" b="0" i="0" u="none" strike="noStrike" cap="none" normalizeH="0" baseline="0" dirty="0">
                          <a:ln>
                            <a:noFill/>
                          </a:ln>
                          <a:solidFill>
                            <a:srgbClr val="000000"/>
                          </a:solidFill>
                          <a:effectLst/>
                          <a:latin typeface="Arial" pitchFamily="34" charset="0"/>
                          <a:ea typeface="標楷體" pitchFamily="65" charset="-120"/>
                          <a:cs typeface="Arial" pitchFamily="34" charset="0"/>
                        </a:rPr>
                        <a:t>3</a:t>
                      </a:r>
                      <a:r>
                        <a:rPr kumimoji="0" lang="zh-TW" altLang="en-US" sz="1600" b="0" i="0" u="none" strike="noStrike" cap="none" normalizeH="0" baseline="0" dirty="0">
                          <a:ln>
                            <a:noFill/>
                          </a:ln>
                          <a:solidFill>
                            <a:srgbClr val="000000"/>
                          </a:solidFill>
                          <a:effectLst/>
                          <a:latin typeface="Arial" pitchFamily="34" charset="0"/>
                          <a:ea typeface="標楷體" pitchFamily="65" charset="-120"/>
                          <a:cs typeface="Arial" pitchFamily="34" charset="0"/>
                        </a:rPr>
                        <a:t>月，依學期別填寫</a:t>
                      </a:r>
                      <a:endParaRPr kumimoji="0" lang="zh-TW" altLang="en-US" sz="1600" b="0" i="0" u="none" strike="noStrike" cap="none" normalizeH="0" baseline="0" dirty="0">
                        <a:ln>
                          <a:noFill/>
                        </a:ln>
                        <a:solidFill>
                          <a:schemeClr val="tx1"/>
                        </a:solidFill>
                        <a:effectLst/>
                        <a:latin typeface="Times New Roman" pitchFamily="18" charset="0"/>
                        <a:ea typeface="標楷體" pitchFamily="65" charset="-120"/>
                        <a:cs typeface="Arial" pitchFamily="34" charset="0"/>
                      </a:endParaRPr>
                    </a:p>
                  </a:txBody>
                  <a:tcPr marL="68580" marR="68580" marT="0" marB="0" horzOverflow="overflow">
                    <a:lnL w="12700" cap="flat" cmpd="sng"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57150" cap="flat" cmpd="dbl"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bl>
          </a:graphicData>
        </a:graphic>
      </p:graphicFrame>
      <p:graphicFrame>
        <p:nvGraphicFramePr>
          <p:cNvPr id="12" name="表格 11"/>
          <p:cNvGraphicFramePr>
            <a:graphicFrameLocks noGrp="1"/>
          </p:cNvGraphicFramePr>
          <p:nvPr/>
        </p:nvGraphicFramePr>
        <p:xfrm>
          <a:off x="1418458" y="2221532"/>
          <a:ext cx="9158443" cy="459995"/>
        </p:xfrm>
        <a:graphic>
          <a:graphicData uri="http://schemas.openxmlformats.org/drawingml/2006/table">
            <a:tbl>
              <a:tblPr/>
              <a:tblGrid>
                <a:gridCol w="1793236">
                  <a:extLst>
                    <a:ext uri="{9D8B030D-6E8A-4147-A177-3AD203B41FA5}">
                      <a16:colId xmlns:a16="http://schemas.microsoft.com/office/drawing/2014/main" val="20000"/>
                    </a:ext>
                  </a:extLst>
                </a:gridCol>
                <a:gridCol w="1629726">
                  <a:extLst>
                    <a:ext uri="{9D8B030D-6E8A-4147-A177-3AD203B41FA5}">
                      <a16:colId xmlns:a16="http://schemas.microsoft.com/office/drawing/2014/main" val="20001"/>
                    </a:ext>
                  </a:extLst>
                </a:gridCol>
                <a:gridCol w="1060130">
                  <a:extLst>
                    <a:ext uri="{9D8B030D-6E8A-4147-A177-3AD203B41FA5}">
                      <a16:colId xmlns:a16="http://schemas.microsoft.com/office/drawing/2014/main" val="20002"/>
                    </a:ext>
                  </a:extLst>
                </a:gridCol>
                <a:gridCol w="2362831">
                  <a:extLst>
                    <a:ext uri="{9D8B030D-6E8A-4147-A177-3AD203B41FA5}">
                      <a16:colId xmlns:a16="http://schemas.microsoft.com/office/drawing/2014/main" val="20003"/>
                    </a:ext>
                  </a:extLst>
                </a:gridCol>
                <a:gridCol w="2312520">
                  <a:extLst>
                    <a:ext uri="{9D8B030D-6E8A-4147-A177-3AD203B41FA5}">
                      <a16:colId xmlns:a16="http://schemas.microsoft.com/office/drawing/2014/main" val="20004"/>
                    </a:ext>
                  </a:extLst>
                </a:gridCol>
              </a:tblGrid>
              <a:tr h="459995">
                <a:tc>
                  <a:txBody>
                    <a:bodyPr/>
                    <a:lstStyle/>
                    <a:p>
                      <a:pPr marL="0" marR="0" lvl="0" indent="0" algn="ctr" defTabSz="914400" rtl="0" eaLnBrk="0" fontAlgn="base" latinLnBrk="0" hangingPunct="0">
                        <a:lnSpc>
                          <a:spcPts val="2000"/>
                        </a:lnSpc>
                        <a:spcBef>
                          <a:spcPct val="0"/>
                        </a:spcBef>
                        <a:spcAft>
                          <a:spcPct val="0"/>
                        </a:spcAft>
                        <a:buClrTx/>
                        <a:buSzTx/>
                        <a:buFontTx/>
                        <a:buNone/>
                        <a:tabLst/>
                      </a:pPr>
                      <a:r>
                        <a:rPr kumimoji="0" lang="zh-TW" altLang="en-US" sz="1300" b="1" i="0" u="none" strike="noStrike" cap="none" normalizeH="0" baseline="0">
                          <a:ln>
                            <a:noFill/>
                          </a:ln>
                          <a:solidFill>
                            <a:srgbClr val="000000"/>
                          </a:solidFill>
                          <a:effectLst/>
                          <a:latin typeface="Arial" pitchFamily="34" charset="0"/>
                          <a:ea typeface="標楷體" pitchFamily="65" charset="-120"/>
                          <a:cs typeface="Arial" pitchFamily="34" charset="0"/>
                        </a:rPr>
                        <a:t>項目</a:t>
                      </a:r>
                      <a:endParaRPr kumimoji="0" lang="zh-TW" altLang="en-US" sz="1200" b="0" i="0" u="none" strike="noStrike" cap="none" normalizeH="0" baseline="0">
                        <a:ln>
                          <a:noFill/>
                        </a:ln>
                        <a:solidFill>
                          <a:schemeClr val="tx1"/>
                        </a:solidFill>
                        <a:effectLst/>
                        <a:latin typeface="Times New Roman" pitchFamily="18" charset="0"/>
                        <a:ea typeface="標楷體" pitchFamily="65" charset="-120"/>
                        <a:cs typeface="Arial" pitchFamily="34" charset="0"/>
                      </a:endParaRPr>
                    </a:p>
                  </a:txBody>
                  <a:tcPr marL="68580" marR="68580" marT="0" marB="0" horzOverflow="overflow">
                    <a:lnL w="571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57150" cap="flat" cmpd="dbl" algn="ctr">
                      <a:solidFill>
                        <a:srgbClr val="000000"/>
                      </a:solidFill>
                      <a:prstDash val="solid"/>
                      <a:round/>
                      <a:headEnd type="none" w="med" len="med"/>
                      <a:tailEnd type="none" w="med" len="med"/>
                    </a:lnT>
                    <a:lnB w="57150" cap="flat" cmpd="dbl" algn="ctr">
                      <a:solidFill>
                        <a:srgbClr val="000000"/>
                      </a:solidFill>
                      <a:prstDash val="solid"/>
                      <a:round/>
                      <a:headEnd type="none" w="med" len="med"/>
                      <a:tailEnd type="none" w="med" len="med"/>
                    </a:lnB>
                    <a:lnTlToBr>
                      <a:noFill/>
                    </a:lnTlToBr>
                    <a:lnBlToTr>
                      <a:noFill/>
                    </a:lnBlToTr>
                    <a:solidFill>
                      <a:srgbClr val="FFFF99"/>
                    </a:solidFill>
                  </a:tcPr>
                </a:tc>
                <a:tc>
                  <a:txBody>
                    <a:bodyPr/>
                    <a:lstStyle/>
                    <a:p>
                      <a:pPr marL="0" marR="0" lvl="0" indent="0" algn="ctr" defTabSz="914400" rtl="0" eaLnBrk="0" fontAlgn="base" latinLnBrk="0" hangingPunct="0">
                        <a:lnSpc>
                          <a:spcPts val="2000"/>
                        </a:lnSpc>
                        <a:spcBef>
                          <a:spcPct val="0"/>
                        </a:spcBef>
                        <a:spcAft>
                          <a:spcPct val="0"/>
                        </a:spcAft>
                        <a:buClrTx/>
                        <a:buSzTx/>
                        <a:buFontTx/>
                        <a:buNone/>
                        <a:tabLst/>
                      </a:pPr>
                      <a:r>
                        <a:rPr kumimoji="0" lang="zh-TW" altLang="en-US" sz="1300" b="1" i="0" u="none" strike="noStrike" cap="none" normalizeH="0" baseline="0">
                          <a:ln>
                            <a:noFill/>
                          </a:ln>
                          <a:solidFill>
                            <a:srgbClr val="000000"/>
                          </a:solidFill>
                          <a:effectLst/>
                          <a:latin typeface="Arial" pitchFamily="34" charset="0"/>
                          <a:ea typeface="標楷體" pitchFamily="65" charset="-120"/>
                          <a:cs typeface="Arial" pitchFamily="34" charset="0"/>
                        </a:rPr>
                        <a:t>分項目</a:t>
                      </a:r>
                      <a:endParaRPr kumimoji="0" lang="zh-TW" altLang="en-US" sz="1200" b="0" i="0" u="none" strike="noStrike" cap="none" normalizeH="0" baseline="0">
                        <a:ln>
                          <a:noFill/>
                        </a:ln>
                        <a:solidFill>
                          <a:schemeClr val="tx1"/>
                        </a:solidFill>
                        <a:effectLst/>
                        <a:latin typeface="Times New Roman" pitchFamily="18" charset="0"/>
                        <a:ea typeface="標楷體" pitchFamily="65" charset="-120"/>
                        <a:cs typeface="Arial" pitchFamily="34"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57150" cap="flat" cmpd="dbl" algn="ctr">
                      <a:solidFill>
                        <a:srgbClr val="000000"/>
                      </a:solidFill>
                      <a:prstDash val="solid"/>
                      <a:round/>
                      <a:headEnd type="none" w="med" len="med"/>
                      <a:tailEnd type="none" w="med" len="med"/>
                    </a:lnT>
                    <a:lnB w="57150" cap="flat" cmpd="dbl" algn="ctr">
                      <a:solidFill>
                        <a:srgbClr val="000000"/>
                      </a:solidFill>
                      <a:prstDash val="solid"/>
                      <a:round/>
                      <a:headEnd type="none" w="med" len="med"/>
                      <a:tailEnd type="none" w="med" len="med"/>
                    </a:lnB>
                    <a:lnTlToBr>
                      <a:noFill/>
                    </a:lnTlToBr>
                    <a:lnBlToTr>
                      <a:noFill/>
                    </a:lnBlToTr>
                    <a:solidFill>
                      <a:srgbClr val="FFFF99"/>
                    </a:solidFill>
                  </a:tcPr>
                </a:tc>
                <a:tc>
                  <a:txBody>
                    <a:bodyPr/>
                    <a:lstStyle/>
                    <a:p>
                      <a:pPr marL="0" marR="0" lvl="0" indent="0" algn="ctr" defTabSz="914400" rtl="0" eaLnBrk="0" fontAlgn="base" latinLnBrk="0" hangingPunct="0">
                        <a:lnSpc>
                          <a:spcPts val="2000"/>
                        </a:lnSpc>
                        <a:spcBef>
                          <a:spcPct val="0"/>
                        </a:spcBef>
                        <a:spcAft>
                          <a:spcPct val="0"/>
                        </a:spcAft>
                        <a:buClrTx/>
                        <a:buSzTx/>
                        <a:buFontTx/>
                        <a:buNone/>
                        <a:tabLst/>
                      </a:pPr>
                      <a:r>
                        <a:rPr kumimoji="0" lang="zh-TW" altLang="en-US" sz="1300" b="1" i="0" u="none" strike="noStrike" cap="none" normalizeH="0" baseline="0">
                          <a:ln>
                            <a:noFill/>
                          </a:ln>
                          <a:solidFill>
                            <a:srgbClr val="000000"/>
                          </a:solidFill>
                          <a:effectLst/>
                          <a:latin typeface="Arial" pitchFamily="34" charset="0"/>
                          <a:ea typeface="標楷體" pitchFamily="65" charset="-120"/>
                          <a:cs typeface="Arial" pitchFamily="34" charset="0"/>
                        </a:rPr>
                        <a:t>頁碼</a:t>
                      </a:r>
                      <a:endParaRPr kumimoji="0" lang="zh-TW" altLang="en-US" sz="1200" b="0" i="0" u="none" strike="noStrike" cap="none" normalizeH="0" baseline="0">
                        <a:ln>
                          <a:noFill/>
                        </a:ln>
                        <a:solidFill>
                          <a:schemeClr val="tx1"/>
                        </a:solidFill>
                        <a:effectLst/>
                        <a:latin typeface="Times New Roman" pitchFamily="18" charset="0"/>
                        <a:ea typeface="標楷體" pitchFamily="65" charset="-120"/>
                        <a:cs typeface="Arial" pitchFamily="34"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57150" cap="flat" cmpd="dbl" algn="ctr">
                      <a:solidFill>
                        <a:srgbClr val="000000"/>
                      </a:solidFill>
                      <a:prstDash val="solid"/>
                      <a:round/>
                      <a:headEnd type="none" w="med" len="med"/>
                      <a:tailEnd type="none" w="med" len="med"/>
                    </a:lnT>
                    <a:lnB w="57150" cap="flat" cmpd="dbl" algn="ctr">
                      <a:solidFill>
                        <a:srgbClr val="000000"/>
                      </a:solidFill>
                      <a:prstDash val="solid"/>
                      <a:round/>
                      <a:headEnd type="none" w="med" len="med"/>
                      <a:tailEnd type="none" w="med" len="med"/>
                    </a:lnB>
                    <a:lnTlToBr>
                      <a:noFill/>
                    </a:lnTlToBr>
                    <a:lnBlToTr>
                      <a:noFill/>
                    </a:lnBlToTr>
                    <a:solidFill>
                      <a:srgbClr val="FFFF99"/>
                    </a:solidFill>
                  </a:tcPr>
                </a:tc>
                <a:tc>
                  <a:txBody>
                    <a:bodyPr/>
                    <a:lstStyle/>
                    <a:p>
                      <a:pPr marL="0" marR="0" lvl="0" indent="0" algn="ctr" defTabSz="914400" rtl="0" eaLnBrk="0" fontAlgn="base" latinLnBrk="0" hangingPunct="0">
                        <a:lnSpc>
                          <a:spcPts val="2000"/>
                        </a:lnSpc>
                        <a:spcBef>
                          <a:spcPct val="0"/>
                        </a:spcBef>
                        <a:spcAft>
                          <a:spcPct val="0"/>
                        </a:spcAft>
                        <a:buClrTx/>
                        <a:buSzTx/>
                        <a:buFontTx/>
                        <a:buNone/>
                        <a:tabLst/>
                      </a:pPr>
                      <a:r>
                        <a:rPr kumimoji="0" lang="zh-TW" altLang="en-US" sz="1300" b="1" i="0" u="none" strike="noStrike" cap="none" normalizeH="0" baseline="0">
                          <a:ln>
                            <a:noFill/>
                          </a:ln>
                          <a:solidFill>
                            <a:srgbClr val="000000"/>
                          </a:solidFill>
                          <a:effectLst/>
                          <a:latin typeface="Arial" pitchFamily="34" charset="0"/>
                          <a:ea typeface="標楷體" pitchFamily="65" charset="-120"/>
                          <a:cs typeface="Arial" pitchFamily="34" charset="0"/>
                        </a:rPr>
                        <a:t>填寫人</a:t>
                      </a:r>
                      <a:endParaRPr kumimoji="0" lang="zh-TW" altLang="en-US" sz="1200" b="0" i="0" u="none" strike="noStrike" cap="none" normalizeH="0" baseline="0">
                        <a:ln>
                          <a:noFill/>
                        </a:ln>
                        <a:solidFill>
                          <a:schemeClr val="tx1"/>
                        </a:solidFill>
                        <a:effectLst/>
                        <a:latin typeface="Times New Roman" pitchFamily="18" charset="0"/>
                        <a:ea typeface="標楷體" pitchFamily="65" charset="-120"/>
                        <a:cs typeface="Arial" pitchFamily="34"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57150" cap="flat" cmpd="dbl" algn="ctr">
                      <a:solidFill>
                        <a:srgbClr val="000000"/>
                      </a:solidFill>
                      <a:prstDash val="solid"/>
                      <a:round/>
                      <a:headEnd type="none" w="med" len="med"/>
                      <a:tailEnd type="none" w="med" len="med"/>
                    </a:lnT>
                    <a:lnB w="57150" cap="flat" cmpd="dbl" algn="ctr">
                      <a:solidFill>
                        <a:srgbClr val="000000"/>
                      </a:solidFill>
                      <a:prstDash val="solid"/>
                      <a:round/>
                      <a:headEnd type="none" w="med" len="med"/>
                      <a:tailEnd type="none" w="med" len="med"/>
                    </a:lnB>
                    <a:lnTlToBr>
                      <a:noFill/>
                    </a:lnTlToBr>
                    <a:lnBlToTr>
                      <a:noFill/>
                    </a:lnBlToTr>
                    <a:solidFill>
                      <a:srgbClr val="FFFF99"/>
                    </a:solidFill>
                  </a:tcPr>
                </a:tc>
                <a:tc>
                  <a:txBody>
                    <a:bodyPr/>
                    <a:lstStyle/>
                    <a:p>
                      <a:pPr marL="0" marR="0" lvl="0" indent="0" algn="ctr" defTabSz="914400" rtl="0" eaLnBrk="0" fontAlgn="base" latinLnBrk="0" hangingPunct="0">
                        <a:lnSpc>
                          <a:spcPts val="2000"/>
                        </a:lnSpc>
                        <a:spcBef>
                          <a:spcPct val="0"/>
                        </a:spcBef>
                        <a:spcAft>
                          <a:spcPct val="0"/>
                        </a:spcAft>
                        <a:buClrTx/>
                        <a:buSzTx/>
                        <a:buFontTx/>
                        <a:buNone/>
                        <a:tabLst/>
                      </a:pPr>
                      <a:r>
                        <a:rPr kumimoji="0" lang="zh-TW" altLang="en-US" sz="1300" b="1" i="0" u="none" strike="noStrike" cap="none" normalizeH="0" baseline="0" dirty="0">
                          <a:ln>
                            <a:noFill/>
                          </a:ln>
                          <a:solidFill>
                            <a:srgbClr val="000000"/>
                          </a:solidFill>
                          <a:effectLst/>
                          <a:latin typeface="Arial" pitchFamily="34" charset="0"/>
                          <a:ea typeface="標楷體" pitchFamily="65" charset="-120"/>
                          <a:cs typeface="Arial" pitchFamily="34" charset="0"/>
                        </a:rPr>
                        <a:t>建議填寫時間</a:t>
                      </a:r>
                      <a:endParaRPr kumimoji="0" lang="zh-TW" altLang="en-US" sz="1200" b="0" i="0" u="none" strike="noStrike" cap="none" normalizeH="0" baseline="0" dirty="0">
                        <a:ln>
                          <a:noFill/>
                        </a:ln>
                        <a:solidFill>
                          <a:schemeClr val="tx1"/>
                        </a:solidFill>
                        <a:effectLst/>
                        <a:latin typeface="Times New Roman" pitchFamily="18" charset="0"/>
                        <a:ea typeface="標楷體" pitchFamily="65" charset="-120"/>
                        <a:cs typeface="Arial" pitchFamily="34" charset="0"/>
                      </a:endParaRPr>
                    </a:p>
                  </a:txBody>
                  <a:tcPr marL="68580" marR="68580" marT="0" marB="0" horzOverflow="overflow">
                    <a:lnL w="12700" cap="flat" cmpd="sng"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57150" cap="flat" cmpd="dbl" algn="ctr">
                      <a:solidFill>
                        <a:srgbClr val="000000"/>
                      </a:solidFill>
                      <a:prstDash val="solid"/>
                      <a:round/>
                      <a:headEnd type="none" w="med" len="med"/>
                      <a:tailEnd type="none" w="med" len="med"/>
                    </a:lnT>
                    <a:lnB w="57150" cap="flat" cmpd="dbl" algn="ctr">
                      <a:solidFill>
                        <a:srgbClr val="000000"/>
                      </a:solidFill>
                      <a:prstDash val="solid"/>
                      <a:round/>
                      <a:headEnd type="none" w="med" len="med"/>
                      <a:tailEnd type="none" w="med" len="med"/>
                    </a:lnB>
                    <a:lnTlToBr>
                      <a:noFill/>
                    </a:lnTlToBr>
                    <a:lnBlToTr>
                      <a:noFill/>
                    </a:lnBlToTr>
                    <a:solidFill>
                      <a:srgbClr val="FFFF99"/>
                    </a:solidFill>
                  </a:tcPr>
                </a:tc>
                <a:extLst>
                  <a:ext uri="{0D108BD9-81ED-4DB2-BD59-A6C34878D82A}">
                    <a16:rowId xmlns:a16="http://schemas.microsoft.com/office/drawing/2014/main" val="10000"/>
                  </a:ext>
                </a:extLst>
              </a:tr>
            </a:tbl>
          </a:graphicData>
        </a:graphic>
      </p:graphicFrame>
      <p:sp>
        <p:nvSpPr>
          <p:cNvPr id="4" name="橢圓形圖說文字 3"/>
          <p:cNvSpPr/>
          <p:nvPr/>
        </p:nvSpPr>
        <p:spPr>
          <a:xfrm>
            <a:off x="2423592" y="116632"/>
            <a:ext cx="4319587" cy="1843087"/>
          </a:xfrm>
          <a:prstGeom prst="wedgeEllipseCallout">
            <a:avLst>
              <a:gd name="adj1" fmla="val -23258"/>
              <a:gd name="adj2" fmla="val 101241"/>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zh-TW" altLang="en-US" sz="2800" dirty="0">
                <a:latin typeface="標楷體" panose="03000509000000000000" pitchFamily="65" charset="-120"/>
                <a:ea typeface="標楷體" panose="03000509000000000000" pitchFamily="65" charset="-120"/>
              </a:rPr>
              <a:t>三月底前提早完成</a:t>
            </a:r>
          </a:p>
        </p:txBody>
      </p:sp>
    </p:spTree>
    <p:custDataLst>
      <p:tags r:id="rId1"/>
    </p:custDataLst>
    <p:extLst>
      <p:ext uri="{BB962C8B-B14F-4D97-AF65-F5344CB8AC3E}">
        <p14:creationId xmlns:p14="http://schemas.microsoft.com/office/powerpoint/2010/main" val="2656114233"/>
      </p:ext>
    </p:extLst>
  </p:cSld>
  <p:clrMapOvr>
    <a:masterClrMapping/>
  </p:clrMapOvr>
  <p:transition spd="slow"/>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7042" name="群組 3"/>
          <p:cNvGrpSpPr>
            <a:grpSpLocks/>
          </p:cNvGrpSpPr>
          <p:nvPr/>
        </p:nvGrpSpPr>
        <p:grpSpPr bwMode="auto">
          <a:xfrm>
            <a:off x="1703388" y="115888"/>
            <a:ext cx="8856662" cy="6742112"/>
            <a:chOff x="790513" y="1196752"/>
            <a:chExt cx="7605576" cy="5578607"/>
          </a:xfrm>
        </p:grpSpPr>
        <p:pic>
          <p:nvPicPr>
            <p:cNvPr id="87055" name="Picture 2"/>
            <p:cNvPicPr>
              <a:picLocks noChangeAspect="1" noChangeArrowheads="1"/>
            </p:cNvPicPr>
            <p:nvPr/>
          </p:nvPicPr>
          <p:blipFill>
            <a:blip r:embed="rId3"/>
            <a:srcRect/>
            <a:stretch>
              <a:fillRect/>
            </a:stretch>
          </p:blipFill>
          <p:spPr bwMode="auto">
            <a:xfrm>
              <a:off x="790513" y="1196753"/>
              <a:ext cx="3853495" cy="5578606"/>
            </a:xfrm>
            <a:prstGeom prst="rect">
              <a:avLst/>
            </a:prstGeom>
            <a:noFill/>
            <a:ln w="9525">
              <a:noFill/>
              <a:miter lim="800000"/>
              <a:headEnd/>
              <a:tailEnd/>
            </a:ln>
          </p:spPr>
        </p:pic>
        <p:pic>
          <p:nvPicPr>
            <p:cNvPr id="87056" name="Picture 3"/>
            <p:cNvPicPr>
              <a:picLocks noChangeAspect="1" noChangeArrowheads="1"/>
            </p:cNvPicPr>
            <p:nvPr/>
          </p:nvPicPr>
          <p:blipFill>
            <a:blip r:embed="rId4"/>
            <a:srcRect/>
            <a:stretch>
              <a:fillRect/>
            </a:stretch>
          </p:blipFill>
          <p:spPr bwMode="auto">
            <a:xfrm>
              <a:off x="4644008" y="1196752"/>
              <a:ext cx="3752081" cy="5578607"/>
            </a:xfrm>
            <a:prstGeom prst="rect">
              <a:avLst/>
            </a:prstGeom>
            <a:noFill/>
            <a:ln w="9525">
              <a:noFill/>
              <a:miter lim="800000"/>
              <a:headEnd/>
              <a:tailEnd/>
            </a:ln>
          </p:spPr>
        </p:pic>
      </p:grpSp>
      <p:sp>
        <p:nvSpPr>
          <p:cNvPr id="5" name="圓角矩形 4"/>
          <p:cNvSpPr/>
          <p:nvPr/>
        </p:nvSpPr>
        <p:spPr>
          <a:xfrm>
            <a:off x="1739900" y="1196976"/>
            <a:ext cx="4319588" cy="3654425"/>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sz="1800"/>
          </a:p>
        </p:txBody>
      </p:sp>
      <p:sp>
        <p:nvSpPr>
          <p:cNvPr id="8" name="圓角矩形 7"/>
          <p:cNvSpPr/>
          <p:nvPr/>
        </p:nvSpPr>
        <p:spPr>
          <a:xfrm>
            <a:off x="1739900" y="4868863"/>
            <a:ext cx="4319588" cy="957262"/>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sz="1800"/>
          </a:p>
        </p:txBody>
      </p:sp>
      <p:sp>
        <p:nvSpPr>
          <p:cNvPr id="9" name="圓角矩形 8"/>
          <p:cNvSpPr/>
          <p:nvPr/>
        </p:nvSpPr>
        <p:spPr>
          <a:xfrm>
            <a:off x="1739900" y="5805488"/>
            <a:ext cx="4319588" cy="957262"/>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sz="1800"/>
          </a:p>
        </p:txBody>
      </p:sp>
      <p:sp>
        <p:nvSpPr>
          <p:cNvPr id="6" name="圓角矩形 5"/>
          <p:cNvSpPr/>
          <p:nvPr/>
        </p:nvSpPr>
        <p:spPr>
          <a:xfrm>
            <a:off x="6191250" y="260351"/>
            <a:ext cx="4368800" cy="2436813"/>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sz="1800"/>
          </a:p>
        </p:txBody>
      </p:sp>
      <p:sp>
        <p:nvSpPr>
          <p:cNvPr id="11" name="圓角矩形 10"/>
          <p:cNvSpPr/>
          <p:nvPr/>
        </p:nvSpPr>
        <p:spPr>
          <a:xfrm>
            <a:off x="6191250" y="2708276"/>
            <a:ext cx="4368800" cy="2176463"/>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sz="1800"/>
          </a:p>
        </p:txBody>
      </p:sp>
      <p:sp>
        <p:nvSpPr>
          <p:cNvPr id="12" name="圓角矩形 11"/>
          <p:cNvSpPr/>
          <p:nvPr/>
        </p:nvSpPr>
        <p:spPr>
          <a:xfrm>
            <a:off x="6191250" y="4868864"/>
            <a:ext cx="4368800" cy="1901825"/>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sz="1800"/>
          </a:p>
        </p:txBody>
      </p:sp>
      <p:sp>
        <p:nvSpPr>
          <p:cNvPr id="10" name="圓角矩形 9"/>
          <p:cNvSpPr/>
          <p:nvPr/>
        </p:nvSpPr>
        <p:spPr>
          <a:xfrm>
            <a:off x="3395663" y="1700214"/>
            <a:ext cx="692150" cy="2784475"/>
          </a:xfrm>
          <a:prstGeom prst="roundRect">
            <a:avLst/>
          </a:prstGeom>
          <a:solidFill>
            <a:srgbClr val="FFFFCC"/>
          </a:solidFill>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eaLnBrk="1" fontAlgn="auto" hangingPunct="1">
              <a:spcBef>
                <a:spcPts val="0"/>
              </a:spcBef>
              <a:spcAft>
                <a:spcPts val="0"/>
              </a:spcAft>
              <a:defRPr/>
            </a:pPr>
            <a:r>
              <a:rPr kumimoji="0" lang="zh-TW" altLang="en-US" sz="2800" b="1" dirty="0">
                <a:solidFill>
                  <a:srgbClr val="000066"/>
                </a:solidFill>
                <a:latin typeface="微軟正黑體" pitchFamily="34" charset="-120"/>
                <a:ea typeface="微軟正黑體" pitchFamily="34" charset="-120"/>
              </a:rPr>
              <a:t>興趣與性向</a:t>
            </a:r>
          </a:p>
        </p:txBody>
      </p:sp>
      <p:sp>
        <p:nvSpPr>
          <p:cNvPr id="15" name="圓角矩形 14"/>
          <p:cNvSpPr/>
          <p:nvPr/>
        </p:nvSpPr>
        <p:spPr>
          <a:xfrm>
            <a:off x="3179763" y="5013326"/>
            <a:ext cx="1111250" cy="688975"/>
          </a:xfrm>
          <a:prstGeom prst="roundRect">
            <a:avLst/>
          </a:prstGeom>
          <a:solidFill>
            <a:srgbClr val="FFFFCC"/>
          </a:solidFill>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eaLnBrk="1" fontAlgn="auto" hangingPunct="1">
              <a:spcBef>
                <a:spcPts val="0"/>
              </a:spcBef>
              <a:spcAft>
                <a:spcPts val="0"/>
              </a:spcAft>
              <a:defRPr/>
            </a:pPr>
            <a:r>
              <a:rPr kumimoji="0" lang="zh-TW" altLang="en-US" sz="2800" b="1" dirty="0">
                <a:solidFill>
                  <a:srgbClr val="000066"/>
                </a:solidFill>
                <a:latin typeface="微軟正黑體" pitchFamily="34" charset="-120"/>
                <a:ea typeface="微軟正黑體" pitchFamily="34" charset="-120"/>
              </a:rPr>
              <a:t>環境</a:t>
            </a:r>
          </a:p>
        </p:txBody>
      </p:sp>
      <p:sp>
        <p:nvSpPr>
          <p:cNvPr id="16" name="圓角矩形 15"/>
          <p:cNvSpPr/>
          <p:nvPr/>
        </p:nvSpPr>
        <p:spPr>
          <a:xfrm>
            <a:off x="3179763" y="5949951"/>
            <a:ext cx="1111250" cy="688975"/>
          </a:xfrm>
          <a:prstGeom prst="roundRect">
            <a:avLst/>
          </a:prstGeom>
          <a:solidFill>
            <a:srgbClr val="FFFFCC"/>
          </a:solidFill>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eaLnBrk="1" fontAlgn="auto" hangingPunct="1">
              <a:spcBef>
                <a:spcPts val="0"/>
              </a:spcBef>
              <a:spcAft>
                <a:spcPts val="0"/>
              </a:spcAft>
              <a:defRPr/>
            </a:pPr>
            <a:r>
              <a:rPr kumimoji="0" lang="zh-TW" altLang="en-US" sz="2800" b="1" dirty="0">
                <a:solidFill>
                  <a:srgbClr val="000066"/>
                </a:solidFill>
                <a:latin typeface="微軟正黑體" pitchFamily="34" charset="-120"/>
                <a:ea typeface="微軟正黑體" pitchFamily="34" charset="-120"/>
              </a:rPr>
              <a:t>資訊</a:t>
            </a:r>
          </a:p>
        </p:txBody>
      </p:sp>
      <p:sp>
        <p:nvSpPr>
          <p:cNvPr id="18" name="圓角矩形 17"/>
          <p:cNvSpPr/>
          <p:nvPr/>
        </p:nvSpPr>
        <p:spPr>
          <a:xfrm>
            <a:off x="6708775" y="1196976"/>
            <a:ext cx="3354388" cy="688975"/>
          </a:xfrm>
          <a:prstGeom prst="roundRect">
            <a:avLst/>
          </a:prstGeom>
          <a:solidFill>
            <a:srgbClr val="FFFFCC"/>
          </a:solidFill>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eaLnBrk="1" fontAlgn="auto" hangingPunct="1">
              <a:spcBef>
                <a:spcPts val="0"/>
              </a:spcBef>
              <a:spcAft>
                <a:spcPts val="0"/>
              </a:spcAft>
              <a:defRPr/>
            </a:pPr>
            <a:r>
              <a:rPr kumimoji="0" lang="zh-TW" altLang="en-US" sz="2800" b="1" dirty="0">
                <a:solidFill>
                  <a:srgbClr val="000066"/>
                </a:solidFill>
                <a:latin typeface="微軟正黑體" pitchFamily="34" charset="-120"/>
                <a:ea typeface="微軟正黑體" pitchFamily="34" charset="-120"/>
              </a:rPr>
              <a:t>進路類型選擇</a:t>
            </a:r>
          </a:p>
        </p:txBody>
      </p:sp>
      <p:sp>
        <p:nvSpPr>
          <p:cNvPr id="19" name="圓角矩形 18"/>
          <p:cNvSpPr/>
          <p:nvPr/>
        </p:nvSpPr>
        <p:spPr>
          <a:xfrm>
            <a:off x="6708775" y="3357564"/>
            <a:ext cx="3354388" cy="688975"/>
          </a:xfrm>
          <a:prstGeom prst="roundRect">
            <a:avLst/>
          </a:prstGeom>
          <a:solidFill>
            <a:srgbClr val="FFFFCC"/>
          </a:solidFill>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eaLnBrk="1" fontAlgn="auto" hangingPunct="1">
              <a:spcBef>
                <a:spcPts val="0"/>
              </a:spcBef>
              <a:spcAft>
                <a:spcPts val="0"/>
              </a:spcAft>
              <a:defRPr/>
            </a:pPr>
            <a:r>
              <a:rPr kumimoji="0" lang="zh-TW" altLang="en-US" sz="2800" b="1" dirty="0">
                <a:solidFill>
                  <a:srgbClr val="000066"/>
                </a:solidFill>
                <a:latin typeface="微軟正黑體" pitchFamily="34" charset="-120"/>
                <a:ea typeface="微軟正黑體" pitchFamily="34" charset="-120"/>
              </a:rPr>
              <a:t>家長、老師想法</a:t>
            </a:r>
          </a:p>
        </p:txBody>
      </p:sp>
      <p:sp>
        <p:nvSpPr>
          <p:cNvPr id="20" name="圓角矩形 19"/>
          <p:cNvSpPr/>
          <p:nvPr/>
        </p:nvSpPr>
        <p:spPr>
          <a:xfrm>
            <a:off x="6780214" y="5661026"/>
            <a:ext cx="3025775" cy="688975"/>
          </a:xfrm>
          <a:prstGeom prst="roundRect">
            <a:avLst/>
          </a:prstGeom>
          <a:solidFill>
            <a:srgbClr val="FFFFCC"/>
          </a:solidFill>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eaLnBrk="1" fontAlgn="auto" hangingPunct="1">
              <a:spcBef>
                <a:spcPts val="0"/>
              </a:spcBef>
              <a:spcAft>
                <a:spcPts val="0"/>
              </a:spcAft>
              <a:defRPr/>
            </a:pPr>
            <a:r>
              <a:rPr kumimoji="0" lang="zh-TW" altLang="en-US" sz="2800" b="1" dirty="0">
                <a:solidFill>
                  <a:srgbClr val="000066"/>
                </a:solidFill>
                <a:latin typeface="微軟正黑體" pitchFamily="34" charset="-120"/>
                <a:ea typeface="微軟正黑體" pitchFamily="34" charset="-120"/>
              </a:rPr>
              <a:t>適性入學選擇</a:t>
            </a:r>
          </a:p>
        </p:txBody>
      </p:sp>
    </p:spTree>
    <p:custDataLst>
      <p:tags r:id="rId1"/>
    </p:custDataLst>
    <p:extLst>
      <p:ext uri="{BB962C8B-B14F-4D97-AF65-F5344CB8AC3E}">
        <p14:creationId xmlns:p14="http://schemas.microsoft.com/office/powerpoint/2010/main" val="1104284398"/>
      </p:ext>
    </p:extLst>
  </p:cSld>
  <p:clrMapOvr>
    <a:masterClrMapping/>
  </p:clrMapOvr>
  <p:transition spd="slow"/>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日期版面配置區 1"/>
          <p:cNvSpPr txBox="1">
            <a:spLocks noGrp="1"/>
          </p:cNvSpPr>
          <p:nvPr/>
        </p:nvSpPr>
        <p:spPr>
          <a:xfrm>
            <a:off x="1984375" y="6151564"/>
            <a:ext cx="2381250" cy="554037"/>
          </a:xfrm>
          <a:prstGeom prst="rect">
            <a:avLst/>
          </a:prstGeom>
          <a:noFill/>
        </p:spPr>
        <p:txBody>
          <a:bodyPr anchor="b"/>
          <a:lstStyle/>
          <a:p>
            <a:pPr eaLnBrk="1" fontAlgn="auto" hangingPunct="1">
              <a:spcBef>
                <a:spcPts val="0"/>
              </a:spcBef>
              <a:spcAft>
                <a:spcPts val="0"/>
              </a:spcAft>
              <a:defRPr/>
            </a:pPr>
            <a:fld id="{744F78BF-ECCE-4D81-9170-B87A12F16664}" type="datetime1">
              <a:rPr kumimoji="0" lang="zh-TW" altLang="en-US" sz="1100">
                <a:solidFill>
                  <a:schemeClr val="tx2">
                    <a:lumMod val="75000"/>
                    <a:lumOff val="25000"/>
                  </a:schemeClr>
                </a:solidFill>
                <a:latin typeface="+mn-lt"/>
                <a:ea typeface="+mn-ea"/>
              </a:rPr>
              <a:pPr eaLnBrk="1" fontAlgn="auto" hangingPunct="1">
                <a:spcBef>
                  <a:spcPts val="0"/>
                </a:spcBef>
                <a:spcAft>
                  <a:spcPts val="0"/>
                </a:spcAft>
                <a:defRPr/>
              </a:pPr>
              <a:t>2025/12/11</a:t>
            </a:fld>
            <a:endParaRPr kumimoji="0" lang="en-US" altLang="zh-TW" sz="1100">
              <a:solidFill>
                <a:schemeClr val="tx2">
                  <a:lumMod val="75000"/>
                  <a:lumOff val="25000"/>
                </a:schemeClr>
              </a:solidFill>
              <a:latin typeface="+mn-lt"/>
              <a:ea typeface="+mn-ea"/>
            </a:endParaRPr>
          </a:p>
        </p:txBody>
      </p:sp>
      <p:sp>
        <p:nvSpPr>
          <p:cNvPr id="88067" name="投影片編號版面配置區 2"/>
          <p:cNvSpPr txBox="1">
            <a:spLocks noGrp="1"/>
          </p:cNvSpPr>
          <p:nvPr/>
        </p:nvSpPr>
        <p:spPr bwMode="auto">
          <a:xfrm>
            <a:off x="8080375" y="6151564"/>
            <a:ext cx="2381250" cy="554037"/>
          </a:xfrm>
          <a:prstGeom prst="rect">
            <a:avLst/>
          </a:prstGeom>
          <a:noFill/>
          <a:ln w="9525">
            <a:noFill/>
            <a:miter lim="800000"/>
            <a:headEnd/>
            <a:tailEnd/>
          </a:ln>
        </p:spPr>
        <p:txBody>
          <a:bodyPr lIns="45720" rIns="45720" anchor="ctr"/>
          <a:lstStyle/>
          <a:p>
            <a:pPr algn="ctr" eaLnBrk="1" hangingPunct="1"/>
            <a:fld id="{00B28188-2E2A-48B2-A16B-47035507E5DC}" type="slidenum">
              <a:rPr kumimoji="0" lang="en-US" altLang="zh-TW" sz="1100">
                <a:solidFill>
                  <a:srgbClr val="3172C4"/>
                </a:solidFill>
              </a:rPr>
              <a:pPr algn="ctr" eaLnBrk="1" hangingPunct="1"/>
              <a:t>57</a:t>
            </a:fld>
            <a:endParaRPr kumimoji="0" lang="en-US" altLang="zh-TW" sz="1100">
              <a:solidFill>
                <a:srgbClr val="3172C4"/>
              </a:solidFill>
            </a:endParaRPr>
          </a:p>
        </p:txBody>
      </p:sp>
      <p:grpSp>
        <p:nvGrpSpPr>
          <p:cNvPr id="88068" name="群組 3"/>
          <p:cNvGrpSpPr>
            <a:grpSpLocks/>
          </p:cNvGrpSpPr>
          <p:nvPr/>
        </p:nvGrpSpPr>
        <p:grpSpPr bwMode="auto">
          <a:xfrm>
            <a:off x="1774825" y="115888"/>
            <a:ext cx="8605838" cy="6553200"/>
            <a:chOff x="1115616" y="1341767"/>
            <a:chExt cx="6742509" cy="4772167"/>
          </a:xfrm>
        </p:grpSpPr>
        <p:pic>
          <p:nvPicPr>
            <p:cNvPr id="88075" name="Picture 2"/>
            <p:cNvPicPr>
              <a:picLocks noChangeAspect="1" noChangeArrowheads="1"/>
            </p:cNvPicPr>
            <p:nvPr/>
          </p:nvPicPr>
          <p:blipFill>
            <a:blip r:embed="rId3"/>
            <a:srcRect/>
            <a:stretch>
              <a:fillRect/>
            </a:stretch>
          </p:blipFill>
          <p:spPr bwMode="auto">
            <a:xfrm>
              <a:off x="1115616" y="1341767"/>
              <a:ext cx="3456384" cy="4772167"/>
            </a:xfrm>
            <a:prstGeom prst="rect">
              <a:avLst/>
            </a:prstGeom>
            <a:noFill/>
            <a:ln w="9525">
              <a:noFill/>
              <a:miter lim="800000"/>
              <a:headEnd/>
              <a:tailEnd/>
            </a:ln>
          </p:spPr>
        </p:pic>
        <p:pic>
          <p:nvPicPr>
            <p:cNvPr id="88076" name="Picture 3"/>
            <p:cNvPicPr>
              <a:picLocks noChangeAspect="1" noChangeArrowheads="1"/>
            </p:cNvPicPr>
            <p:nvPr/>
          </p:nvPicPr>
          <p:blipFill>
            <a:blip r:embed="rId4"/>
            <a:srcRect/>
            <a:stretch>
              <a:fillRect/>
            </a:stretch>
          </p:blipFill>
          <p:spPr bwMode="auto">
            <a:xfrm>
              <a:off x="4572000" y="1341909"/>
              <a:ext cx="3286125" cy="4772025"/>
            </a:xfrm>
            <a:prstGeom prst="rect">
              <a:avLst/>
            </a:prstGeom>
            <a:noFill/>
            <a:ln w="9525">
              <a:noFill/>
              <a:miter lim="800000"/>
              <a:headEnd/>
              <a:tailEnd/>
            </a:ln>
          </p:spPr>
        </p:pic>
      </p:grpSp>
      <p:sp>
        <p:nvSpPr>
          <p:cNvPr id="8" name="圓角矩形 7"/>
          <p:cNvSpPr/>
          <p:nvPr/>
        </p:nvSpPr>
        <p:spPr>
          <a:xfrm>
            <a:off x="1774826" y="115889"/>
            <a:ext cx="4411663" cy="3844925"/>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sz="1800"/>
          </a:p>
        </p:txBody>
      </p:sp>
      <p:sp>
        <p:nvSpPr>
          <p:cNvPr id="9" name="圓角矩形 8"/>
          <p:cNvSpPr/>
          <p:nvPr/>
        </p:nvSpPr>
        <p:spPr>
          <a:xfrm>
            <a:off x="2566988" y="5084763"/>
            <a:ext cx="2901950" cy="692150"/>
          </a:xfrm>
          <a:prstGeom prst="roundRect">
            <a:avLst/>
          </a:prstGeom>
          <a:solidFill>
            <a:srgbClr val="FFFFCC"/>
          </a:solidFill>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eaLnBrk="1" fontAlgn="auto" hangingPunct="1">
              <a:spcBef>
                <a:spcPts val="0"/>
              </a:spcBef>
              <a:spcAft>
                <a:spcPts val="0"/>
              </a:spcAft>
              <a:defRPr/>
            </a:pPr>
            <a:r>
              <a:rPr kumimoji="0" lang="zh-TW" altLang="en-US" sz="2800" b="1" dirty="0">
                <a:solidFill>
                  <a:srgbClr val="000066"/>
                </a:solidFill>
                <a:latin typeface="微軟正黑體" pitchFamily="34" charset="-120"/>
                <a:ea typeface="微軟正黑體" pitchFamily="34" charset="-120"/>
              </a:rPr>
              <a:t>就近入學選擇</a:t>
            </a:r>
          </a:p>
        </p:txBody>
      </p:sp>
      <p:sp>
        <p:nvSpPr>
          <p:cNvPr id="11" name="圓角矩形 10"/>
          <p:cNvSpPr/>
          <p:nvPr/>
        </p:nvSpPr>
        <p:spPr>
          <a:xfrm>
            <a:off x="1774826" y="3933825"/>
            <a:ext cx="4411663" cy="2717800"/>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sz="1800"/>
          </a:p>
        </p:txBody>
      </p:sp>
      <p:sp>
        <p:nvSpPr>
          <p:cNvPr id="12" name="圓角矩形 11"/>
          <p:cNvSpPr/>
          <p:nvPr/>
        </p:nvSpPr>
        <p:spPr>
          <a:xfrm>
            <a:off x="6207126" y="112713"/>
            <a:ext cx="4100513" cy="6578600"/>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sz="1800"/>
          </a:p>
        </p:txBody>
      </p:sp>
      <p:pic>
        <p:nvPicPr>
          <p:cNvPr id="88073" name="圖片 13"/>
          <p:cNvPicPr>
            <a:picLocks noChangeAspect="1" noChangeArrowheads="1"/>
          </p:cNvPicPr>
          <p:nvPr/>
        </p:nvPicPr>
        <p:blipFill>
          <a:blip r:embed="rId5"/>
          <a:srcRect/>
          <a:stretch>
            <a:fillRect/>
          </a:stretch>
        </p:blipFill>
        <p:spPr bwMode="auto">
          <a:xfrm>
            <a:off x="1919288" y="1700214"/>
            <a:ext cx="4032250" cy="1944687"/>
          </a:xfrm>
          <a:prstGeom prst="rect">
            <a:avLst/>
          </a:prstGeom>
          <a:noFill/>
          <a:ln w="9525">
            <a:solidFill>
              <a:schemeClr val="tx1"/>
            </a:solidFill>
            <a:miter lim="800000"/>
            <a:headEnd/>
            <a:tailEnd/>
          </a:ln>
        </p:spPr>
      </p:pic>
      <p:sp>
        <p:nvSpPr>
          <p:cNvPr id="15" name="圓角矩形 14"/>
          <p:cNvSpPr/>
          <p:nvPr/>
        </p:nvSpPr>
        <p:spPr>
          <a:xfrm>
            <a:off x="7896226" y="3500439"/>
            <a:ext cx="1533525" cy="2052637"/>
          </a:xfrm>
          <a:prstGeom prst="roundRect">
            <a:avLst/>
          </a:prstGeom>
          <a:solidFill>
            <a:srgbClr val="FFFFCC"/>
          </a:solidFill>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eaLnBrk="1" fontAlgn="auto" hangingPunct="1">
              <a:spcBef>
                <a:spcPts val="0"/>
              </a:spcBef>
              <a:spcAft>
                <a:spcPts val="0"/>
              </a:spcAft>
              <a:defRPr/>
            </a:pPr>
            <a:r>
              <a:rPr kumimoji="0" lang="zh-TW" altLang="en-US" sz="2800" b="1" dirty="0">
                <a:solidFill>
                  <a:srgbClr val="000066"/>
                </a:solidFill>
                <a:latin typeface="微軟正黑體" pitchFamily="34" charset="-120"/>
                <a:ea typeface="微軟正黑體" pitchFamily="34" charset="-120"/>
              </a:rPr>
              <a:t>選擇與</a:t>
            </a:r>
            <a:endParaRPr kumimoji="0" lang="en-US" altLang="zh-TW" sz="2800" b="1" dirty="0">
              <a:solidFill>
                <a:srgbClr val="000066"/>
              </a:solidFill>
              <a:latin typeface="微軟正黑體" pitchFamily="34" charset="-120"/>
              <a:ea typeface="微軟正黑體" pitchFamily="34" charset="-120"/>
            </a:endParaRPr>
          </a:p>
          <a:p>
            <a:pPr algn="ctr" eaLnBrk="1" fontAlgn="auto" hangingPunct="1">
              <a:spcBef>
                <a:spcPts val="0"/>
              </a:spcBef>
              <a:spcAft>
                <a:spcPts val="0"/>
              </a:spcAft>
              <a:defRPr/>
            </a:pPr>
            <a:r>
              <a:rPr kumimoji="0" lang="zh-TW" altLang="en-US" sz="2800" b="1" dirty="0">
                <a:solidFill>
                  <a:srgbClr val="000066"/>
                </a:solidFill>
                <a:latin typeface="微軟正黑體" pitchFamily="34" charset="-120"/>
                <a:ea typeface="微軟正黑體" pitchFamily="34" charset="-120"/>
              </a:rPr>
              <a:t>評估</a:t>
            </a:r>
          </a:p>
        </p:txBody>
      </p:sp>
    </p:spTree>
    <p:custDataLst>
      <p:tags r:id="rId1"/>
    </p:custDataLst>
    <p:extLst>
      <p:ext uri="{BB962C8B-B14F-4D97-AF65-F5344CB8AC3E}">
        <p14:creationId xmlns:p14="http://schemas.microsoft.com/office/powerpoint/2010/main" val="2524802549"/>
      </p:ext>
    </p:extLst>
  </p:cSld>
  <p:clrMapOvr>
    <a:masterClrMapping/>
  </p:clrMapOvr>
  <p:transition spd="slow"/>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日期版面配置區 1"/>
          <p:cNvSpPr txBox="1">
            <a:spLocks noGrp="1"/>
          </p:cNvSpPr>
          <p:nvPr/>
        </p:nvSpPr>
        <p:spPr>
          <a:xfrm>
            <a:off x="1600200" y="6400801"/>
            <a:ext cx="3200400" cy="284163"/>
          </a:xfrm>
          <a:prstGeom prst="rect">
            <a:avLst/>
          </a:prstGeom>
          <a:noFill/>
        </p:spPr>
        <p:txBody>
          <a:bodyPr anchor="b"/>
          <a:lstStyle/>
          <a:p>
            <a:pPr eaLnBrk="1" fontAlgn="auto" hangingPunct="1">
              <a:spcBef>
                <a:spcPts val="0"/>
              </a:spcBef>
              <a:spcAft>
                <a:spcPts val="0"/>
              </a:spcAft>
              <a:defRPr/>
            </a:pPr>
            <a:fld id="{744F78BF-ECCE-4D81-9170-B87A12F16664}" type="datetime1">
              <a:rPr kumimoji="0" lang="zh-TW" altLang="en-US" sz="1100">
                <a:solidFill>
                  <a:schemeClr val="tx2">
                    <a:lumMod val="75000"/>
                    <a:lumOff val="25000"/>
                  </a:schemeClr>
                </a:solidFill>
                <a:latin typeface="+mn-lt"/>
                <a:ea typeface="+mn-ea"/>
              </a:rPr>
              <a:pPr eaLnBrk="1" fontAlgn="auto" hangingPunct="1">
                <a:spcBef>
                  <a:spcPts val="0"/>
                </a:spcBef>
                <a:spcAft>
                  <a:spcPts val="0"/>
                </a:spcAft>
                <a:defRPr/>
              </a:pPr>
              <a:t>2025/12/11</a:t>
            </a:fld>
            <a:endParaRPr kumimoji="0" lang="en-US" altLang="zh-TW" sz="1100">
              <a:solidFill>
                <a:schemeClr val="tx2">
                  <a:lumMod val="75000"/>
                  <a:lumOff val="25000"/>
                </a:schemeClr>
              </a:solidFill>
              <a:latin typeface="+mn-lt"/>
              <a:ea typeface="+mn-ea"/>
            </a:endParaRPr>
          </a:p>
        </p:txBody>
      </p:sp>
      <p:sp>
        <p:nvSpPr>
          <p:cNvPr id="89091" name="投影片編號版面配置區 2"/>
          <p:cNvSpPr txBox="1">
            <a:spLocks noGrp="1"/>
          </p:cNvSpPr>
          <p:nvPr/>
        </p:nvSpPr>
        <p:spPr bwMode="auto">
          <a:xfrm>
            <a:off x="5638800" y="6400801"/>
            <a:ext cx="914400" cy="284163"/>
          </a:xfrm>
          <a:prstGeom prst="rect">
            <a:avLst/>
          </a:prstGeom>
          <a:noFill/>
          <a:ln w="9525">
            <a:noFill/>
            <a:miter lim="800000"/>
            <a:headEnd/>
            <a:tailEnd/>
          </a:ln>
        </p:spPr>
        <p:txBody>
          <a:bodyPr lIns="45720" rIns="45720" anchor="ctr"/>
          <a:lstStyle/>
          <a:p>
            <a:pPr algn="ctr" eaLnBrk="1" hangingPunct="1"/>
            <a:fld id="{AE18D5EA-3F1F-47D5-B072-095D4F733FF9}" type="slidenum">
              <a:rPr kumimoji="0" lang="en-US" altLang="zh-TW" sz="1100">
                <a:solidFill>
                  <a:srgbClr val="3172C4"/>
                </a:solidFill>
              </a:rPr>
              <a:pPr algn="ctr" eaLnBrk="1" hangingPunct="1"/>
              <a:t>58</a:t>
            </a:fld>
            <a:endParaRPr kumimoji="0" lang="en-US" altLang="zh-TW" sz="1100">
              <a:solidFill>
                <a:srgbClr val="3172C4"/>
              </a:solidFill>
            </a:endParaRPr>
          </a:p>
        </p:txBody>
      </p:sp>
      <p:grpSp>
        <p:nvGrpSpPr>
          <p:cNvPr id="89092" name="群組 3"/>
          <p:cNvGrpSpPr>
            <a:grpSpLocks/>
          </p:cNvGrpSpPr>
          <p:nvPr/>
        </p:nvGrpSpPr>
        <p:grpSpPr bwMode="auto">
          <a:xfrm>
            <a:off x="1703388" y="115888"/>
            <a:ext cx="8856662" cy="6481762"/>
            <a:chOff x="578464" y="1340768"/>
            <a:chExt cx="6706472" cy="4829175"/>
          </a:xfrm>
        </p:grpSpPr>
        <p:pic>
          <p:nvPicPr>
            <p:cNvPr id="89099" name="Picture 2"/>
            <p:cNvPicPr>
              <a:picLocks noChangeAspect="1" noChangeArrowheads="1"/>
            </p:cNvPicPr>
            <p:nvPr/>
          </p:nvPicPr>
          <p:blipFill>
            <a:blip r:embed="rId3"/>
            <a:srcRect/>
            <a:stretch>
              <a:fillRect/>
            </a:stretch>
          </p:blipFill>
          <p:spPr bwMode="auto">
            <a:xfrm>
              <a:off x="578464" y="1340768"/>
              <a:ext cx="3276600" cy="4829175"/>
            </a:xfrm>
            <a:prstGeom prst="rect">
              <a:avLst/>
            </a:prstGeom>
            <a:noFill/>
            <a:ln w="9525">
              <a:noFill/>
              <a:miter lim="800000"/>
              <a:headEnd/>
              <a:tailEnd/>
            </a:ln>
          </p:spPr>
        </p:pic>
        <p:pic>
          <p:nvPicPr>
            <p:cNvPr id="89100" name="Picture 3"/>
            <p:cNvPicPr>
              <a:picLocks noChangeAspect="1" noChangeArrowheads="1"/>
            </p:cNvPicPr>
            <p:nvPr/>
          </p:nvPicPr>
          <p:blipFill>
            <a:blip r:embed="rId4"/>
            <a:srcRect/>
            <a:stretch>
              <a:fillRect/>
            </a:stretch>
          </p:blipFill>
          <p:spPr bwMode="auto">
            <a:xfrm>
              <a:off x="3816289" y="1372887"/>
              <a:ext cx="3468647" cy="4758144"/>
            </a:xfrm>
            <a:prstGeom prst="rect">
              <a:avLst/>
            </a:prstGeom>
            <a:noFill/>
            <a:ln w="9525">
              <a:noFill/>
              <a:miter lim="800000"/>
              <a:headEnd/>
              <a:tailEnd/>
            </a:ln>
          </p:spPr>
        </p:pic>
      </p:grpSp>
      <p:sp>
        <p:nvSpPr>
          <p:cNvPr id="9" name="圓角矩形 8"/>
          <p:cNvSpPr/>
          <p:nvPr/>
        </p:nvSpPr>
        <p:spPr>
          <a:xfrm>
            <a:off x="3000375" y="333375"/>
            <a:ext cx="1608138" cy="2001838"/>
          </a:xfrm>
          <a:prstGeom prst="roundRect">
            <a:avLst/>
          </a:prstGeom>
          <a:solidFill>
            <a:srgbClr val="FFFFCC"/>
          </a:solidFill>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eaLnBrk="1" fontAlgn="auto" hangingPunct="1">
              <a:spcBef>
                <a:spcPts val="0"/>
              </a:spcBef>
              <a:spcAft>
                <a:spcPts val="0"/>
              </a:spcAft>
              <a:defRPr/>
            </a:pPr>
            <a:r>
              <a:rPr kumimoji="0" lang="zh-TW" altLang="en-US" sz="2800" b="1" dirty="0">
                <a:solidFill>
                  <a:srgbClr val="000066"/>
                </a:solidFill>
                <a:latin typeface="微軟正黑體" pitchFamily="34" charset="-120"/>
                <a:ea typeface="微軟正黑體" pitchFamily="34" charset="-120"/>
              </a:rPr>
              <a:t>評估與</a:t>
            </a:r>
            <a:endParaRPr kumimoji="0" lang="en-US" altLang="zh-TW" sz="2800" b="1" dirty="0">
              <a:solidFill>
                <a:srgbClr val="000066"/>
              </a:solidFill>
              <a:latin typeface="微軟正黑體" pitchFamily="34" charset="-120"/>
              <a:ea typeface="微軟正黑體" pitchFamily="34" charset="-120"/>
            </a:endParaRPr>
          </a:p>
          <a:p>
            <a:pPr algn="ctr" eaLnBrk="1" fontAlgn="auto" hangingPunct="1">
              <a:spcBef>
                <a:spcPts val="0"/>
              </a:spcBef>
              <a:spcAft>
                <a:spcPts val="0"/>
              </a:spcAft>
              <a:defRPr/>
            </a:pPr>
            <a:r>
              <a:rPr kumimoji="0" lang="zh-TW" altLang="en-US" sz="2800" b="1" dirty="0">
                <a:solidFill>
                  <a:srgbClr val="000066"/>
                </a:solidFill>
                <a:latin typeface="微軟正黑體" pitchFamily="34" charset="-120"/>
                <a:ea typeface="微軟正黑體" pitchFamily="34" charset="-120"/>
              </a:rPr>
              <a:t>決定</a:t>
            </a:r>
          </a:p>
        </p:txBody>
      </p:sp>
      <p:sp>
        <p:nvSpPr>
          <p:cNvPr id="10" name="圓角矩形 9"/>
          <p:cNvSpPr/>
          <p:nvPr/>
        </p:nvSpPr>
        <p:spPr>
          <a:xfrm>
            <a:off x="3071814" y="3213100"/>
            <a:ext cx="1608137" cy="2001838"/>
          </a:xfrm>
          <a:prstGeom prst="roundRect">
            <a:avLst/>
          </a:prstGeom>
          <a:solidFill>
            <a:srgbClr val="FFFFCC"/>
          </a:solidFill>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eaLnBrk="1" fontAlgn="auto" hangingPunct="1">
              <a:spcBef>
                <a:spcPts val="0"/>
              </a:spcBef>
              <a:spcAft>
                <a:spcPts val="0"/>
              </a:spcAft>
              <a:defRPr/>
            </a:pPr>
            <a:r>
              <a:rPr kumimoji="0" lang="zh-TW" altLang="en-US" sz="2800" b="1" dirty="0">
                <a:solidFill>
                  <a:srgbClr val="000066"/>
                </a:solidFill>
                <a:latin typeface="微軟正黑體" pitchFamily="34" charset="-120"/>
                <a:ea typeface="微軟正黑體" pitchFamily="34" charset="-120"/>
              </a:rPr>
              <a:t>親師</a:t>
            </a:r>
            <a:endParaRPr kumimoji="0" lang="en-US" altLang="zh-TW" sz="2800" b="1" dirty="0">
              <a:solidFill>
                <a:srgbClr val="000066"/>
              </a:solidFill>
              <a:latin typeface="微軟正黑體" pitchFamily="34" charset="-120"/>
              <a:ea typeface="微軟正黑體" pitchFamily="34" charset="-120"/>
            </a:endParaRPr>
          </a:p>
          <a:p>
            <a:pPr algn="ctr" eaLnBrk="1" fontAlgn="auto" hangingPunct="1">
              <a:spcBef>
                <a:spcPts val="0"/>
              </a:spcBef>
              <a:spcAft>
                <a:spcPts val="0"/>
              </a:spcAft>
              <a:defRPr/>
            </a:pPr>
            <a:r>
              <a:rPr kumimoji="0" lang="zh-TW" altLang="en-US" sz="2800" b="1" dirty="0">
                <a:solidFill>
                  <a:srgbClr val="000066"/>
                </a:solidFill>
                <a:latin typeface="微軟正黑體" pitchFamily="34" charset="-120"/>
                <a:ea typeface="微軟正黑體" pitchFamily="34" charset="-120"/>
              </a:rPr>
              <a:t>支持</a:t>
            </a:r>
          </a:p>
        </p:txBody>
      </p:sp>
      <p:sp>
        <p:nvSpPr>
          <p:cNvPr id="11" name="圓角矩形 10"/>
          <p:cNvSpPr/>
          <p:nvPr/>
        </p:nvSpPr>
        <p:spPr>
          <a:xfrm>
            <a:off x="7391401" y="2852739"/>
            <a:ext cx="1609725" cy="2003425"/>
          </a:xfrm>
          <a:prstGeom prst="roundRect">
            <a:avLst/>
          </a:prstGeom>
          <a:solidFill>
            <a:srgbClr val="FFFFCC"/>
          </a:solidFill>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eaLnBrk="1" fontAlgn="auto" hangingPunct="1">
              <a:spcBef>
                <a:spcPts val="0"/>
              </a:spcBef>
              <a:spcAft>
                <a:spcPts val="0"/>
              </a:spcAft>
              <a:defRPr/>
            </a:pPr>
            <a:r>
              <a:rPr kumimoji="0" lang="zh-TW" altLang="en-US" sz="2800" b="1" dirty="0">
                <a:solidFill>
                  <a:srgbClr val="000066"/>
                </a:solidFill>
                <a:latin typeface="微軟正黑體" pitchFamily="34" charset="-120"/>
                <a:ea typeface="微軟正黑體" pitchFamily="34" charset="-120"/>
              </a:rPr>
              <a:t>諮詢過程紀錄</a:t>
            </a:r>
          </a:p>
        </p:txBody>
      </p:sp>
      <p:sp>
        <p:nvSpPr>
          <p:cNvPr id="12" name="圓角矩形 11"/>
          <p:cNvSpPr/>
          <p:nvPr/>
        </p:nvSpPr>
        <p:spPr>
          <a:xfrm>
            <a:off x="1703389" y="115888"/>
            <a:ext cx="4276725" cy="2686050"/>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sz="1800"/>
          </a:p>
        </p:txBody>
      </p:sp>
      <p:sp>
        <p:nvSpPr>
          <p:cNvPr id="13" name="圓角矩形 12"/>
          <p:cNvSpPr/>
          <p:nvPr/>
        </p:nvSpPr>
        <p:spPr>
          <a:xfrm>
            <a:off x="1703389" y="2781301"/>
            <a:ext cx="4276725" cy="2684463"/>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sz="1800"/>
          </a:p>
        </p:txBody>
      </p:sp>
      <p:sp>
        <p:nvSpPr>
          <p:cNvPr id="14" name="圓角矩形 13"/>
          <p:cNvSpPr/>
          <p:nvPr/>
        </p:nvSpPr>
        <p:spPr>
          <a:xfrm>
            <a:off x="5951539" y="1052514"/>
            <a:ext cx="4581525" cy="5138737"/>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sz="1800"/>
          </a:p>
        </p:txBody>
      </p:sp>
      <p:sp>
        <p:nvSpPr>
          <p:cNvPr id="3" name="箭號: 向右 2">
            <a:extLst>
              <a:ext uri="{FF2B5EF4-FFF2-40B4-BE49-F238E27FC236}">
                <a16:creationId xmlns:a16="http://schemas.microsoft.com/office/drawing/2014/main" id="{C74DC931-5C81-4417-AD69-92DDE2CF7484}"/>
              </a:ext>
            </a:extLst>
          </p:cNvPr>
          <p:cNvSpPr/>
          <p:nvPr/>
        </p:nvSpPr>
        <p:spPr bwMode="auto">
          <a:xfrm>
            <a:off x="478930" y="4077072"/>
            <a:ext cx="1080566" cy="216024"/>
          </a:xfrm>
          <a:prstGeom prst="rightArrow">
            <a:avLst/>
          </a:prstGeom>
          <a:solidFill>
            <a:srgbClr val="FF33CC"/>
          </a:solidFill>
          <a:ln w="9525" cap="flat" cmpd="sng" algn="ctr">
            <a:solidFill>
              <a:schemeClr val="tx1"/>
            </a:solidFill>
            <a:prstDash val="solid"/>
            <a:round/>
            <a:headEnd type="none" w="med" len="med"/>
            <a:tailEnd type="none" w="med" len="med"/>
          </a:ln>
          <a:effectLst>
            <a:prstShdw prst="shdw17" dist="17961" dir="2700000">
              <a:schemeClr val="tx1">
                <a:gamma/>
                <a:shade val="60000"/>
                <a:invGamma/>
              </a:schemeClr>
            </a:prstShdw>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zh-TW" altLang="en-US" sz="3200" b="0" i="0" u="none" strike="noStrike" cap="none" normalizeH="0" baseline="0">
              <a:ln>
                <a:noFill/>
              </a:ln>
              <a:solidFill>
                <a:schemeClr val="tx1"/>
              </a:solidFill>
              <a:effectLst/>
              <a:latin typeface="Calibri" pitchFamily="34" charset="0"/>
              <a:ea typeface="新細明體" pitchFamily="18" charset="-120"/>
            </a:endParaRPr>
          </a:p>
        </p:txBody>
      </p:sp>
    </p:spTree>
    <p:custDataLst>
      <p:tags r:id="rId1"/>
    </p:custDataLst>
    <p:extLst>
      <p:ext uri="{BB962C8B-B14F-4D97-AF65-F5344CB8AC3E}">
        <p14:creationId xmlns:p14="http://schemas.microsoft.com/office/powerpoint/2010/main" val="195822355"/>
      </p:ext>
    </p:extLst>
  </p:cSld>
  <p:clrMapOvr>
    <a:masterClrMapping/>
  </p:clrMapOvr>
  <p:transition spd="slow"/>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5" name="圖片 2"/>
          <p:cNvPicPr>
            <a:picLocks noChangeAspect="1"/>
          </p:cNvPicPr>
          <p:nvPr/>
        </p:nvPicPr>
        <p:blipFill>
          <a:blip r:embed="rId2"/>
          <a:srcRect/>
          <a:stretch>
            <a:fillRect/>
          </a:stretch>
        </p:blipFill>
        <p:spPr bwMode="auto">
          <a:xfrm>
            <a:off x="415387" y="5099051"/>
            <a:ext cx="1289050" cy="1552575"/>
          </a:xfrm>
          <a:prstGeom prst="rect">
            <a:avLst/>
          </a:prstGeom>
          <a:noFill/>
          <a:ln w="9525">
            <a:noFill/>
            <a:miter lim="800000"/>
            <a:headEnd/>
            <a:tailEnd/>
          </a:ln>
        </p:spPr>
      </p:pic>
      <p:sp>
        <p:nvSpPr>
          <p:cNvPr id="90116" name="矩形 10"/>
          <p:cNvSpPr>
            <a:spLocks noChangeArrowheads="1"/>
          </p:cNvSpPr>
          <p:nvPr/>
        </p:nvSpPr>
        <p:spPr bwMode="auto">
          <a:xfrm>
            <a:off x="1510145" y="593921"/>
            <a:ext cx="9144000" cy="504825"/>
          </a:xfrm>
          <a:prstGeom prst="rect">
            <a:avLst/>
          </a:prstGeom>
          <a:solidFill>
            <a:srgbClr val="CCFF99"/>
          </a:solidFill>
          <a:ln w="25400" algn="ctr">
            <a:solidFill>
              <a:srgbClr val="669900"/>
            </a:solidFill>
            <a:round/>
            <a:headEnd/>
            <a:tailEnd/>
          </a:ln>
        </p:spPr>
        <p:txBody>
          <a:bodyPr anchor="ctr"/>
          <a:lstStyle/>
          <a:p>
            <a:pPr marL="165100" indent="-165100" algn="just" eaLnBrk="1" hangingPunct="1"/>
            <a:r>
              <a:rPr lang="zh-TW" altLang="en-US" b="1" dirty="0">
                <a:solidFill>
                  <a:srgbClr val="C00000"/>
                </a:solidFill>
                <a:latin typeface="微軟正黑體" pitchFamily="34" charset="-120"/>
                <a:ea typeface="微軟正黑體" pitchFamily="34" charset="-120"/>
                <a:sym typeface="Wingdings" pitchFamily="2" charset="2"/>
              </a:rPr>
              <a:t></a:t>
            </a:r>
            <a:r>
              <a:rPr lang="zh-TW" altLang="en-US" b="1" dirty="0">
                <a:latin typeface="微軟正黑體" pitchFamily="34" charset="-120"/>
                <a:ea typeface="微軟正黑體" pitchFamily="34" charset="-120"/>
                <a:sym typeface="Wingdings" pitchFamily="2" charset="2"/>
              </a:rPr>
              <a:t>四、國中學生生涯發展紀錄手冊－家長的話</a:t>
            </a:r>
            <a:endParaRPr lang="zh-TW" altLang="zh-TW" b="1" dirty="0">
              <a:latin typeface="微軟正黑體" pitchFamily="34" charset="-120"/>
              <a:ea typeface="微軟正黑體" pitchFamily="34" charset="-120"/>
            </a:endParaRPr>
          </a:p>
        </p:txBody>
      </p:sp>
      <p:pic>
        <p:nvPicPr>
          <p:cNvPr id="90117" name="Picture 2"/>
          <p:cNvPicPr>
            <a:picLocks noChangeAspect="1" noChangeArrowheads="1"/>
          </p:cNvPicPr>
          <p:nvPr/>
        </p:nvPicPr>
        <p:blipFill>
          <a:blip r:embed="rId3"/>
          <a:srcRect/>
          <a:stretch>
            <a:fillRect/>
          </a:stretch>
        </p:blipFill>
        <p:spPr bwMode="auto">
          <a:xfrm>
            <a:off x="6261100" y="1358900"/>
            <a:ext cx="4059238" cy="5651500"/>
          </a:xfrm>
          <a:prstGeom prst="rect">
            <a:avLst/>
          </a:prstGeom>
          <a:noFill/>
          <a:ln w="9525">
            <a:noFill/>
            <a:miter lim="800000"/>
            <a:headEnd/>
            <a:tailEnd/>
          </a:ln>
        </p:spPr>
      </p:pic>
      <p:sp>
        <p:nvSpPr>
          <p:cNvPr id="9" name="橢圓形圖說文字 8"/>
          <p:cNvSpPr/>
          <p:nvPr/>
        </p:nvSpPr>
        <p:spPr bwMode="auto">
          <a:xfrm>
            <a:off x="8591837" y="1181100"/>
            <a:ext cx="3436937" cy="3686175"/>
          </a:xfrm>
          <a:prstGeom prst="wedgeEllipseCallout">
            <a:avLst>
              <a:gd name="adj1" fmla="val -8272"/>
              <a:gd name="adj2" fmla="val 55595"/>
            </a:avLst>
          </a:prstGeom>
          <a:solidFill>
            <a:srgbClr val="CCECFF"/>
          </a:solidFill>
          <a:ln w="38100" cap="flat" cmpd="sng" algn="ctr">
            <a:solidFill>
              <a:srgbClr val="00B0F0"/>
            </a:solidFill>
            <a:prstDash val="dash"/>
            <a:round/>
            <a:headEnd type="none" w="med" len="med"/>
            <a:tailEnd type="none" w="med" len="med"/>
          </a:ln>
          <a:effectLst>
            <a:prstShdw prst="shdw17" dist="17961" dir="2700000">
              <a:schemeClr val="tx1">
                <a:gamma/>
                <a:shade val="60000"/>
                <a:invGamma/>
              </a:schemeClr>
            </a:prstShdw>
          </a:effectLst>
        </p:spPr>
        <p:txBody>
          <a:bodyPr lIns="18000" tIns="18000" rIns="18000" bIns="18000" anchor="ctr">
            <a:spAutoFit/>
          </a:bodyPr>
          <a:lstStyle/>
          <a:p>
            <a:pPr eaLnBrk="1" hangingPunct="1">
              <a:defRPr/>
            </a:pPr>
            <a:r>
              <a:rPr lang="zh-TW" altLang="en-US" sz="2400">
                <a:latin typeface="微軟正黑體" pitchFamily="34" charset="-120"/>
                <a:ea typeface="微軟正黑體" pitchFamily="34" charset="-120"/>
              </a:rPr>
              <a:t>請爸媽仔細看完孩子的各項紀錄，找時間與孩子聊聊、寫下自己對孩子生涯規劃的想法，</a:t>
            </a:r>
            <a:r>
              <a:rPr lang="zh-TW" altLang="en-US" sz="2400" b="1" u="sng">
                <a:solidFill>
                  <a:srgbClr val="FF0000"/>
                </a:solidFill>
                <a:latin typeface="微軟正黑體" pitchFamily="34" charset="-120"/>
                <a:ea typeface="微軟正黑體" pitchFamily="34" charset="-120"/>
              </a:rPr>
              <a:t>不要只有簽名喔！</a:t>
            </a:r>
          </a:p>
        </p:txBody>
      </p:sp>
      <p:pic>
        <p:nvPicPr>
          <p:cNvPr id="90119" name="圖片 1"/>
          <p:cNvPicPr>
            <a:picLocks noChangeAspect="1"/>
          </p:cNvPicPr>
          <p:nvPr/>
        </p:nvPicPr>
        <p:blipFill>
          <a:blip r:embed="rId4"/>
          <a:srcRect/>
          <a:stretch>
            <a:fillRect/>
          </a:stretch>
        </p:blipFill>
        <p:spPr bwMode="auto">
          <a:xfrm>
            <a:off x="8989505" y="5040314"/>
            <a:ext cx="1320800" cy="1670050"/>
          </a:xfrm>
          <a:prstGeom prst="rect">
            <a:avLst/>
          </a:prstGeom>
          <a:noFill/>
          <a:ln w="9525">
            <a:noFill/>
            <a:miter lim="800000"/>
            <a:headEnd/>
            <a:tailEnd/>
          </a:ln>
        </p:spPr>
      </p:pic>
      <p:sp>
        <p:nvSpPr>
          <p:cNvPr id="8" name="橢圓形圖說文字 7"/>
          <p:cNvSpPr/>
          <p:nvPr/>
        </p:nvSpPr>
        <p:spPr bwMode="auto">
          <a:xfrm>
            <a:off x="106887" y="1484784"/>
            <a:ext cx="3097212" cy="3167062"/>
          </a:xfrm>
          <a:prstGeom prst="wedgeEllipseCallout">
            <a:avLst>
              <a:gd name="adj1" fmla="val -9937"/>
              <a:gd name="adj2" fmla="val 65492"/>
            </a:avLst>
          </a:prstGeom>
          <a:solidFill>
            <a:srgbClr val="FFFF99"/>
          </a:solidFill>
          <a:ln w="38100" cap="flat" cmpd="sng" algn="ctr">
            <a:solidFill>
              <a:srgbClr val="FF0000"/>
            </a:solidFill>
            <a:prstDash val="dash"/>
            <a:round/>
            <a:headEnd type="none" w="med" len="med"/>
            <a:tailEnd type="none" w="med" len="med"/>
          </a:ln>
          <a:effectLst>
            <a:prstShdw prst="shdw17" dist="17961" dir="2700000">
              <a:schemeClr val="tx1">
                <a:gamma/>
                <a:shade val="60000"/>
                <a:invGamma/>
              </a:schemeClr>
            </a:prstShdw>
          </a:effectLst>
        </p:spPr>
        <p:txBody>
          <a:bodyPr lIns="18000" tIns="18000" rIns="18000" bIns="18000" anchor="ctr">
            <a:spAutoFit/>
          </a:bodyPr>
          <a:lstStyle/>
          <a:p>
            <a:pPr eaLnBrk="1" hangingPunct="1">
              <a:defRPr/>
            </a:pPr>
            <a:r>
              <a:rPr lang="zh-TW" altLang="en-US" sz="2400" dirty="0">
                <a:latin typeface="微軟正黑體" pitchFamily="34" charset="-120"/>
                <a:ea typeface="微軟正黑體" pitchFamily="34" charset="-120"/>
              </a:rPr>
              <a:t>每學年結束前</a:t>
            </a:r>
            <a:r>
              <a:rPr lang="en-US" altLang="zh-TW" sz="2400" dirty="0">
                <a:latin typeface="微軟正黑體" pitchFamily="34" charset="-120"/>
                <a:ea typeface="微軟正黑體" pitchFamily="34" charset="-120"/>
              </a:rPr>
              <a:t>(</a:t>
            </a:r>
            <a:r>
              <a:rPr lang="zh-TW" altLang="en-US" sz="2400" dirty="0">
                <a:latin typeface="微軟正黑體" pitchFamily="34" charset="-120"/>
                <a:ea typeface="微軟正黑體" pitchFamily="34" charset="-120"/>
              </a:rPr>
              <a:t>大約</a:t>
            </a:r>
            <a:r>
              <a:rPr lang="en-US" altLang="zh-TW" sz="2400" dirty="0">
                <a:latin typeface="微軟正黑體" pitchFamily="34" charset="-120"/>
                <a:ea typeface="微軟正黑體" pitchFamily="34" charset="-120"/>
              </a:rPr>
              <a:t>5</a:t>
            </a:r>
            <a:r>
              <a:rPr lang="zh-TW" altLang="en-US" sz="2400" dirty="0">
                <a:latin typeface="微軟正黑體" pitchFamily="34" charset="-120"/>
                <a:ea typeface="微軟正黑體" pitchFamily="34" charset="-120"/>
              </a:rPr>
              <a:t>、</a:t>
            </a:r>
            <a:r>
              <a:rPr lang="en-US" altLang="zh-TW" sz="2400" dirty="0">
                <a:latin typeface="微軟正黑體" pitchFamily="34" charset="-120"/>
                <a:ea typeface="微軟正黑體" pitchFamily="34" charset="-120"/>
              </a:rPr>
              <a:t>6</a:t>
            </a:r>
            <a:r>
              <a:rPr lang="zh-TW" altLang="en-US" sz="2400" dirty="0">
                <a:latin typeface="微軟正黑體" pitchFamily="34" charset="-120"/>
                <a:ea typeface="微軟正黑體" pitchFamily="34" charset="-120"/>
              </a:rPr>
              <a:t>月</a:t>
            </a:r>
            <a:r>
              <a:rPr lang="en-US" altLang="zh-TW" sz="2400" dirty="0">
                <a:latin typeface="微軟正黑體" pitchFamily="34" charset="-120"/>
                <a:ea typeface="微軟正黑體" pitchFamily="34" charset="-120"/>
              </a:rPr>
              <a:t>)</a:t>
            </a:r>
            <a:r>
              <a:rPr lang="zh-TW" altLang="en-US" sz="2400" dirty="0">
                <a:latin typeface="微軟正黑體" pitchFamily="34" charset="-120"/>
                <a:ea typeface="微軟正黑體" pitchFamily="34" charset="-120"/>
              </a:rPr>
              <a:t>，學校會請孩子將生涯發展紀錄手冊帶回請家長參閱內容。</a:t>
            </a:r>
          </a:p>
        </p:txBody>
      </p:sp>
      <p:pic>
        <p:nvPicPr>
          <p:cNvPr id="3" name="圖片 2">
            <a:extLst>
              <a:ext uri="{FF2B5EF4-FFF2-40B4-BE49-F238E27FC236}">
                <a16:creationId xmlns:a16="http://schemas.microsoft.com/office/drawing/2014/main" id="{F6443F09-B499-4693-A1FB-CA2A568FC6BB}"/>
              </a:ext>
            </a:extLst>
          </p:cNvPr>
          <p:cNvPicPr>
            <a:picLocks noChangeAspect="1"/>
          </p:cNvPicPr>
          <p:nvPr/>
        </p:nvPicPr>
        <p:blipFill>
          <a:blip r:embed="rId5"/>
          <a:stretch>
            <a:fillRect/>
          </a:stretch>
        </p:blipFill>
        <p:spPr>
          <a:xfrm>
            <a:off x="2876110" y="1127330"/>
            <a:ext cx="3991673" cy="5721398"/>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par>
                          <p:cTn id="9" fill="hold" nodeType="afterGroup">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anim calcmode="lin" valueType="num">
                                      <p:cBhvr>
                                        <p:cTn id="13" dur="500" fill="hold"/>
                                        <p:tgtEl>
                                          <p:spTgt spid="9"/>
                                        </p:tgtEl>
                                        <p:attrNameLst>
                                          <p:attrName>ppt_x</p:attrName>
                                        </p:attrNameLst>
                                      </p:cBhvr>
                                      <p:tavLst>
                                        <p:tav tm="0">
                                          <p:val>
                                            <p:strVal val="#ppt_x"/>
                                          </p:val>
                                        </p:tav>
                                        <p:tav tm="100000">
                                          <p:val>
                                            <p:strVal val="#ppt_x"/>
                                          </p:val>
                                        </p:tav>
                                      </p:tavLst>
                                    </p:anim>
                                    <p:anim calcmode="lin" valueType="num">
                                      <p:cBhvr>
                                        <p:cTn id="14" dur="5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8" grpId="0" animBg="1"/>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Picture 4"/>
          <p:cNvPicPr>
            <a:picLocks noChangeAspect="1" noChangeArrowheads="1"/>
          </p:cNvPicPr>
          <p:nvPr/>
        </p:nvPicPr>
        <p:blipFill>
          <a:blip r:embed="rId3"/>
          <a:srcRect/>
          <a:stretch>
            <a:fillRect/>
          </a:stretch>
        </p:blipFill>
        <p:spPr bwMode="auto">
          <a:xfrm>
            <a:off x="1847528" y="491089"/>
            <a:ext cx="8496944" cy="6366911"/>
          </a:xfrm>
          <a:prstGeom prst="rect">
            <a:avLst/>
          </a:prstGeom>
          <a:noFill/>
          <a:ln w="9525">
            <a:noFill/>
            <a:miter lim="800000"/>
            <a:headEnd/>
            <a:tailEnd/>
          </a:ln>
        </p:spPr>
      </p:pic>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矩形 3"/>
          <p:cNvSpPr>
            <a:spLocks noChangeArrowheads="1"/>
          </p:cNvSpPr>
          <p:nvPr/>
        </p:nvSpPr>
        <p:spPr bwMode="auto">
          <a:xfrm>
            <a:off x="2603501" y="1844676"/>
            <a:ext cx="7216775" cy="868363"/>
          </a:xfrm>
          <a:prstGeom prst="rect">
            <a:avLst/>
          </a:prstGeom>
          <a:solidFill>
            <a:srgbClr val="FFFFCC"/>
          </a:solidFill>
          <a:ln w="25400" algn="ctr">
            <a:solidFill>
              <a:schemeClr val="tx1"/>
            </a:solidFill>
            <a:round/>
            <a:headEnd/>
            <a:tailEnd/>
          </a:ln>
        </p:spPr>
        <p:txBody>
          <a:bodyPr anchor="ctr"/>
          <a:lstStyle/>
          <a:p>
            <a:pPr marL="633413" indent="-633413" algn="ctr" eaLnBrk="1" hangingPunct="1"/>
            <a:r>
              <a:rPr lang="zh-TW" altLang="en-US" sz="3000" dirty="0">
                <a:latin typeface="微軟正黑體" pitchFamily="34" charset="-120"/>
                <a:ea typeface="微軟正黑體" pitchFamily="34" charset="-120"/>
              </a:rPr>
              <a:t>親師生共同完成「</a:t>
            </a:r>
            <a:r>
              <a:rPr lang="zh-TW" altLang="en-US" sz="3000" b="1" dirty="0">
                <a:solidFill>
                  <a:srgbClr val="FF0000"/>
                </a:solidFill>
                <a:latin typeface="微軟正黑體" pitchFamily="34" charset="-120"/>
                <a:ea typeface="微軟正黑體" pitchFamily="34" charset="-120"/>
              </a:rPr>
              <a:t>國中學生生涯發展紀錄手冊</a:t>
            </a:r>
            <a:r>
              <a:rPr lang="zh-TW" altLang="en-US" sz="3000" dirty="0">
                <a:latin typeface="微軟正黑體" pitchFamily="34" charset="-120"/>
                <a:ea typeface="微軟正黑體" pitchFamily="34" charset="-120"/>
              </a:rPr>
              <a:t>」生涯發展規劃書</a:t>
            </a:r>
            <a:endParaRPr lang="en-US" altLang="zh-TW" sz="3000" dirty="0">
              <a:latin typeface="微軟正黑體" pitchFamily="34" charset="-120"/>
              <a:ea typeface="微軟正黑體" pitchFamily="34" charset="-120"/>
            </a:endParaRPr>
          </a:p>
        </p:txBody>
      </p:sp>
      <p:sp>
        <p:nvSpPr>
          <p:cNvPr id="6" name="矩形 5"/>
          <p:cNvSpPr/>
          <p:nvPr/>
        </p:nvSpPr>
        <p:spPr>
          <a:xfrm>
            <a:off x="2590801" y="3141663"/>
            <a:ext cx="7216775" cy="939800"/>
          </a:xfrm>
          <a:prstGeom prst="rect">
            <a:avLst/>
          </a:prstGeom>
          <a:solidFill>
            <a:schemeClr val="accent6">
              <a:lumMod val="40000"/>
              <a:lumOff val="60000"/>
            </a:schemeClr>
          </a:solidFill>
          <a:ln w="25400" cap="flat" cmpd="sng" algn="ctr">
            <a:solidFill>
              <a:schemeClr val="tx1"/>
            </a:solidFill>
            <a:prstDash val="solid"/>
            <a:round/>
            <a:headEnd type="none" w="med" len="med"/>
            <a:tailEnd type="none" w="med" len="med"/>
          </a:ln>
          <a:effectLst/>
        </p:spPr>
        <p:txBody>
          <a:bodyPr anchor="ctr"/>
          <a:lstStyle/>
          <a:p>
            <a:pPr algn="ctr" eaLnBrk="1" hangingPunct="1">
              <a:defRPr/>
            </a:pPr>
            <a:r>
              <a:rPr lang="zh-TW" altLang="en-US" sz="3000">
                <a:latin typeface="微軟正黑體" pitchFamily="34" charset="-120"/>
                <a:ea typeface="微軟正黑體" pitchFamily="34" charset="-120"/>
              </a:rPr>
              <a:t>認識各縣市免試入學（含超額比序）</a:t>
            </a:r>
            <a:endParaRPr lang="en-US" altLang="zh-TW" sz="3000">
              <a:latin typeface="微軟正黑體" pitchFamily="34" charset="-120"/>
              <a:ea typeface="微軟正黑體" pitchFamily="34" charset="-120"/>
            </a:endParaRPr>
          </a:p>
          <a:p>
            <a:pPr algn="ctr" eaLnBrk="1" hangingPunct="1">
              <a:defRPr/>
            </a:pPr>
            <a:r>
              <a:rPr lang="zh-TW" altLang="en-US" sz="3000">
                <a:latin typeface="微軟正黑體" pitchFamily="34" charset="-120"/>
                <a:ea typeface="微軟正黑體" pitchFamily="34" charset="-120"/>
              </a:rPr>
              <a:t>及特色招生</a:t>
            </a:r>
            <a:endParaRPr lang="en-US" altLang="zh-TW" sz="3000">
              <a:latin typeface="微軟正黑體" pitchFamily="34" charset="-120"/>
              <a:ea typeface="微軟正黑體" pitchFamily="34" charset="-120"/>
            </a:endParaRPr>
          </a:p>
        </p:txBody>
      </p:sp>
      <p:sp>
        <p:nvSpPr>
          <p:cNvPr id="7" name="矩形 6"/>
          <p:cNvSpPr/>
          <p:nvPr/>
        </p:nvSpPr>
        <p:spPr>
          <a:xfrm>
            <a:off x="2586039" y="4508501"/>
            <a:ext cx="7216775" cy="936625"/>
          </a:xfrm>
          <a:prstGeom prst="rect">
            <a:avLst/>
          </a:prstGeom>
          <a:solidFill>
            <a:schemeClr val="accent6">
              <a:lumMod val="60000"/>
              <a:lumOff val="40000"/>
            </a:schemeClr>
          </a:solidFill>
          <a:ln w="25400" cap="flat" cmpd="sng" algn="ctr">
            <a:solidFill>
              <a:schemeClr val="tx1"/>
            </a:solidFill>
            <a:prstDash val="solid"/>
            <a:round/>
            <a:headEnd type="none" w="med" len="med"/>
            <a:tailEnd type="none" w="med" len="med"/>
          </a:ln>
          <a:effectLst/>
        </p:spPr>
        <p:txBody>
          <a:bodyPr anchor="ctr"/>
          <a:lstStyle/>
          <a:p>
            <a:pPr algn="ctr" eaLnBrk="1" hangingPunct="1">
              <a:defRPr/>
            </a:pPr>
            <a:r>
              <a:rPr lang="zh-TW" altLang="en-US" sz="3000">
                <a:latin typeface="微軟正黑體" pitchFamily="34" charset="-120"/>
                <a:ea typeface="微軟正黑體" pitchFamily="34" charset="-120"/>
              </a:rPr>
              <a:t>認識全國五專、</a:t>
            </a:r>
            <a:endParaRPr lang="en-US" altLang="zh-TW" sz="3000">
              <a:latin typeface="微軟正黑體" pitchFamily="34" charset="-120"/>
              <a:ea typeface="微軟正黑體" pitchFamily="34" charset="-120"/>
            </a:endParaRPr>
          </a:p>
          <a:p>
            <a:pPr algn="ctr" eaLnBrk="1" hangingPunct="1">
              <a:defRPr/>
            </a:pPr>
            <a:r>
              <a:rPr lang="zh-TW" altLang="en-US" sz="3000">
                <a:latin typeface="微軟正黑體" pitchFamily="34" charset="-120"/>
                <a:ea typeface="微軟正黑體" pitchFamily="34" charset="-120"/>
              </a:rPr>
              <a:t>各免試就學區高中職學校</a:t>
            </a:r>
            <a:endParaRPr lang="en-US" altLang="zh-TW" sz="3000">
              <a:latin typeface="微軟正黑體" pitchFamily="34" charset="-120"/>
              <a:ea typeface="微軟正黑體" pitchFamily="34" charset="-120"/>
            </a:endParaRPr>
          </a:p>
        </p:txBody>
      </p:sp>
      <p:sp>
        <p:nvSpPr>
          <p:cNvPr id="93189" name="矩形 7"/>
          <p:cNvSpPr>
            <a:spLocks noChangeArrowheads="1"/>
          </p:cNvSpPr>
          <p:nvPr/>
        </p:nvSpPr>
        <p:spPr bwMode="auto">
          <a:xfrm>
            <a:off x="2566988" y="5876926"/>
            <a:ext cx="7218362" cy="576263"/>
          </a:xfrm>
          <a:prstGeom prst="rect">
            <a:avLst/>
          </a:prstGeom>
          <a:solidFill>
            <a:srgbClr val="FFC000"/>
          </a:solidFill>
          <a:ln w="25400" algn="ctr">
            <a:solidFill>
              <a:schemeClr val="tx1"/>
            </a:solidFill>
            <a:round/>
            <a:headEnd/>
            <a:tailEnd/>
          </a:ln>
        </p:spPr>
        <p:txBody>
          <a:bodyPr/>
          <a:lstStyle/>
          <a:p>
            <a:pPr algn="ctr" eaLnBrk="1" hangingPunct="1"/>
            <a:r>
              <a:rPr lang="zh-TW" altLang="en-US" sz="3000">
                <a:latin typeface="微軟正黑體" pitchFamily="34" charset="-120"/>
                <a:ea typeface="微軟正黑體" pitchFamily="34" charset="-120"/>
              </a:rPr>
              <a:t>教育部或各縣市志願選填試探系統</a:t>
            </a:r>
          </a:p>
        </p:txBody>
      </p:sp>
      <p:sp>
        <p:nvSpPr>
          <p:cNvPr id="16" name="向右箭號 15"/>
          <p:cNvSpPr/>
          <p:nvPr/>
        </p:nvSpPr>
        <p:spPr>
          <a:xfrm rot="5400000">
            <a:off x="6018213" y="2752725"/>
            <a:ext cx="361950" cy="419100"/>
          </a:xfrm>
          <a:prstGeom prst="rightArrow">
            <a:avLst/>
          </a:prstGeom>
          <a:solidFill>
            <a:srgbClr val="FF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a:solidFill>
                <a:srgbClr val="FFFFFF"/>
              </a:solidFill>
              <a:latin typeface="微軟正黑體" pitchFamily="34" charset="-120"/>
              <a:ea typeface="微軟正黑體" pitchFamily="34" charset="-120"/>
            </a:endParaRPr>
          </a:p>
        </p:txBody>
      </p:sp>
      <p:sp>
        <p:nvSpPr>
          <p:cNvPr id="17" name="向右箭號 16"/>
          <p:cNvSpPr/>
          <p:nvPr/>
        </p:nvSpPr>
        <p:spPr>
          <a:xfrm rot="5400000">
            <a:off x="6014244" y="4120357"/>
            <a:ext cx="360363" cy="419100"/>
          </a:xfrm>
          <a:prstGeom prst="rightArrow">
            <a:avLst/>
          </a:prstGeom>
          <a:solidFill>
            <a:srgbClr val="FF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a:solidFill>
                <a:srgbClr val="FFFFFF"/>
              </a:solidFill>
              <a:latin typeface="微軟正黑體" pitchFamily="34" charset="-120"/>
              <a:ea typeface="微軟正黑體" pitchFamily="34" charset="-120"/>
            </a:endParaRPr>
          </a:p>
        </p:txBody>
      </p:sp>
      <p:sp>
        <p:nvSpPr>
          <p:cNvPr id="18" name="向右箭號 17"/>
          <p:cNvSpPr/>
          <p:nvPr/>
        </p:nvSpPr>
        <p:spPr>
          <a:xfrm rot="5400000">
            <a:off x="6013450" y="5487988"/>
            <a:ext cx="361950" cy="419100"/>
          </a:xfrm>
          <a:prstGeom prst="rightArrow">
            <a:avLst/>
          </a:prstGeom>
          <a:solidFill>
            <a:srgbClr val="FF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a:solidFill>
                <a:srgbClr val="FFFFFF"/>
              </a:solidFill>
              <a:latin typeface="微軟正黑體" pitchFamily="34" charset="-120"/>
              <a:ea typeface="微軟正黑體" pitchFamily="34" charset="-120"/>
            </a:endParaRPr>
          </a:p>
        </p:txBody>
      </p:sp>
      <p:sp>
        <p:nvSpPr>
          <p:cNvPr id="93193" name="矩形 10"/>
          <p:cNvSpPr>
            <a:spLocks noChangeArrowheads="1"/>
          </p:cNvSpPr>
          <p:nvPr/>
        </p:nvSpPr>
        <p:spPr bwMode="auto">
          <a:xfrm>
            <a:off x="1524000" y="908051"/>
            <a:ext cx="9144000" cy="504825"/>
          </a:xfrm>
          <a:prstGeom prst="rect">
            <a:avLst/>
          </a:prstGeom>
          <a:solidFill>
            <a:srgbClr val="FFCCFF"/>
          </a:solidFill>
          <a:ln w="25400" algn="ctr">
            <a:solidFill>
              <a:srgbClr val="FF33CC"/>
            </a:solidFill>
            <a:round/>
            <a:headEnd/>
            <a:tailEnd/>
          </a:ln>
        </p:spPr>
        <p:txBody>
          <a:bodyPr anchor="ctr"/>
          <a:lstStyle/>
          <a:p>
            <a:pPr marL="165100" indent="-165100" algn="just" eaLnBrk="1" hangingPunct="1"/>
            <a:r>
              <a:rPr lang="zh-TW" altLang="en-US" b="1" dirty="0">
                <a:solidFill>
                  <a:srgbClr val="C00000"/>
                </a:solidFill>
                <a:latin typeface="微軟正黑體" pitchFamily="34" charset="-120"/>
                <a:ea typeface="微軟正黑體" pitchFamily="34" charset="-120"/>
                <a:sym typeface="Wingdings" pitchFamily="2" charset="2"/>
              </a:rPr>
              <a:t></a:t>
            </a:r>
            <a:r>
              <a:rPr lang="zh-TW" altLang="en-US" b="1" dirty="0">
                <a:latin typeface="微軟正黑體" pitchFamily="34" charset="-120"/>
                <a:ea typeface="微軟正黑體" pitchFamily="34" charset="-120"/>
              </a:rPr>
              <a:t>孩子國中畢業前，如何協助孩子適性入學</a:t>
            </a:r>
          </a:p>
        </p:txBody>
      </p:sp>
      <p:pic>
        <p:nvPicPr>
          <p:cNvPr id="2" name="圖片 1"/>
          <p:cNvPicPr>
            <a:picLocks noChangeAspect="1"/>
          </p:cNvPicPr>
          <p:nvPr/>
        </p:nvPicPr>
        <p:blipFill>
          <a:blip r:embed="rId2"/>
          <a:srcRect/>
          <a:stretch>
            <a:fillRect/>
          </a:stretch>
        </p:blipFill>
        <p:spPr bwMode="auto">
          <a:xfrm>
            <a:off x="1703388" y="1689100"/>
            <a:ext cx="1079500" cy="10922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Effect transition="in" filter="fade">
                                      <p:cBhvr>
                                        <p:cTn id="9"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字版面配置區 5"/>
          <p:cNvSpPr>
            <a:spLocks noGrp="1"/>
          </p:cNvSpPr>
          <p:nvPr>
            <p:ph type="body" idx="4294967295"/>
          </p:nvPr>
        </p:nvSpPr>
        <p:spPr>
          <a:xfrm>
            <a:off x="1595500" y="2420888"/>
            <a:ext cx="9001000" cy="1500187"/>
          </a:xfrm>
        </p:spPr>
        <p:txBody>
          <a:bodyPr anchor="b"/>
          <a:lstStyle/>
          <a:p>
            <a:pPr marL="0" indent="0" algn="ctr">
              <a:buNone/>
              <a:defRPr/>
            </a:pPr>
            <a:r>
              <a:rPr lang="zh-TW" altLang="en-US" sz="6600" b="1" dirty="0">
                <a:solidFill>
                  <a:srgbClr val="0000FF"/>
                </a:solidFill>
                <a:effectLst>
                  <a:outerShdw blurRad="38100" dist="38100" dir="2700000" algn="tl">
                    <a:srgbClr val="C0C0C0"/>
                  </a:outerShdw>
                </a:effectLst>
                <a:latin typeface="標楷體" pitchFamily="65" charset="-120"/>
                <a:ea typeface="標楷體" pitchFamily="65" charset="-120"/>
              </a:rPr>
              <a:t>四、國中教育會考說明</a:t>
            </a:r>
            <a:endParaRPr lang="zh-TW" altLang="en-US" sz="6600" dirty="0">
              <a:ea typeface="微軟正黑體" pitchFamily="34" charset="-120"/>
            </a:endParaRPr>
          </a:p>
        </p:txBody>
      </p:sp>
      <p:sp>
        <p:nvSpPr>
          <p:cNvPr id="94211" name="投影片編號版面配置區 3"/>
          <p:cNvSpPr txBox="1">
            <a:spLocks noGrp="1"/>
          </p:cNvSpPr>
          <p:nvPr/>
        </p:nvSpPr>
        <p:spPr bwMode="auto">
          <a:xfrm>
            <a:off x="8077200" y="6356351"/>
            <a:ext cx="2133600" cy="365125"/>
          </a:xfrm>
          <a:prstGeom prst="rect">
            <a:avLst/>
          </a:prstGeom>
          <a:noFill/>
          <a:ln w="9525">
            <a:noFill/>
            <a:miter lim="800000"/>
            <a:headEnd/>
            <a:tailEnd/>
          </a:ln>
        </p:spPr>
        <p:txBody>
          <a:bodyPr anchor="ctr"/>
          <a:lstStyle/>
          <a:p>
            <a:pPr algn="r" eaLnBrk="1" hangingPunct="1">
              <a:buFont typeface="Arial" pitchFamily="34" charset="0"/>
              <a:buNone/>
            </a:pPr>
            <a:fld id="{73D9CB42-2F99-46B2-966D-961D946719C8}" type="slidenum">
              <a:rPr kumimoji="0" lang="en-US" altLang="zh-TW" sz="1200">
                <a:solidFill>
                  <a:srgbClr val="0C3226"/>
                </a:solidFill>
              </a:rPr>
              <a:pPr algn="r" eaLnBrk="1" hangingPunct="1">
                <a:buFont typeface="Arial" pitchFamily="34" charset="0"/>
                <a:buNone/>
              </a:pPr>
              <a:t>62</a:t>
            </a:fld>
            <a:endParaRPr kumimoji="0" lang="en-US" altLang="zh-TW" sz="1200">
              <a:solidFill>
                <a:srgbClr val="0C3226"/>
              </a:solidFill>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標題 1"/>
          <p:cNvSpPr>
            <a:spLocks noGrp="1"/>
          </p:cNvSpPr>
          <p:nvPr>
            <p:ph type="title" idx="4294967295"/>
          </p:nvPr>
        </p:nvSpPr>
        <p:spPr>
          <a:xfrm>
            <a:off x="1524000" y="274638"/>
            <a:ext cx="8229600" cy="1143000"/>
          </a:xfrm>
        </p:spPr>
        <p:txBody>
          <a:bodyPr/>
          <a:lstStyle/>
          <a:p>
            <a:pPr eaLnBrk="1" hangingPunct="1"/>
            <a:r>
              <a:rPr lang="zh-TW" altLang="en-US">
                <a:latin typeface="標楷體" pitchFamily="65" charset="-120"/>
                <a:ea typeface="標楷體" pitchFamily="65" charset="-120"/>
              </a:rPr>
              <a:t>教育會考何時考</a:t>
            </a:r>
          </a:p>
        </p:txBody>
      </p:sp>
      <p:graphicFrame>
        <p:nvGraphicFramePr>
          <p:cNvPr id="5" name="內容版面配置區 4"/>
          <p:cNvGraphicFramePr>
            <a:graphicFrameLocks noGrp="1"/>
          </p:cNvGraphicFramePr>
          <p:nvPr>
            <p:ph idx="4294967295"/>
            <p:extLst>
              <p:ext uri="{D42A27DB-BD31-4B8C-83A1-F6EECF244321}">
                <p14:modId xmlns:p14="http://schemas.microsoft.com/office/powerpoint/2010/main" val="1281818771"/>
              </p:ext>
            </p:extLst>
          </p:nvPr>
        </p:nvGraphicFramePr>
        <p:xfrm>
          <a:off x="2024034" y="1268414"/>
          <a:ext cx="8280400" cy="5195891"/>
        </p:xfrm>
        <a:graphic>
          <a:graphicData uri="http://schemas.openxmlformats.org/drawingml/2006/table">
            <a:tbl>
              <a:tblPr/>
              <a:tblGrid>
                <a:gridCol w="2070100">
                  <a:extLst>
                    <a:ext uri="{9D8B030D-6E8A-4147-A177-3AD203B41FA5}">
                      <a16:colId xmlns:a16="http://schemas.microsoft.com/office/drawing/2014/main" val="20000"/>
                    </a:ext>
                  </a:extLst>
                </a:gridCol>
                <a:gridCol w="2070100">
                  <a:extLst>
                    <a:ext uri="{9D8B030D-6E8A-4147-A177-3AD203B41FA5}">
                      <a16:colId xmlns:a16="http://schemas.microsoft.com/office/drawing/2014/main" val="20001"/>
                    </a:ext>
                  </a:extLst>
                </a:gridCol>
                <a:gridCol w="2070100">
                  <a:extLst>
                    <a:ext uri="{9D8B030D-6E8A-4147-A177-3AD203B41FA5}">
                      <a16:colId xmlns:a16="http://schemas.microsoft.com/office/drawing/2014/main" val="20002"/>
                    </a:ext>
                  </a:extLst>
                </a:gridCol>
                <a:gridCol w="2070100">
                  <a:extLst>
                    <a:ext uri="{9D8B030D-6E8A-4147-A177-3AD203B41FA5}">
                      <a16:colId xmlns:a16="http://schemas.microsoft.com/office/drawing/2014/main" val="20003"/>
                    </a:ext>
                  </a:extLst>
                </a:gridCol>
              </a:tblGrid>
              <a:tr h="457200">
                <a:tc gridSpan="2">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400" b="1" i="0" u="none" strike="noStrike" cap="none" normalizeH="0" baseline="0" dirty="0">
                          <a:ln>
                            <a:noFill/>
                          </a:ln>
                          <a:solidFill>
                            <a:srgbClr val="FF0000"/>
                          </a:solidFill>
                          <a:effectLst/>
                          <a:latin typeface="Times New Roman" panose="02020603050405020304" pitchFamily="18" charset="0"/>
                          <a:ea typeface="標楷體" pitchFamily="65" charset="-120"/>
                          <a:cs typeface="Times New Roman" panose="02020603050405020304" pitchFamily="18" charset="0"/>
                        </a:rPr>
                        <a:t>115</a:t>
                      </a:r>
                      <a:r>
                        <a:rPr kumimoji="0" lang="zh-TW" altLang="en-US" sz="2400" b="1" i="0" u="none" strike="noStrike" cap="none" normalizeH="0" baseline="0" dirty="0">
                          <a:ln>
                            <a:noFill/>
                          </a:ln>
                          <a:solidFill>
                            <a:srgbClr val="FF0000"/>
                          </a:solidFill>
                          <a:effectLst/>
                          <a:latin typeface="Times New Roman" panose="02020603050405020304" pitchFamily="18" charset="0"/>
                          <a:ea typeface="標楷體" pitchFamily="65" charset="-120"/>
                          <a:cs typeface="Times New Roman" panose="02020603050405020304" pitchFamily="18" charset="0"/>
                        </a:rPr>
                        <a:t>年</a:t>
                      </a:r>
                      <a:r>
                        <a:rPr kumimoji="0" lang="en-US" altLang="zh-TW" sz="2400" b="1" i="0" u="none" strike="noStrike" cap="none" normalizeH="0" baseline="0" dirty="0">
                          <a:ln>
                            <a:noFill/>
                          </a:ln>
                          <a:solidFill>
                            <a:srgbClr val="FF0000"/>
                          </a:solidFill>
                          <a:effectLst/>
                          <a:latin typeface="Times New Roman" panose="02020603050405020304" pitchFamily="18" charset="0"/>
                          <a:ea typeface="標楷體" pitchFamily="65" charset="-120"/>
                          <a:cs typeface="Times New Roman" panose="02020603050405020304" pitchFamily="18" charset="0"/>
                        </a:rPr>
                        <a:t>5</a:t>
                      </a:r>
                      <a:r>
                        <a:rPr kumimoji="0" lang="zh-TW" altLang="en-US" sz="2400" b="1" i="0" u="none" strike="noStrike" cap="none" normalizeH="0" baseline="0" dirty="0">
                          <a:ln>
                            <a:noFill/>
                          </a:ln>
                          <a:solidFill>
                            <a:srgbClr val="FF0000"/>
                          </a:solidFill>
                          <a:effectLst/>
                          <a:latin typeface="Times New Roman" panose="02020603050405020304" pitchFamily="18" charset="0"/>
                          <a:ea typeface="標楷體" pitchFamily="65" charset="-120"/>
                          <a:cs typeface="Times New Roman" panose="02020603050405020304" pitchFamily="18" charset="0"/>
                        </a:rPr>
                        <a:t>月</a:t>
                      </a:r>
                      <a:r>
                        <a:rPr kumimoji="0" lang="en-US" altLang="zh-TW" sz="2400" b="1" i="0" u="none" strike="noStrike" cap="none" normalizeH="0" baseline="0" dirty="0">
                          <a:ln>
                            <a:noFill/>
                          </a:ln>
                          <a:solidFill>
                            <a:srgbClr val="FF0000"/>
                          </a:solidFill>
                          <a:effectLst/>
                          <a:latin typeface="Times New Roman" panose="02020603050405020304" pitchFamily="18" charset="0"/>
                          <a:ea typeface="標楷體" pitchFamily="65" charset="-120"/>
                          <a:cs typeface="Times New Roman" panose="02020603050405020304" pitchFamily="18" charset="0"/>
                        </a:rPr>
                        <a:t>16</a:t>
                      </a:r>
                      <a:r>
                        <a:rPr kumimoji="0" lang="zh-TW" altLang="en-US" sz="2400" b="1" i="0" u="none" strike="noStrike" cap="none" normalizeH="0" baseline="0" dirty="0">
                          <a:ln>
                            <a:noFill/>
                          </a:ln>
                          <a:solidFill>
                            <a:srgbClr val="FF0000"/>
                          </a:solidFill>
                          <a:effectLst/>
                          <a:latin typeface="Times New Roman" panose="02020603050405020304" pitchFamily="18" charset="0"/>
                          <a:ea typeface="標楷體" pitchFamily="65" charset="-120"/>
                          <a:cs typeface="Times New Roman" panose="02020603050405020304" pitchFamily="18" charset="0"/>
                        </a:rPr>
                        <a:t>日（六）</a:t>
                      </a:r>
                      <a:endParaRPr kumimoji="0" lang="zh-TW" altLang="en-US" sz="2400" b="0" i="0" u="none" strike="noStrike" cap="none" normalizeH="0" baseline="0" dirty="0">
                        <a:ln>
                          <a:noFill/>
                        </a:ln>
                        <a:solidFill>
                          <a:srgbClr val="FF0000"/>
                        </a:solidFill>
                        <a:effectLst/>
                        <a:latin typeface="Times New Roman" panose="02020603050405020304" pitchFamily="18" charset="0"/>
                        <a:ea typeface="標楷體" pitchFamily="65" charset="-120"/>
                        <a:cs typeface="Times New Roman" panose="02020603050405020304"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zh-TW" altLang="en-US"/>
                    </a:p>
                  </a:txBody>
                  <a:tcPr/>
                </a:tc>
                <a:tc gridSpan="2">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400" b="1" i="0" u="none" strike="noStrike" cap="none" normalizeH="0" baseline="0" dirty="0">
                          <a:ln>
                            <a:noFill/>
                          </a:ln>
                          <a:solidFill>
                            <a:srgbClr val="FF0000"/>
                          </a:solidFill>
                          <a:effectLst/>
                          <a:latin typeface="Times New Roman" panose="02020603050405020304" pitchFamily="18" charset="0"/>
                          <a:ea typeface="標楷體" pitchFamily="65" charset="-120"/>
                          <a:cs typeface="Times New Roman" panose="02020603050405020304" pitchFamily="18" charset="0"/>
                        </a:rPr>
                        <a:t>115</a:t>
                      </a:r>
                      <a:r>
                        <a:rPr kumimoji="0" lang="zh-TW" altLang="en-US" sz="2400" b="1" i="0" u="none" strike="noStrike" cap="none" normalizeH="0" baseline="0" dirty="0">
                          <a:ln>
                            <a:noFill/>
                          </a:ln>
                          <a:solidFill>
                            <a:srgbClr val="FF0000"/>
                          </a:solidFill>
                          <a:effectLst/>
                          <a:latin typeface="Times New Roman" panose="02020603050405020304" pitchFamily="18" charset="0"/>
                          <a:ea typeface="標楷體" pitchFamily="65" charset="-120"/>
                          <a:cs typeface="Times New Roman" panose="02020603050405020304" pitchFamily="18" charset="0"/>
                        </a:rPr>
                        <a:t>年</a:t>
                      </a:r>
                      <a:r>
                        <a:rPr kumimoji="0" lang="en-US" altLang="zh-TW" sz="2400" b="1" i="0" u="none" strike="noStrike" cap="none" normalizeH="0" baseline="0" dirty="0">
                          <a:ln>
                            <a:noFill/>
                          </a:ln>
                          <a:solidFill>
                            <a:srgbClr val="FF0000"/>
                          </a:solidFill>
                          <a:effectLst/>
                          <a:latin typeface="Times New Roman" panose="02020603050405020304" pitchFamily="18" charset="0"/>
                          <a:ea typeface="標楷體" pitchFamily="65" charset="-120"/>
                          <a:cs typeface="Times New Roman" panose="02020603050405020304" pitchFamily="18" charset="0"/>
                        </a:rPr>
                        <a:t>5</a:t>
                      </a:r>
                      <a:r>
                        <a:rPr kumimoji="0" lang="zh-TW" altLang="en-US" sz="2400" b="1" i="0" u="none" strike="noStrike" cap="none" normalizeH="0" baseline="0" dirty="0">
                          <a:ln>
                            <a:noFill/>
                          </a:ln>
                          <a:solidFill>
                            <a:srgbClr val="FF0000"/>
                          </a:solidFill>
                          <a:effectLst/>
                          <a:latin typeface="Times New Roman" panose="02020603050405020304" pitchFamily="18" charset="0"/>
                          <a:ea typeface="標楷體" pitchFamily="65" charset="-120"/>
                          <a:cs typeface="Times New Roman" panose="02020603050405020304" pitchFamily="18" charset="0"/>
                        </a:rPr>
                        <a:t>月</a:t>
                      </a:r>
                      <a:r>
                        <a:rPr kumimoji="0" lang="en-US" altLang="zh-TW" sz="2400" b="1" i="0" u="none" strike="noStrike" cap="none" normalizeH="0" baseline="0" dirty="0">
                          <a:ln>
                            <a:noFill/>
                          </a:ln>
                          <a:solidFill>
                            <a:srgbClr val="FF0000"/>
                          </a:solidFill>
                          <a:effectLst/>
                          <a:latin typeface="Times New Roman" panose="02020603050405020304" pitchFamily="18" charset="0"/>
                          <a:ea typeface="標楷體" pitchFamily="65" charset="-120"/>
                          <a:cs typeface="Times New Roman" panose="02020603050405020304" pitchFamily="18" charset="0"/>
                        </a:rPr>
                        <a:t>17</a:t>
                      </a:r>
                      <a:r>
                        <a:rPr kumimoji="0" lang="zh-TW" altLang="en-US" sz="2400" b="1" i="0" u="none" strike="noStrike" cap="none" normalizeH="0" baseline="0" dirty="0">
                          <a:ln>
                            <a:noFill/>
                          </a:ln>
                          <a:solidFill>
                            <a:srgbClr val="FF0000"/>
                          </a:solidFill>
                          <a:effectLst/>
                          <a:latin typeface="Times New Roman" panose="02020603050405020304" pitchFamily="18" charset="0"/>
                          <a:ea typeface="標楷體" pitchFamily="65" charset="-120"/>
                          <a:cs typeface="Times New Roman" panose="02020603050405020304" pitchFamily="18" charset="0"/>
                        </a:rPr>
                        <a:t>日（日）</a:t>
                      </a:r>
                      <a:endParaRPr kumimoji="0" lang="zh-TW" altLang="en-US" sz="2400" b="0" i="0" u="none" strike="noStrike" cap="none" normalizeH="0" baseline="0" dirty="0">
                        <a:ln>
                          <a:noFill/>
                        </a:ln>
                        <a:solidFill>
                          <a:srgbClr val="FF0000"/>
                        </a:solidFill>
                        <a:effectLst/>
                        <a:latin typeface="Times New Roman" panose="02020603050405020304" pitchFamily="18" charset="0"/>
                        <a:ea typeface="標楷體" pitchFamily="65" charset="-120"/>
                        <a:cs typeface="Times New Roman" panose="02020603050405020304"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zh-TW" altLang="en-US"/>
                    </a:p>
                  </a:txBody>
                  <a:tcPr/>
                </a:tc>
                <a:extLst>
                  <a:ext uri="{0D108BD9-81ED-4DB2-BD59-A6C34878D82A}">
                    <a16:rowId xmlns:a16="http://schemas.microsoft.com/office/drawing/2014/main" val="10000"/>
                  </a:ext>
                </a:extLst>
              </a:tr>
              <a:tr h="411163">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000" b="0"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sym typeface="Wingdings" pitchFamily="2" charset="2"/>
                        </a:rPr>
                        <a:t></a:t>
                      </a:r>
                      <a:r>
                        <a:rPr kumimoji="0" lang="en-US" altLang="zh-TW" sz="2000" b="0"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08:20-</a:t>
                      </a:r>
                      <a:r>
                        <a:rPr kumimoji="0" lang="zh-TW" altLang="en-US" sz="2000" b="0"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　</a:t>
                      </a:r>
                      <a:r>
                        <a:rPr kumimoji="0" lang="en-US" altLang="zh-TW" sz="2000" b="0"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08:30</a:t>
                      </a:r>
                      <a:endParaRPr kumimoji="0" lang="zh-TW" altLang="zh-TW" sz="2000" b="0" i="0" u="none" strike="noStrike" cap="none" normalizeH="0" baseline="0">
                        <a:ln>
                          <a:noFill/>
                        </a:ln>
                        <a:solidFill>
                          <a:schemeClr val="tx1"/>
                        </a:solidFill>
                        <a:effectLst/>
                        <a:latin typeface="Times New Roman" panose="02020603050405020304" pitchFamily="18" charset="0"/>
                        <a:ea typeface="標楷體" pitchFamily="65" charset="-120"/>
                        <a:cs typeface="Times New Roman" panose="02020603050405020304"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6B6BCF"/>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考試說明</a:t>
                      </a:r>
                      <a:endParaRPr kumimoji="0" lang="zh-TW" altLang="en-US" sz="2000" b="0" i="0" u="none" strike="noStrike" cap="none" normalizeH="0" baseline="0">
                        <a:ln>
                          <a:noFill/>
                        </a:ln>
                        <a:solidFill>
                          <a:schemeClr val="tx1"/>
                        </a:solidFill>
                        <a:effectLst/>
                        <a:latin typeface="Times New Roman" panose="02020603050405020304" pitchFamily="18" charset="0"/>
                        <a:ea typeface="標楷體" pitchFamily="65" charset="-120"/>
                        <a:cs typeface="Times New Roman" panose="02020603050405020304"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6B6BCF"/>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000" b="0"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sym typeface="Wingdings" pitchFamily="2" charset="2"/>
                        </a:rPr>
                        <a:t></a:t>
                      </a:r>
                      <a:r>
                        <a:rPr kumimoji="0" lang="en-US" altLang="zh-TW" sz="2000" b="0"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08:20-</a:t>
                      </a:r>
                      <a:r>
                        <a:rPr kumimoji="0" lang="zh-TW" altLang="en-US" sz="2000" b="0"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　</a:t>
                      </a:r>
                      <a:r>
                        <a:rPr kumimoji="0" lang="en-US" altLang="zh-TW" sz="2000" b="0"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08:30</a:t>
                      </a:r>
                      <a:endParaRPr kumimoji="0" lang="zh-TW" altLang="zh-TW" sz="2000" b="0" i="0" u="none" strike="noStrike" cap="none" normalizeH="0" baseline="0">
                        <a:ln>
                          <a:noFill/>
                        </a:ln>
                        <a:solidFill>
                          <a:schemeClr val="tx1"/>
                        </a:solidFill>
                        <a:effectLst/>
                        <a:latin typeface="Times New Roman" panose="02020603050405020304" pitchFamily="18" charset="0"/>
                        <a:ea typeface="標楷體" pitchFamily="65" charset="-120"/>
                        <a:cs typeface="Times New Roman" panose="02020603050405020304"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考試說明</a:t>
                      </a:r>
                      <a:endParaRPr kumimoji="0" lang="zh-TW" altLang="en-US" sz="2000" b="0" i="0" u="none" strike="noStrike" cap="none" normalizeH="0" baseline="0">
                        <a:ln>
                          <a:noFill/>
                        </a:ln>
                        <a:solidFill>
                          <a:schemeClr val="tx1"/>
                        </a:solidFill>
                        <a:effectLst/>
                        <a:latin typeface="Times New Roman" panose="02020603050405020304" pitchFamily="18" charset="0"/>
                        <a:ea typeface="標楷體" pitchFamily="65" charset="-120"/>
                        <a:cs typeface="Times New Roman" panose="02020603050405020304"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extLst>
                  <a:ext uri="{0D108BD9-81ED-4DB2-BD59-A6C34878D82A}">
                    <a16:rowId xmlns:a16="http://schemas.microsoft.com/office/drawing/2014/main" val="10001"/>
                  </a:ext>
                </a:extLst>
              </a:tr>
              <a:tr h="457200">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000" b="1"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sym typeface="Wingdings" pitchFamily="2" charset="2"/>
                        </a:rPr>
                        <a:t></a:t>
                      </a:r>
                      <a:r>
                        <a:rPr kumimoji="0" lang="en-US" altLang="zh-TW" sz="2000" b="1"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08:30-</a:t>
                      </a:r>
                      <a:r>
                        <a:rPr kumimoji="0" lang="en-US" altLang="zh-TW" sz="2000" b="1"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sym typeface="Wingdings" pitchFamily="2" charset="2"/>
                        </a:rPr>
                        <a:t></a:t>
                      </a:r>
                      <a:r>
                        <a:rPr kumimoji="0" lang="en-US" altLang="zh-TW" sz="2000" b="1"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09:40</a:t>
                      </a:r>
                      <a:endParaRPr kumimoji="0" lang="zh-TW" altLang="zh-TW" sz="2000" b="0" i="0" u="none" strike="noStrike" cap="none" normalizeH="0" baseline="0">
                        <a:ln>
                          <a:noFill/>
                        </a:ln>
                        <a:solidFill>
                          <a:schemeClr val="tx1"/>
                        </a:solidFill>
                        <a:effectLst/>
                        <a:latin typeface="Times New Roman" panose="02020603050405020304" pitchFamily="18" charset="0"/>
                        <a:ea typeface="標楷體" pitchFamily="65" charset="-120"/>
                        <a:cs typeface="Times New Roman" panose="02020603050405020304"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6B6BCF"/>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400" b="1"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社    會</a:t>
                      </a:r>
                      <a:endParaRPr kumimoji="0" lang="zh-TW" altLang="en-US" sz="2400" b="0" i="0" u="none" strike="noStrike" cap="none" normalizeH="0" baseline="0">
                        <a:ln>
                          <a:noFill/>
                        </a:ln>
                        <a:solidFill>
                          <a:schemeClr val="tx1"/>
                        </a:solidFill>
                        <a:effectLst/>
                        <a:latin typeface="Times New Roman" panose="02020603050405020304" pitchFamily="18" charset="0"/>
                        <a:ea typeface="標楷體" pitchFamily="65" charset="-120"/>
                        <a:cs typeface="Times New Roman" panose="02020603050405020304"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6B6BCF"/>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000" b="1"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sym typeface="Wingdings" pitchFamily="2" charset="2"/>
                        </a:rPr>
                        <a:t></a:t>
                      </a:r>
                      <a:r>
                        <a:rPr kumimoji="0" lang="en-US" altLang="zh-TW" sz="2000" b="1"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08:30-</a:t>
                      </a:r>
                      <a:r>
                        <a:rPr kumimoji="0" lang="en-US" altLang="zh-TW" sz="2000" b="1"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sym typeface="Wingdings" pitchFamily="2" charset="2"/>
                        </a:rPr>
                        <a:t></a:t>
                      </a:r>
                      <a:r>
                        <a:rPr kumimoji="0" lang="en-US" altLang="zh-TW" sz="2000" b="1"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09:40</a:t>
                      </a:r>
                      <a:endParaRPr kumimoji="0" lang="zh-TW" altLang="zh-TW" sz="2000" b="0" i="0" u="none" strike="noStrike" cap="none" normalizeH="0" baseline="0">
                        <a:ln>
                          <a:noFill/>
                        </a:ln>
                        <a:solidFill>
                          <a:schemeClr val="tx1"/>
                        </a:solidFill>
                        <a:effectLst/>
                        <a:latin typeface="Times New Roman" panose="02020603050405020304" pitchFamily="18" charset="0"/>
                        <a:ea typeface="標楷體" pitchFamily="65" charset="-120"/>
                        <a:cs typeface="Times New Roman" panose="02020603050405020304"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400" b="1"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自    然</a:t>
                      </a:r>
                      <a:endParaRPr kumimoji="0" lang="zh-TW" altLang="en-US" sz="2400" b="0" i="0" u="none" strike="noStrike" cap="none" normalizeH="0" baseline="0">
                        <a:ln>
                          <a:noFill/>
                        </a:ln>
                        <a:solidFill>
                          <a:schemeClr val="tx1"/>
                        </a:solidFill>
                        <a:effectLst/>
                        <a:latin typeface="Times New Roman" panose="02020603050405020304" pitchFamily="18" charset="0"/>
                        <a:ea typeface="標楷體" pitchFamily="65" charset="-120"/>
                        <a:cs typeface="Times New Roman" panose="02020603050405020304"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extLst>
                  <a:ext uri="{0D108BD9-81ED-4DB2-BD59-A6C34878D82A}">
                    <a16:rowId xmlns:a16="http://schemas.microsoft.com/office/drawing/2014/main" val="10002"/>
                  </a:ext>
                </a:extLst>
              </a:tr>
              <a:tr h="411163">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　</a:t>
                      </a:r>
                      <a:r>
                        <a:rPr kumimoji="0" lang="en-US" altLang="zh-TW" sz="2000" b="0"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09:40-</a:t>
                      </a:r>
                      <a:r>
                        <a:rPr kumimoji="0" lang="zh-TW" altLang="en-US" sz="2000" b="0"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　</a:t>
                      </a:r>
                      <a:r>
                        <a:rPr kumimoji="0" lang="en-US" altLang="zh-TW" sz="2000" b="0"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10:20</a:t>
                      </a:r>
                      <a:endParaRPr kumimoji="0" lang="zh-TW" altLang="zh-TW" sz="2000" b="0" i="0" u="none" strike="noStrike" cap="none" normalizeH="0" baseline="0">
                        <a:ln>
                          <a:noFill/>
                        </a:ln>
                        <a:solidFill>
                          <a:schemeClr val="tx1"/>
                        </a:solidFill>
                        <a:effectLst/>
                        <a:latin typeface="Times New Roman" panose="02020603050405020304" pitchFamily="18" charset="0"/>
                        <a:ea typeface="標楷體" pitchFamily="65" charset="-120"/>
                        <a:cs typeface="Times New Roman" panose="02020603050405020304"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休息</a:t>
                      </a:r>
                      <a:endParaRPr kumimoji="0" lang="zh-TW" altLang="en-US" sz="2000" b="0" i="0" u="none" strike="noStrike" cap="none" normalizeH="0" baseline="0">
                        <a:ln>
                          <a:noFill/>
                        </a:ln>
                        <a:solidFill>
                          <a:schemeClr val="tx1"/>
                        </a:solidFill>
                        <a:effectLst/>
                        <a:latin typeface="Times New Roman" panose="02020603050405020304" pitchFamily="18" charset="0"/>
                        <a:ea typeface="標楷體" pitchFamily="65" charset="-120"/>
                        <a:cs typeface="Times New Roman" panose="02020603050405020304"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　</a:t>
                      </a:r>
                      <a:r>
                        <a:rPr kumimoji="0" lang="en-US" altLang="zh-TW" sz="2000" b="0"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09:40-</a:t>
                      </a:r>
                      <a:r>
                        <a:rPr kumimoji="0" lang="zh-TW" altLang="en-US" sz="2000" b="0"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　</a:t>
                      </a:r>
                      <a:r>
                        <a:rPr kumimoji="0" lang="en-US" altLang="zh-TW" sz="2000" b="0"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10:20</a:t>
                      </a:r>
                      <a:endParaRPr kumimoji="0" lang="zh-TW" altLang="zh-TW" sz="2000" b="0" i="0" u="none" strike="noStrike" cap="none" normalizeH="0" baseline="0">
                        <a:ln>
                          <a:noFill/>
                        </a:ln>
                        <a:solidFill>
                          <a:schemeClr val="tx1"/>
                        </a:solidFill>
                        <a:effectLst/>
                        <a:latin typeface="Times New Roman" panose="02020603050405020304" pitchFamily="18" charset="0"/>
                        <a:ea typeface="標楷體" pitchFamily="65" charset="-120"/>
                        <a:cs typeface="Times New Roman" panose="02020603050405020304"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休息</a:t>
                      </a:r>
                      <a:endParaRPr kumimoji="0" lang="zh-TW" altLang="en-US" sz="2000" b="0" i="0" u="none" strike="noStrike" cap="none" normalizeH="0" baseline="0">
                        <a:ln>
                          <a:noFill/>
                        </a:ln>
                        <a:solidFill>
                          <a:schemeClr val="tx1"/>
                        </a:solidFill>
                        <a:effectLst/>
                        <a:latin typeface="Times New Roman" panose="02020603050405020304" pitchFamily="18" charset="0"/>
                        <a:ea typeface="標楷體" pitchFamily="65" charset="-120"/>
                        <a:cs typeface="Times New Roman" panose="02020603050405020304"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411163">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000" b="0"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sym typeface="Wingdings" pitchFamily="2" charset="2"/>
                        </a:rPr>
                        <a:t></a:t>
                      </a:r>
                      <a:r>
                        <a:rPr kumimoji="0" lang="en-US" altLang="zh-TW" sz="2000" b="0"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10:20-</a:t>
                      </a:r>
                      <a:r>
                        <a:rPr kumimoji="0" lang="zh-TW" altLang="en-US" sz="2000" b="0"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　</a:t>
                      </a:r>
                      <a:r>
                        <a:rPr kumimoji="0" lang="en-US" altLang="zh-TW" sz="2000" b="0"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10:30</a:t>
                      </a:r>
                      <a:endParaRPr kumimoji="0" lang="zh-TW" altLang="zh-TW" sz="2000" b="0" i="0" u="none" strike="noStrike" cap="none" normalizeH="0" baseline="0">
                        <a:ln>
                          <a:noFill/>
                        </a:ln>
                        <a:solidFill>
                          <a:schemeClr val="tx1"/>
                        </a:solidFill>
                        <a:effectLst/>
                        <a:latin typeface="Times New Roman" panose="02020603050405020304" pitchFamily="18" charset="0"/>
                        <a:ea typeface="標楷體" pitchFamily="65" charset="-120"/>
                        <a:cs typeface="Times New Roman" panose="02020603050405020304"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99CC"/>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考試說明</a:t>
                      </a:r>
                      <a:endParaRPr kumimoji="0" lang="zh-TW" altLang="en-US" sz="2000" b="0" i="0" u="none" strike="noStrike" cap="none" normalizeH="0" baseline="0">
                        <a:ln>
                          <a:noFill/>
                        </a:ln>
                        <a:solidFill>
                          <a:schemeClr val="tx1"/>
                        </a:solidFill>
                        <a:effectLst/>
                        <a:latin typeface="Times New Roman" panose="02020603050405020304" pitchFamily="18" charset="0"/>
                        <a:ea typeface="標楷體" pitchFamily="65" charset="-120"/>
                        <a:cs typeface="Times New Roman" panose="02020603050405020304"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99CC"/>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000" b="0"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sym typeface="Wingdings" pitchFamily="2" charset="2"/>
                        </a:rPr>
                        <a:t></a:t>
                      </a:r>
                      <a:r>
                        <a:rPr kumimoji="0" lang="en-US" altLang="zh-TW" sz="2000" b="0"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10:20-</a:t>
                      </a:r>
                      <a:r>
                        <a:rPr kumimoji="0" lang="zh-TW" altLang="en-US" sz="2000" b="0"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　</a:t>
                      </a:r>
                      <a:r>
                        <a:rPr kumimoji="0" lang="en-US" altLang="zh-TW" sz="2000" b="0"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10:30</a:t>
                      </a:r>
                      <a:endParaRPr kumimoji="0" lang="zh-TW" altLang="zh-TW" sz="2000" b="0" i="0" u="none" strike="noStrike" cap="none" normalizeH="0" baseline="0">
                        <a:ln>
                          <a:noFill/>
                        </a:ln>
                        <a:solidFill>
                          <a:schemeClr val="tx1"/>
                        </a:solidFill>
                        <a:effectLst/>
                        <a:latin typeface="Times New Roman" panose="02020603050405020304" pitchFamily="18" charset="0"/>
                        <a:ea typeface="標楷體" pitchFamily="65" charset="-120"/>
                        <a:cs typeface="Times New Roman" panose="02020603050405020304"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考試說明</a:t>
                      </a:r>
                      <a:endParaRPr kumimoji="0" lang="zh-TW" altLang="en-US" sz="2000" b="0" i="0" u="none" strike="noStrike" cap="none" normalizeH="0" baseline="0">
                        <a:ln>
                          <a:noFill/>
                        </a:ln>
                        <a:solidFill>
                          <a:schemeClr val="tx1"/>
                        </a:solidFill>
                        <a:effectLst/>
                        <a:latin typeface="Times New Roman" panose="02020603050405020304" pitchFamily="18" charset="0"/>
                        <a:ea typeface="標楷體" pitchFamily="65" charset="-120"/>
                        <a:cs typeface="Times New Roman" panose="02020603050405020304"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457200">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000" b="1"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sym typeface="Wingdings" pitchFamily="2" charset="2"/>
                        </a:rPr>
                        <a:t></a:t>
                      </a:r>
                      <a:r>
                        <a:rPr kumimoji="0" lang="en-US" altLang="zh-TW" sz="2000" b="1"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10:30-</a:t>
                      </a:r>
                      <a:r>
                        <a:rPr kumimoji="0" lang="en-US" altLang="zh-TW" sz="2000" b="1"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sym typeface="Wingdings" pitchFamily="2" charset="2"/>
                        </a:rPr>
                        <a:t></a:t>
                      </a:r>
                      <a:r>
                        <a:rPr kumimoji="0" lang="en-US" altLang="zh-TW" sz="2000" b="1"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11:50</a:t>
                      </a:r>
                      <a:endParaRPr kumimoji="0" lang="zh-TW" altLang="zh-TW" sz="2000" b="0" i="0" u="none" strike="noStrike" cap="none" normalizeH="0" baseline="0">
                        <a:ln>
                          <a:noFill/>
                        </a:ln>
                        <a:solidFill>
                          <a:schemeClr val="tx1"/>
                        </a:solidFill>
                        <a:effectLst/>
                        <a:latin typeface="Times New Roman" panose="02020603050405020304" pitchFamily="18" charset="0"/>
                        <a:ea typeface="標楷體" pitchFamily="65" charset="-120"/>
                        <a:cs typeface="Times New Roman" panose="02020603050405020304"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99CC"/>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400" b="1"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數    學</a:t>
                      </a:r>
                      <a:endParaRPr kumimoji="0" lang="zh-TW" altLang="en-US" sz="2400" b="0" i="0" u="none" strike="noStrike" cap="none" normalizeH="0" baseline="0">
                        <a:ln>
                          <a:noFill/>
                        </a:ln>
                        <a:solidFill>
                          <a:schemeClr val="tx1"/>
                        </a:solidFill>
                        <a:effectLst/>
                        <a:latin typeface="Times New Roman" panose="02020603050405020304" pitchFamily="18" charset="0"/>
                        <a:ea typeface="標楷體" pitchFamily="65" charset="-120"/>
                        <a:cs typeface="Times New Roman" panose="02020603050405020304"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99CC"/>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000" b="1"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sym typeface="Wingdings" pitchFamily="2" charset="2"/>
                        </a:rPr>
                        <a:t></a:t>
                      </a:r>
                      <a:r>
                        <a:rPr kumimoji="0" lang="en-US" altLang="zh-TW" sz="2000" b="1"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10:30-</a:t>
                      </a:r>
                      <a:r>
                        <a:rPr kumimoji="0" lang="en-US" altLang="zh-TW" sz="2000" b="1"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sym typeface="Wingdings" pitchFamily="2" charset="2"/>
                        </a:rPr>
                        <a:t></a:t>
                      </a:r>
                      <a:r>
                        <a:rPr kumimoji="0" lang="en-US" altLang="zh-TW" sz="2000" b="1"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11:30</a:t>
                      </a:r>
                      <a:endParaRPr kumimoji="0" lang="zh-TW" altLang="zh-TW" sz="2000" b="0" i="0" u="none" strike="noStrike" cap="none" normalizeH="0" baseline="0">
                        <a:ln>
                          <a:noFill/>
                        </a:ln>
                        <a:solidFill>
                          <a:schemeClr val="tx1"/>
                        </a:solidFill>
                        <a:effectLst/>
                        <a:latin typeface="Times New Roman" panose="02020603050405020304" pitchFamily="18" charset="0"/>
                        <a:ea typeface="標楷體" pitchFamily="65" charset="-120"/>
                        <a:cs typeface="Times New Roman" panose="02020603050405020304"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FF00"/>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400" b="1"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英語（閱讀）</a:t>
                      </a:r>
                      <a:endParaRPr kumimoji="0" lang="zh-TW" altLang="en-US" sz="2400" b="0" i="0" u="none" strike="noStrike" cap="none" normalizeH="0" baseline="0">
                        <a:ln>
                          <a:noFill/>
                        </a:ln>
                        <a:solidFill>
                          <a:schemeClr val="tx1"/>
                        </a:solidFill>
                        <a:effectLst/>
                        <a:latin typeface="Times New Roman" panose="02020603050405020304" pitchFamily="18" charset="0"/>
                        <a:ea typeface="標楷體" pitchFamily="65" charset="-120"/>
                        <a:cs typeface="Times New Roman" panose="02020603050405020304"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FF00"/>
                    </a:solidFill>
                  </a:tcPr>
                </a:tc>
                <a:extLst>
                  <a:ext uri="{0D108BD9-81ED-4DB2-BD59-A6C34878D82A}">
                    <a16:rowId xmlns:a16="http://schemas.microsoft.com/office/drawing/2014/main" val="10005"/>
                  </a:ext>
                </a:extLst>
              </a:tr>
              <a:tr h="411163">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　</a:t>
                      </a:r>
                      <a:r>
                        <a:rPr kumimoji="0" lang="en-US" altLang="zh-TW" sz="2000" b="0"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11:50-</a:t>
                      </a:r>
                      <a:r>
                        <a:rPr kumimoji="0" lang="zh-TW" altLang="en-US" sz="2000" b="0"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　</a:t>
                      </a:r>
                      <a:r>
                        <a:rPr kumimoji="0" lang="en-US" altLang="zh-TW" sz="2000" b="0"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13:40</a:t>
                      </a:r>
                      <a:endParaRPr kumimoji="0" lang="zh-TW" altLang="zh-TW" sz="2000" b="0" i="0" u="none" strike="noStrike" cap="none" normalizeH="0" baseline="0">
                        <a:ln>
                          <a:noFill/>
                        </a:ln>
                        <a:solidFill>
                          <a:schemeClr val="tx1"/>
                        </a:solidFill>
                        <a:effectLst/>
                        <a:latin typeface="Times New Roman" panose="02020603050405020304" pitchFamily="18" charset="0"/>
                        <a:ea typeface="標楷體" pitchFamily="65" charset="-120"/>
                        <a:cs typeface="Times New Roman" panose="02020603050405020304"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午休 </a:t>
                      </a:r>
                      <a:endParaRPr kumimoji="0" lang="zh-TW" altLang="en-US" sz="2000" b="0" i="0" u="none" strike="noStrike" cap="none" normalizeH="0" baseline="0">
                        <a:ln>
                          <a:noFill/>
                        </a:ln>
                        <a:solidFill>
                          <a:schemeClr val="tx1"/>
                        </a:solidFill>
                        <a:effectLst/>
                        <a:latin typeface="Times New Roman" panose="02020603050405020304" pitchFamily="18" charset="0"/>
                        <a:ea typeface="標楷體" pitchFamily="65" charset="-120"/>
                        <a:cs typeface="Times New Roman" panose="02020603050405020304"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　</a:t>
                      </a:r>
                      <a:r>
                        <a:rPr kumimoji="0" lang="en-US" altLang="zh-TW" sz="2000" b="0"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11:30-</a:t>
                      </a:r>
                      <a:r>
                        <a:rPr kumimoji="0" lang="zh-TW" altLang="en-US" sz="2000" b="0"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　</a:t>
                      </a:r>
                      <a:r>
                        <a:rPr kumimoji="0" lang="en-US" altLang="zh-TW" sz="2000" b="0"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12:00</a:t>
                      </a:r>
                      <a:endParaRPr kumimoji="0" lang="zh-TW" altLang="zh-TW" sz="2000" b="0" i="0" u="none" strike="noStrike" cap="none" normalizeH="0" baseline="0">
                        <a:ln>
                          <a:noFill/>
                        </a:ln>
                        <a:solidFill>
                          <a:schemeClr val="tx1"/>
                        </a:solidFill>
                        <a:effectLst/>
                        <a:latin typeface="Times New Roman" panose="02020603050405020304" pitchFamily="18" charset="0"/>
                        <a:ea typeface="標楷體" pitchFamily="65" charset="-120"/>
                        <a:cs typeface="Times New Roman" panose="02020603050405020304"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FF00"/>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休息</a:t>
                      </a:r>
                      <a:endParaRPr kumimoji="0" lang="zh-TW" altLang="en-US" sz="2000" b="0" i="0" u="none" strike="noStrike" cap="none" normalizeH="0" baseline="0">
                        <a:ln>
                          <a:noFill/>
                        </a:ln>
                        <a:solidFill>
                          <a:schemeClr val="tx1"/>
                        </a:solidFill>
                        <a:effectLst/>
                        <a:latin typeface="Times New Roman" panose="02020603050405020304" pitchFamily="18" charset="0"/>
                        <a:ea typeface="標楷體" pitchFamily="65" charset="-120"/>
                        <a:cs typeface="Times New Roman" panose="02020603050405020304"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FF00"/>
                    </a:solidFill>
                  </a:tcPr>
                </a:tc>
                <a:extLst>
                  <a:ext uri="{0D108BD9-81ED-4DB2-BD59-A6C34878D82A}">
                    <a16:rowId xmlns:a16="http://schemas.microsoft.com/office/drawing/2014/main" val="10006"/>
                  </a:ext>
                </a:extLst>
              </a:tr>
              <a:tr h="411163">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000" b="0"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sym typeface="Wingdings" pitchFamily="2" charset="2"/>
                        </a:rPr>
                        <a:t></a:t>
                      </a:r>
                      <a:r>
                        <a:rPr kumimoji="0" lang="en-US" altLang="zh-TW" sz="2000" b="0"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13:40-</a:t>
                      </a:r>
                      <a:r>
                        <a:rPr kumimoji="0" lang="zh-TW" altLang="en-US" sz="2000" b="0"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　</a:t>
                      </a:r>
                      <a:r>
                        <a:rPr kumimoji="0" lang="en-US" altLang="zh-TW" sz="2000" b="0"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13:50</a:t>
                      </a:r>
                      <a:endParaRPr kumimoji="0" lang="zh-TW" altLang="zh-TW" sz="2000" b="0" i="0" u="none" strike="noStrike" cap="none" normalizeH="0" baseline="0">
                        <a:ln>
                          <a:noFill/>
                        </a:ln>
                        <a:solidFill>
                          <a:schemeClr val="tx1"/>
                        </a:solidFill>
                        <a:effectLst/>
                        <a:latin typeface="Times New Roman" panose="02020603050405020304" pitchFamily="18" charset="0"/>
                        <a:ea typeface="標楷體" pitchFamily="65" charset="-120"/>
                        <a:cs typeface="Times New Roman" panose="02020603050405020304"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99CCFF"/>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考試說明</a:t>
                      </a:r>
                      <a:endParaRPr kumimoji="0" lang="zh-TW" altLang="en-US" sz="2000" b="0" i="0" u="none" strike="noStrike" cap="none" normalizeH="0" baseline="0">
                        <a:ln>
                          <a:noFill/>
                        </a:ln>
                        <a:solidFill>
                          <a:schemeClr val="tx1"/>
                        </a:solidFill>
                        <a:effectLst/>
                        <a:latin typeface="Times New Roman" panose="02020603050405020304" pitchFamily="18" charset="0"/>
                        <a:ea typeface="標楷體" pitchFamily="65" charset="-120"/>
                        <a:cs typeface="Times New Roman" panose="02020603050405020304"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99CCFF"/>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000" b="0"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sym typeface="Wingdings" pitchFamily="2" charset="2"/>
                        </a:rPr>
                        <a:t></a:t>
                      </a:r>
                      <a:r>
                        <a:rPr kumimoji="0" lang="en-US" altLang="zh-TW" sz="2000" b="0"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12:00-</a:t>
                      </a:r>
                      <a:r>
                        <a:rPr kumimoji="0" lang="zh-TW" altLang="en-US" sz="2000" b="0"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　</a:t>
                      </a:r>
                      <a:r>
                        <a:rPr kumimoji="0" lang="en-US" altLang="zh-TW" sz="2000" b="0"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12:05</a:t>
                      </a:r>
                      <a:endParaRPr kumimoji="0" lang="zh-TW" altLang="zh-TW" sz="2000" b="0" i="0" u="none" strike="noStrike" cap="none" normalizeH="0" baseline="0">
                        <a:ln>
                          <a:noFill/>
                        </a:ln>
                        <a:solidFill>
                          <a:schemeClr val="tx1"/>
                        </a:solidFill>
                        <a:effectLst/>
                        <a:latin typeface="Times New Roman" panose="02020603050405020304" pitchFamily="18" charset="0"/>
                        <a:ea typeface="標楷體" pitchFamily="65" charset="-120"/>
                        <a:cs typeface="Times New Roman" panose="02020603050405020304"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FF00"/>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考試說明</a:t>
                      </a:r>
                      <a:endParaRPr kumimoji="0" lang="zh-TW" altLang="en-US" sz="2000" b="0" i="0" u="none" strike="noStrike" cap="none" normalizeH="0" baseline="0">
                        <a:ln>
                          <a:noFill/>
                        </a:ln>
                        <a:solidFill>
                          <a:schemeClr val="tx1"/>
                        </a:solidFill>
                        <a:effectLst/>
                        <a:latin typeface="Times New Roman" panose="02020603050405020304" pitchFamily="18" charset="0"/>
                        <a:ea typeface="標楷體" pitchFamily="65" charset="-120"/>
                        <a:cs typeface="Times New Roman" panose="02020603050405020304"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FF00"/>
                    </a:solidFill>
                  </a:tcPr>
                </a:tc>
                <a:extLst>
                  <a:ext uri="{0D108BD9-81ED-4DB2-BD59-A6C34878D82A}">
                    <a16:rowId xmlns:a16="http://schemas.microsoft.com/office/drawing/2014/main" val="10007"/>
                  </a:ext>
                </a:extLst>
              </a:tr>
              <a:tr h="457200">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000" b="1"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sym typeface="Wingdings" pitchFamily="2" charset="2"/>
                        </a:rPr>
                        <a:t></a:t>
                      </a:r>
                      <a:r>
                        <a:rPr kumimoji="0" lang="en-US" altLang="zh-TW" sz="2000" b="1"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13:50-</a:t>
                      </a:r>
                      <a:r>
                        <a:rPr kumimoji="0" lang="en-US" altLang="zh-TW" sz="2000" b="1"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sym typeface="Wingdings" pitchFamily="2" charset="2"/>
                        </a:rPr>
                        <a:t></a:t>
                      </a:r>
                      <a:r>
                        <a:rPr kumimoji="0" lang="en-US" altLang="zh-TW" sz="2000" b="1"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15:00</a:t>
                      </a:r>
                      <a:endParaRPr kumimoji="0" lang="zh-TW" altLang="zh-TW" sz="2000" b="0" i="0" u="none" strike="noStrike" cap="none" normalizeH="0" baseline="0">
                        <a:ln>
                          <a:noFill/>
                        </a:ln>
                        <a:solidFill>
                          <a:schemeClr val="tx1"/>
                        </a:solidFill>
                        <a:effectLst/>
                        <a:latin typeface="Times New Roman" panose="02020603050405020304" pitchFamily="18" charset="0"/>
                        <a:ea typeface="標楷體" pitchFamily="65" charset="-120"/>
                        <a:cs typeface="Times New Roman" panose="02020603050405020304"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99CCFF"/>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400" b="1"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國    文</a:t>
                      </a:r>
                      <a:endParaRPr kumimoji="0" lang="zh-TW" altLang="en-US" sz="2400" b="0" i="0" u="none" strike="noStrike" cap="none" normalizeH="0" baseline="0">
                        <a:ln>
                          <a:noFill/>
                        </a:ln>
                        <a:solidFill>
                          <a:schemeClr val="tx1"/>
                        </a:solidFill>
                        <a:effectLst/>
                        <a:latin typeface="Times New Roman" panose="02020603050405020304" pitchFamily="18" charset="0"/>
                        <a:ea typeface="標楷體" pitchFamily="65" charset="-120"/>
                        <a:cs typeface="Times New Roman" panose="02020603050405020304"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99CCFF"/>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000" b="1"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sym typeface="Wingdings" pitchFamily="2" charset="2"/>
                        </a:rPr>
                        <a:t></a:t>
                      </a:r>
                      <a:r>
                        <a:rPr kumimoji="0" lang="en-US" altLang="zh-TW" sz="2000" b="1"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12:05-</a:t>
                      </a:r>
                      <a:r>
                        <a:rPr kumimoji="0" lang="en-US" altLang="zh-TW" sz="2000" b="1"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sym typeface="Wingdings" pitchFamily="2" charset="2"/>
                        </a:rPr>
                        <a:t></a:t>
                      </a:r>
                      <a:r>
                        <a:rPr kumimoji="0" lang="en-US" altLang="zh-TW" sz="2000" b="1"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12:30</a:t>
                      </a:r>
                      <a:endParaRPr kumimoji="0" lang="zh-TW" altLang="zh-TW" sz="2000" b="0" i="0" u="none" strike="noStrike" cap="none" normalizeH="0" baseline="0">
                        <a:ln>
                          <a:noFill/>
                        </a:ln>
                        <a:solidFill>
                          <a:schemeClr val="tx1"/>
                        </a:solidFill>
                        <a:effectLst/>
                        <a:latin typeface="Times New Roman" panose="02020603050405020304" pitchFamily="18" charset="0"/>
                        <a:ea typeface="標楷體" pitchFamily="65" charset="-120"/>
                        <a:cs typeface="Times New Roman" panose="02020603050405020304"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FF00"/>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400" b="1"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英語（聽力）</a:t>
                      </a:r>
                      <a:endParaRPr kumimoji="0" lang="zh-TW" altLang="en-US" sz="2400" b="0" i="0" u="none" strike="noStrike" cap="none" normalizeH="0" baseline="0">
                        <a:ln>
                          <a:noFill/>
                        </a:ln>
                        <a:solidFill>
                          <a:schemeClr val="tx1"/>
                        </a:solidFill>
                        <a:effectLst/>
                        <a:latin typeface="Times New Roman" panose="02020603050405020304" pitchFamily="18" charset="0"/>
                        <a:ea typeface="標楷體" pitchFamily="65" charset="-120"/>
                        <a:cs typeface="Times New Roman" panose="02020603050405020304"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FF00"/>
                    </a:solidFill>
                  </a:tcPr>
                </a:tc>
                <a:extLst>
                  <a:ext uri="{0D108BD9-81ED-4DB2-BD59-A6C34878D82A}">
                    <a16:rowId xmlns:a16="http://schemas.microsoft.com/office/drawing/2014/main" val="10008"/>
                  </a:ext>
                </a:extLst>
              </a:tr>
              <a:tr h="442913">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　</a:t>
                      </a:r>
                      <a:r>
                        <a:rPr kumimoji="0" lang="en-US" altLang="zh-TW" sz="2000" b="0"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15:00-</a:t>
                      </a:r>
                      <a:r>
                        <a:rPr kumimoji="0" lang="zh-TW" altLang="en-US" sz="2000" b="0"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　</a:t>
                      </a:r>
                      <a:r>
                        <a:rPr kumimoji="0" lang="en-US" altLang="zh-TW" sz="2000" b="0"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15:40</a:t>
                      </a:r>
                      <a:endParaRPr kumimoji="0" lang="zh-TW" altLang="zh-TW" sz="2000" b="0" i="0" u="none" strike="noStrike" cap="none" normalizeH="0" baseline="0">
                        <a:ln>
                          <a:noFill/>
                        </a:ln>
                        <a:solidFill>
                          <a:schemeClr val="tx1"/>
                        </a:solidFill>
                        <a:effectLst/>
                        <a:latin typeface="Times New Roman" panose="02020603050405020304" pitchFamily="18" charset="0"/>
                        <a:ea typeface="標楷體" pitchFamily="65" charset="-120"/>
                        <a:cs typeface="Times New Roman" panose="02020603050405020304"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休息</a:t>
                      </a:r>
                      <a:endParaRPr kumimoji="0" lang="zh-TW" altLang="en-US" sz="2000" b="0" i="0" u="none" strike="noStrike" cap="none" normalizeH="0" baseline="0">
                        <a:ln>
                          <a:noFill/>
                        </a:ln>
                        <a:solidFill>
                          <a:schemeClr val="tx1"/>
                        </a:solidFill>
                        <a:effectLst/>
                        <a:latin typeface="Times New Roman" panose="02020603050405020304" pitchFamily="18" charset="0"/>
                        <a:ea typeface="標楷體" pitchFamily="65" charset="-120"/>
                        <a:cs typeface="Times New Roman" panose="02020603050405020304"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gridSpan="2">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endParaRPr kumimoji="0" lang="zh-TW" altLang="zh-TW" sz="2000" b="0" i="0" u="none" strike="noStrike" cap="none" normalizeH="0" baseline="0">
                        <a:ln>
                          <a:noFill/>
                        </a:ln>
                        <a:solidFill>
                          <a:schemeClr val="tx1"/>
                        </a:solidFill>
                        <a:effectLst/>
                        <a:latin typeface="Times New Roman" panose="02020603050405020304" pitchFamily="18" charset="0"/>
                        <a:ea typeface="標楷體" pitchFamily="65" charset="-120"/>
                        <a:cs typeface="Times New Roman" panose="02020603050405020304"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lnTlToBr>
                      <a:noFill/>
                    </a:lnTlToBr>
                    <a:lnBlToTr>
                      <a:noFill/>
                    </a:lnBlToTr>
                    <a:noFill/>
                  </a:tcPr>
                </a:tc>
                <a:tc hMerge="1">
                  <a:txBody>
                    <a:bodyPr/>
                    <a:lstStyle/>
                    <a:p>
                      <a:endParaRPr lang="zh-TW" altLang="en-US"/>
                    </a:p>
                  </a:txBody>
                  <a:tcPr/>
                </a:tc>
                <a:extLst>
                  <a:ext uri="{0D108BD9-81ED-4DB2-BD59-A6C34878D82A}">
                    <a16:rowId xmlns:a16="http://schemas.microsoft.com/office/drawing/2014/main" val="10009"/>
                  </a:ext>
                </a:extLst>
              </a:tr>
              <a:tr h="411163">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000" b="0"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sym typeface="Wingdings" pitchFamily="2" charset="2"/>
                        </a:rPr>
                        <a:t></a:t>
                      </a:r>
                      <a:r>
                        <a:rPr kumimoji="0" lang="en-US" altLang="zh-TW" sz="2000" b="0"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15:40-</a:t>
                      </a:r>
                      <a:r>
                        <a:rPr kumimoji="0" lang="zh-TW" altLang="en-US" sz="2000" b="0"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　</a:t>
                      </a:r>
                      <a:r>
                        <a:rPr kumimoji="0" lang="en-US" altLang="zh-TW" sz="2000" b="0"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15:50</a:t>
                      </a:r>
                      <a:endParaRPr kumimoji="0" lang="zh-TW" altLang="zh-TW" sz="2000" b="0" i="0" u="none" strike="noStrike" cap="none" normalizeH="0" baseline="0">
                        <a:ln>
                          <a:noFill/>
                        </a:ln>
                        <a:solidFill>
                          <a:schemeClr val="tx1"/>
                        </a:solidFill>
                        <a:effectLst/>
                        <a:latin typeface="Times New Roman" panose="02020603050405020304" pitchFamily="18" charset="0"/>
                        <a:ea typeface="標楷體" pitchFamily="65" charset="-120"/>
                        <a:cs typeface="Times New Roman" panose="02020603050405020304"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考試說明</a:t>
                      </a:r>
                      <a:endParaRPr kumimoji="0" lang="zh-TW" altLang="en-US" sz="2000" b="0" i="0" u="none" strike="noStrike" cap="none" normalizeH="0" baseline="0">
                        <a:ln>
                          <a:noFill/>
                        </a:ln>
                        <a:solidFill>
                          <a:schemeClr val="tx1"/>
                        </a:solidFill>
                        <a:effectLst/>
                        <a:latin typeface="Times New Roman" panose="02020603050405020304" pitchFamily="18" charset="0"/>
                        <a:ea typeface="標楷體" pitchFamily="65" charset="-120"/>
                        <a:cs typeface="Times New Roman" panose="02020603050405020304"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endParaRPr kumimoji="0" lang="en-US" altLang="zh-TW" sz="2000" b="0"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endParaRPr kumimoji="0" lang="en-US" altLang="zh-TW" sz="2000" b="0"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endParaRPr>
                    </a:p>
                  </a:txBody>
                  <a:tcPr marL="17779" marR="17779" marT="0" marB="0" anchor="ctr" horzOverflow="overflow">
                    <a:lnL>
                      <a:noFill/>
                    </a:lnL>
                    <a:lnR w="28575" cap="flat" cmpd="sng" algn="ctr">
                      <a:solidFill>
                        <a:srgbClr val="000000"/>
                      </a:solidFill>
                      <a:prstDash val="solid"/>
                      <a:round/>
                      <a:headEnd type="none" w="med" len="med"/>
                      <a:tailEnd type="none" w="med" len="med"/>
                    </a:lnR>
                    <a:lnT>
                      <a:noFill/>
                    </a:lnT>
                    <a:lnB>
                      <a:noFill/>
                    </a:lnB>
                    <a:lnTlToBr>
                      <a:noFill/>
                    </a:lnTlToBr>
                    <a:lnBlToTr>
                      <a:noFill/>
                    </a:lnBlToTr>
                    <a:noFill/>
                  </a:tcPr>
                </a:tc>
                <a:extLst>
                  <a:ext uri="{0D108BD9-81ED-4DB2-BD59-A6C34878D82A}">
                    <a16:rowId xmlns:a16="http://schemas.microsoft.com/office/drawing/2014/main" val="10010"/>
                  </a:ext>
                </a:extLst>
              </a:tr>
              <a:tr h="457200">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000" b="1"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sym typeface="Wingdings" pitchFamily="2" charset="2"/>
                        </a:rPr>
                        <a:t></a:t>
                      </a:r>
                      <a:r>
                        <a:rPr kumimoji="0" lang="en-US" altLang="zh-TW" sz="2000" b="1"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15:50-</a:t>
                      </a:r>
                      <a:r>
                        <a:rPr kumimoji="0" lang="en-US" altLang="zh-TW" sz="2000" b="1"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sym typeface="Wingdings" pitchFamily="2" charset="2"/>
                        </a:rPr>
                        <a:t></a:t>
                      </a:r>
                      <a:r>
                        <a:rPr kumimoji="0" lang="en-US" altLang="zh-TW" sz="2000" b="1"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16:40</a:t>
                      </a:r>
                      <a:endParaRPr kumimoji="0" lang="zh-TW" altLang="zh-TW" sz="2000" b="0" i="0" u="none" strike="noStrike" cap="none" normalizeH="0" baseline="0">
                        <a:ln>
                          <a:noFill/>
                        </a:ln>
                        <a:solidFill>
                          <a:schemeClr val="tx1"/>
                        </a:solidFill>
                        <a:effectLst/>
                        <a:latin typeface="Times New Roman" panose="02020603050405020304" pitchFamily="18" charset="0"/>
                        <a:ea typeface="標楷體" pitchFamily="65" charset="-120"/>
                        <a:cs typeface="Times New Roman" panose="02020603050405020304"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400" b="1"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寫作測驗</a:t>
                      </a:r>
                      <a:endParaRPr kumimoji="0" lang="zh-TW" altLang="en-US" sz="2400" b="0" i="0" u="none" strike="noStrike" cap="none" normalizeH="0" baseline="0">
                        <a:ln>
                          <a:noFill/>
                        </a:ln>
                        <a:solidFill>
                          <a:schemeClr val="tx1"/>
                        </a:solidFill>
                        <a:effectLst/>
                        <a:latin typeface="Times New Roman" panose="02020603050405020304" pitchFamily="18" charset="0"/>
                        <a:ea typeface="標楷體" pitchFamily="65" charset="-120"/>
                        <a:cs typeface="Times New Roman" panose="02020603050405020304"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endParaRPr kumimoji="0" lang="en-US" altLang="zh-TW" sz="2000" b="0"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a:noFill/>
                    </a:lnR>
                    <a:lnT>
                      <a:noFill/>
                    </a:lnT>
                    <a:lnB w="2857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endParaRPr kumimoji="0" lang="en-US" altLang="zh-TW" sz="2000" b="0" i="0" u="none" strike="noStrike" cap="none" normalizeH="0" baseline="0" dirty="0">
                        <a:ln>
                          <a:noFill/>
                        </a:ln>
                        <a:solidFill>
                          <a:srgbClr val="000000"/>
                        </a:solidFill>
                        <a:effectLst/>
                        <a:latin typeface="Times New Roman" panose="02020603050405020304" pitchFamily="18" charset="0"/>
                        <a:ea typeface="標楷體" pitchFamily="65" charset="-120"/>
                        <a:cs typeface="Times New Roman" panose="02020603050405020304" pitchFamily="18" charset="0"/>
                      </a:endParaRPr>
                    </a:p>
                  </a:txBody>
                  <a:tcPr marL="17779" marR="17779" marT="0" marB="0" anchor="ctr" horzOverflow="overflow">
                    <a:lnL>
                      <a:noFill/>
                    </a:lnL>
                    <a:lnR w="28575" cap="flat" cmpd="sng" algn="ctr">
                      <a:solidFill>
                        <a:srgbClr val="000000"/>
                      </a:solidFill>
                      <a:prstDash val="solid"/>
                      <a:round/>
                      <a:headEnd type="none" w="med" len="med"/>
                      <a:tailEnd type="none" w="med" len="med"/>
                    </a:lnR>
                    <a:lnT>
                      <a:noFill/>
                    </a:lnT>
                    <a:lnB w="28575"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1"/>
                  </a:ext>
                </a:extLst>
              </a:tr>
            </a:tbl>
          </a:graphicData>
        </a:graphic>
      </p:graphicFrame>
    </p:spTree>
  </p:cSld>
  <p:clrMapOvr>
    <a:masterClrMapping/>
  </p:clrMapOvr>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標題 1"/>
          <p:cNvSpPr>
            <a:spLocks noGrp="1"/>
          </p:cNvSpPr>
          <p:nvPr>
            <p:ph type="title" idx="4294967295"/>
          </p:nvPr>
        </p:nvSpPr>
        <p:spPr>
          <a:xfrm>
            <a:off x="2438400" y="188913"/>
            <a:ext cx="8229600" cy="1143000"/>
          </a:xfrm>
        </p:spPr>
        <p:txBody>
          <a:bodyPr/>
          <a:lstStyle/>
          <a:p>
            <a:pPr eaLnBrk="1" hangingPunct="1"/>
            <a:r>
              <a:rPr lang="zh-TW" altLang="en-US">
                <a:latin typeface="標楷體" pitchFamily="65" charset="-120"/>
                <a:ea typeface="標楷體" pitchFamily="65" charset="-120"/>
              </a:rPr>
              <a:t>教育會考怎麼考</a:t>
            </a:r>
          </a:p>
        </p:txBody>
      </p:sp>
      <p:graphicFrame>
        <p:nvGraphicFramePr>
          <p:cNvPr id="5" name="內容版面配置區 3">
            <a:extLst>
              <a:ext uri="{FF2B5EF4-FFF2-40B4-BE49-F238E27FC236}">
                <a16:creationId xmlns:a16="http://schemas.microsoft.com/office/drawing/2014/main" id="{AA6E6D92-DCCE-4D4A-907D-23725F7FC453}"/>
              </a:ext>
            </a:extLst>
          </p:cNvPr>
          <p:cNvGraphicFramePr>
            <a:graphicFrameLocks/>
          </p:cNvGraphicFramePr>
          <p:nvPr>
            <p:extLst>
              <p:ext uri="{D42A27DB-BD31-4B8C-83A1-F6EECF244321}">
                <p14:modId xmlns:p14="http://schemas.microsoft.com/office/powerpoint/2010/main" val="2041499450"/>
              </p:ext>
            </p:extLst>
          </p:nvPr>
        </p:nvGraphicFramePr>
        <p:xfrm>
          <a:off x="2013087" y="1268760"/>
          <a:ext cx="8165826" cy="5328941"/>
        </p:xfrm>
        <a:graphic>
          <a:graphicData uri="http://schemas.openxmlformats.org/drawingml/2006/table">
            <a:tbl>
              <a:tblPr/>
              <a:tblGrid>
                <a:gridCol w="1805467">
                  <a:extLst>
                    <a:ext uri="{9D8B030D-6E8A-4147-A177-3AD203B41FA5}">
                      <a16:colId xmlns:a16="http://schemas.microsoft.com/office/drawing/2014/main" val="20000"/>
                    </a:ext>
                  </a:extLst>
                </a:gridCol>
                <a:gridCol w="2320353">
                  <a:extLst>
                    <a:ext uri="{9D8B030D-6E8A-4147-A177-3AD203B41FA5}">
                      <a16:colId xmlns:a16="http://schemas.microsoft.com/office/drawing/2014/main" val="20001"/>
                    </a:ext>
                  </a:extLst>
                </a:gridCol>
                <a:gridCol w="2148725">
                  <a:extLst>
                    <a:ext uri="{9D8B030D-6E8A-4147-A177-3AD203B41FA5}">
                      <a16:colId xmlns:a16="http://schemas.microsoft.com/office/drawing/2014/main" val="20002"/>
                    </a:ext>
                  </a:extLst>
                </a:gridCol>
                <a:gridCol w="1891281">
                  <a:extLst>
                    <a:ext uri="{9D8B030D-6E8A-4147-A177-3AD203B41FA5}">
                      <a16:colId xmlns:a16="http://schemas.microsoft.com/office/drawing/2014/main" val="20003"/>
                    </a:ext>
                  </a:extLst>
                </a:gridCol>
              </a:tblGrid>
              <a:tr h="665277">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zh-TW" altLang="en-US" sz="2400" b="1" i="0" u="none" strike="noStrike" cap="none" normalizeH="0" baseline="0" dirty="0">
                          <a:ln>
                            <a:noFill/>
                          </a:ln>
                          <a:solidFill>
                            <a:srgbClr val="002060"/>
                          </a:solidFill>
                          <a:effectLst/>
                          <a:latin typeface="Times New Roman" panose="02020603050405020304" pitchFamily="18" charset="0"/>
                          <a:ea typeface="標楷體" pitchFamily="65" charset="-120"/>
                          <a:cs typeface="Times New Roman" panose="02020603050405020304" pitchFamily="18" charset="0"/>
                        </a:rPr>
                        <a:t>考試科目</a:t>
                      </a:r>
                      <a:endParaRPr kumimoji="0" lang="zh-TW" altLang="en-US" sz="2400" b="0" i="0" u="none" strike="noStrike" cap="none" normalizeH="0" baseline="0" dirty="0">
                        <a:ln>
                          <a:noFill/>
                        </a:ln>
                        <a:solidFill>
                          <a:srgbClr val="002060"/>
                        </a:solidFill>
                        <a:effectLst/>
                        <a:latin typeface="Times New Roman" panose="02020603050405020304" pitchFamily="18" charset="0"/>
                        <a:ea typeface="標楷體" pitchFamily="65" charset="-120"/>
                        <a:cs typeface="Times New Roman" panose="02020603050405020304" pitchFamily="18" charset="0"/>
                      </a:endParaRPr>
                    </a:p>
                  </a:txBody>
                  <a:tcPr marL="19048" marR="19048" marT="19049" marB="19049"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solidFill>
                      <a:srgbClr val="D7B1D0"/>
                    </a:solid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zh-TW" altLang="en-US" sz="2400" b="1" i="0" u="none" strike="noStrike" cap="none" normalizeH="0" baseline="0" dirty="0">
                          <a:ln>
                            <a:noFill/>
                          </a:ln>
                          <a:solidFill>
                            <a:srgbClr val="002060"/>
                          </a:solidFill>
                          <a:effectLst/>
                          <a:latin typeface="Times New Roman" panose="02020603050405020304" pitchFamily="18" charset="0"/>
                          <a:ea typeface="標楷體" pitchFamily="65" charset="-120"/>
                          <a:cs typeface="Times New Roman" panose="02020603050405020304" pitchFamily="18" charset="0"/>
                        </a:rPr>
                        <a:t>題型</a:t>
                      </a:r>
                      <a:endParaRPr kumimoji="0" lang="zh-TW" altLang="en-US" sz="2400" b="0" i="0" u="none" strike="noStrike" cap="none" normalizeH="0" baseline="0" dirty="0">
                        <a:ln>
                          <a:noFill/>
                        </a:ln>
                        <a:solidFill>
                          <a:srgbClr val="002060"/>
                        </a:solidFill>
                        <a:effectLst/>
                        <a:latin typeface="Times New Roman" panose="02020603050405020304" pitchFamily="18" charset="0"/>
                        <a:ea typeface="標楷體" pitchFamily="65" charset="-120"/>
                        <a:cs typeface="Times New Roman" panose="02020603050405020304" pitchFamily="18" charset="0"/>
                      </a:endParaRPr>
                    </a:p>
                  </a:txBody>
                  <a:tcPr marL="19048" marR="19048" marT="19049" marB="19049"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solidFill>
                      <a:srgbClr val="D7B1D0"/>
                    </a:solid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zh-TW" altLang="en-US" sz="2400" b="1" i="0" u="none" strike="noStrike" cap="none" normalizeH="0" baseline="0" dirty="0">
                          <a:ln>
                            <a:noFill/>
                          </a:ln>
                          <a:solidFill>
                            <a:srgbClr val="002060"/>
                          </a:solidFill>
                          <a:effectLst/>
                          <a:latin typeface="Times New Roman" panose="02020603050405020304" pitchFamily="18" charset="0"/>
                          <a:ea typeface="標楷體" pitchFamily="65" charset="-120"/>
                          <a:cs typeface="Times New Roman" panose="02020603050405020304" pitchFamily="18" charset="0"/>
                        </a:rPr>
                        <a:t>題數</a:t>
                      </a:r>
                      <a:endParaRPr kumimoji="0" lang="zh-TW" altLang="en-US" sz="2400" b="0" i="0" u="none" strike="noStrike" cap="none" normalizeH="0" baseline="0" dirty="0">
                        <a:ln>
                          <a:noFill/>
                        </a:ln>
                        <a:solidFill>
                          <a:srgbClr val="002060"/>
                        </a:solidFill>
                        <a:effectLst/>
                        <a:latin typeface="Times New Roman" panose="02020603050405020304" pitchFamily="18" charset="0"/>
                        <a:ea typeface="標楷體" pitchFamily="65" charset="-120"/>
                        <a:cs typeface="Times New Roman" panose="02020603050405020304" pitchFamily="18" charset="0"/>
                      </a:endParaRPr>
                    </a:p>
                  </a:txBody>
                  <a:tcPr marL="19048" marR="19048" marT="19049" marB="19049"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solidFill>
                      <a:srgbClr val="D7B1D0"/>
                    </a:solid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zh-TW" altLang="en-US" sz="2400" b="1" i="0" u="none" strike="noStrike" cap="none" normalizeH="0" baseline="0" dirty="0">
                          <a:ln>
                            <a:noFill/>
                          </a:ln>
                          <a:solidFill>
                            <a:srgbClr val="002060"/>
                          </a:solidFill>
                          <a:effectLst/>
                          <a:latin typeface="Times New Roman" panose="02020603050405020304" pitchFamily="18" charset="0"/>
                          <a:ea typeface="標楷體" pitchFamily="65" charset="-120"/>
                          <a:cs typeface="Times New Roman" panose="02020603050405020304" pitchFamily="18" charset="0"/>
                        </a:rPr>
                        <a:t>考試時間</a:t>
                      </a:r>
                      <a:endParaRPr kumimoji="0" lang="zh-TW" altLang="en-US" sz="2400" b="0" i="0" u="none" strike="noStrike" cap="none" normalizeH="0" baseline="0" dirty="0">
                        <a:ln>
                          <a:noFill/>
                        </a:ln>
                        <a:solidFill>
                          <a:srgbClr val="002060"/>
                        </a:solidFill>
                        <a:effectLst/>
                        <a:latin typeface="Times New Roman" panose="02020603050405020304" pitchFamily="18" charset="0"/>
                        <a:ea typeface="標楷體" pitchFamily="65" charset="-120"/>
                        <a:cs typeface="Times New Roman" panose="02020603050405020304" pitchFamily="18" charset="0"/>
                      </a:endParaRPr>
                    </a:p>
                  </a:txBody>
                  <a:tcPr marL="19048" marR="19048" marT="19049" marB="19049"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solidFill>
                      <a:srgbClr val="D7B1D0"/>
                    </a:solidFill>
                  </a:tcPr>
                </a:tc>
                <a:extLst>
                  <a:ext uri="{0D108BD9-81ED-4DB2-BD59-A6C34878D82A}">
                    <a16:rowId xmlns:a16="http://schemas.microsoft.com/office/drawing/2014/main" val="10000"/>
                  </a:ext>
                </a:extLst>
              </a:tr>
              <a:tr h="582958">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zh-TW" altLang="en-US" sz="2400" b="1" i="0" u="none" strike="noStrike" cap="none" normalizeH="0" baseline="0" dirty="0">
                          <a:ln>
                            <a:noFill/>
                          </a:ln>
                          <a:solidFill>
                            <a:srgbClr val="002060"/>
                          </a:solidFill>
                          <a:effectLst/>
                          <a:latin typeface="Times New Roman" panose="02020603050405020304" pitchFamily="18" charset="0"/>
                          <a:ea typeface="標楷體" pitchFamily="65" charset="-120"/>
                          <a:cs typeface="Times New Roman" panose="02020603050405020304" pitchFamily="18" charset="0"/>
                        </a:rPr>
                        <a:t>國　文</a:t>
                      </a:r>
                      <a:endParaRPr kumimoji="0" lang="zh-TW" altLang="en-US" sz="2400" b="0" i="0" u="none" strike="noStrike" cap="none" normalizeH="0" baseline="0" dirty="0">
                        <a:ln>
                          <a:noFill/>
                        </a:ln>
                        <a:solidFill>
                          <a:srgbClr val="002060"/>
                        </a:solidFill>
                        <a:effectLst/>
                        <a:latin typeface="Times New Roman" panose="02020603050405020304" pitchFamily="18" charset="0"/>
                        <a:ea typeface="標楷體" pitchFamily="65" charset="-120"/>
                        <a:cs typeface="Times New Roman" panose="02020603050405020304" pitchFamily="18" charset="0"/>
                      </a:endParaRPr>
                    </a:p>
                  </a:txBody>
                  <a:tcPr marL="19048" marR="19048" marT="19049" marB="19049"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solidFill>
                      <a:srgbClr val="D7B1D0"/>
                    </a:solid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2400" b="0" i="0" u="none" strike="noStrike" cap="none" normalizeH="0" baseline="0" dirty="0">
                          <a:ln>
                            <a:noFill/>
                          </a:ln>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4</a:t>
                      </a:r>
                      <a:r>
                        <a:rPr kumimoji="0" lang="zh-TW" altLang="en-US" sz="2400" b="0" i="0" u="none" strike="noStrike" cap="none" normalizeH="0" baseline="0" dirty="0">
                          <a:ln>
                            <a:noFill/>
                          </a:ln>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選</a:t>
                      </a:r>
                      <a:r>
                        <a:rPr kumimoji="0" lang="en-US" altLang="zh-TW" sz="2400" b="0" i="0" u="none" strike="noStrike" cap="none" normalizeH="0" baseline="0" dirty="0">
                          <a:ln>
                            <a:noFill/>
                          </a:ln>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1</a:t>
                      </a:r>
                      <a:endParaRPr kumimoji="0" lang="zh-TW" altLang="zh-TW" sz="2400" b="0" i="0" u="none" strike="noStrike" cap="none" normalizeH="0" baseline="0" dirty="0">
                        <a:ln>
                          <a:noFill/>
                        </a:ln>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endParaRPr>
                    </a:p>
                  </a:txBody>
                  <a:tcPr marL="19048" marR="19048" marT="19049" marB="19049"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2400" b="0" i="0" u="none" strike="noStrike" cap="none" normalizeH="0" baseline="0" dirty="0">
                          <a:ln>
                            <a:noFill/>
                          </a:ln>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38</a:t>
                      </a:r>
                      <a:r>
                        <a:rPr kumimoji="0" lang="zh-TW" altLang="en-US" sz="2400" b="0" i="0" u="none" strike="noStrike" cap="none" normalizeH="0" baseline="0" dirty="0">
                          <a:ln>
                            <a:noFill/>
                          </a:ln>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a:t>
                      </a:r>
                      <a:r>
                        <a:rPr kumimoji="0" lang="en-US" altLang="zh-TW" sz="2400" b="0" i="0" u="none" strike="noStrike" cap="none" normalizeH="0" baseline="0" dirty="0">
                          <a:ln>
                            <a:noFill/>
                          </a:ln>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46</a:t>
                      </a:r>
                      <a:r>
                        <a:rPr kumimoji="0" lang="zh-TW" altLang="en-US" sz="2400" b="0" i="0" u="none" strike="noStrike" cap="none" normalizeH="0" baseline="0" dirty="0">
                          <a:ln>
                            <a:noFill/>
                          </a:ln>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題</a:t>
                      </a:r>
                    </a:p>
                  </a:txBody>
                  <a:tcPr marL="19048" marR="19048" marT="19049" marB="19049"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2400" b="0" i="0" u="none" strike="noStrike" cap="none" normalizeH="0" baseline="0" dirty="0">
                          <a:ln>
                            <a:noFill/>
                          </a:ln>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70</a:t>
                      </a:r>
                      <a:r>
                        <a:rPr kumimoji="0" lang="zh-TW" altLang="en-US" sz="2400" b="0" i="0" u="none" strike="noStrike" cap="none" normalizeH="0" baseline="0" dirty="0">
                          <a:ln>
                            <a:noFill/>
                          </a:ln>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分鐘</a:t>
                      </a:r>
                    </a:p>
                  </a:txBody>
                  <a:tcPr marL="19048" marR="19048" marT="19049" marB="19049"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582958">
                <a:tc rowSpan="2">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zh-TW" altLang="en-US" sz="2400" b="1" i="0" u="none" strike="noStrike" cap="none" normalizeH="0" baseline="0" dirty="0">
                          <a:ln>
                            <a:noFill/>
                          </a:ln>
                          <a:solidFill>
                            <a:srgbClr val="0070C0"/>
                          </a:solidFill>
                          <a:effectLst/>
                          <a:latin typeface="Times New Roman" panose="02020603050405020304" pitchFamily="18" charset="0"/>
                          <a:ea typeface="標楷體" pitchFamily="65" charset="-120"/>
                          <a:cs typeface="Times New Roman" panose="02020603050405020304" pitchFamily="18" charset="0"/>
                        </a:rPr>
                        <a:t>英  語</a:t>
                      </a:r>
                      <a:endParaRPr kumimoji="0" lang="zh-TW" altLang="en-US" sz="2400" b="0" i="0" u="none" strike="noStrike" cap="none" normalizeH="0" baseline="0" dirty="0">
                        <a:ln>
                          <a:noFill/>
                        </a:ln>
                        <a:solidFill>
                          <a:srgbClr val="0070C0"/>
                        </a:solidFill>
                        <a:effectLst/>
                        <a:latin typeface="Times New Roman" panose="02020603050405020304" pitchFamily="18" charset="0"/>
                        <a:ea typeface="標楷體" pitchFamily="65" charset="-120"/>
                        <a:cs typeface="Times New Roman" panose="02020603050405020304" pitchFamily="18" charset="0"/>
                      </a:endParaRPr>
                    </a:p>
                  </a:txBody>
                  <a:tcPr marL="19048" marR="19048" marT="19049" marB="19049"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solidFill>
                      <a:srgbClr val="D7B1D0"/>
                    </a:solid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2400" b="0" i="0" u="none" strike="noStrike" cap="none" normalizeH="0" baseline="0" dirty="0">
                          <a:ln>
                            <a:noFill/>
                          </a:ln>
                          <a:solidFill>
                            <a:srgbClr val="0070C0"/>
                          </a:solidFill>
                          <a:effectLst/>
                          <a:latin typeface="Times New Roman" panose="02020603050405020304" pitchFamily="18" charset="0"/>
                          <a:ea typeface="標楷體" panose="03000509000000000000" pitchFamily="65" charset="-120"/>
                          <a:cs typeface="Times New Roman" panose="02020603050405020304" pitchFamily="18" charset="0"/>
                        </a:rPr>
                        <a:t>4</a:t>
                      </a:r>
                      <a:r>
                        <a:rPr kumimoji="0" lang="zh-TW" altLang="en-US" sz="2400" b="0" i="0" u="none" strike="noStrike" cap="none" normalizeH="0" baseline="0" dirty="0">
                          <a:ln>
                            <a:noFill/>
                          </a:ln>
                          <a:solidFill>
                            <a:srgbClr val="0070C0"/>
                          </a:solidFill>
                          <a:effectLst/>
                          <a:latin typeface="Times New Roman" panose="02020603050405020304" pitchFamily="18" charset="0"/>
                          <a:ea typeface="標楷體" panose="03000509000000000000" pitchFamily="65" charset="-120"/>
                          <a:cs typeface="Times New Roman" panose="02020603050405020304" pitchFamily="18" charset="0"/>
                        </a:rPr>
                        <a:t>選</a:t>
                      </a:r>
                      <a:r>
                        <a:rPr kumimoji="0" lang="en-US" altLang="zh-TW" sz="2400" b="0" i="0" u="none" strike="noStrike" cap="none" normalizeH="0" baseline="0" dirty="0">
                          <a:ln>
                            <a:noFill/>
                          </a:ln>
                          <a:solidFill>
                            <a:srgbClr val="0070C0"/>
                          </a:solidFill>
                          <a:effectLst/>
                          <a:latin typeface="Times New Roman" panose="02020603050405020304" pitchFamily="18" charset="0"/>
                          <a:ea typeface="標楷體" panose="03000509000000000000" pitchFamily="65" charset="-120"/>
                          <a:cs typeface="Times New Roman" panose="02020603050405020304" pitchFamily="18" charset="0"/>
                        </a:rPr>
                        <a:t>1</a:t>
                      </a:r>
                      <a:r>
                        <a:rPr kumimoji="0" lang="zh-TW" altLang="en-US" sz="2400" b="0" i="0" u="none" strike="noStrike" cap="none" normalizeH="0" baseline="0" dirty="0">
                          <a:ln>
                            <a:noFill/>
                          </a:ln>
                          <a:solidFill>
                            <a:srgbClr val="0070C0"/>
                          </a:solidFill>
                          <a:effectLst/>
                          <a:latin typeface="Times New Roman" panose="02020603050405020304" pitchFamily="18" charset="0"/>
                          <a:ea typeface="標楷體" panose="03000509000000000000" pitchFamily="65" charset="-120"/>
                          <a:cs typeface="Times New Roman" panose="02020603050405020304" pitchFamily="18" charset="0"/>
                        </a:rPr>
                        <a:t>（閱讀）</a:t>
                      </a:r>
                    </a:p>
                  </a:txBody>
                  <a:tcPr marL="19048" marR="19048" marT="19049" marB="19049"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2400" b="0" i="0" u="none" strike="noStrike" cap="none" normalizeH="0" baseline="0">
                          <a:ln>
                            <a:noFill/>
                          </a:ln>
                          <a:solidFill>
                            <a:srgbClr val="0070C0"/>
                          </a:solidFill>
                          <a:effectLst/>
                          <a:latin typeface="Times New Roman" panose="02020603050405020304" pitchFamily="18" charset="0"/>
                          <a:ea typeface="標楷體" panose="03000509000000000000" pitchFamily="65" charset="-120"/>
                          <a:cs typeface="Times New Roman" panose="02020603050405020304" pitchFamily="18" charset="0"/>
                        </a:rPr>
                        <a:t>40</a:t>
                      </a:r>
                      <a:r>
                        <a:rPr kumimoji="0" lang="zh-TW" altLang="en-US" sz="2400" b="0" i="0" u="none" strike="noStrike" cap="none" normalizeH="0" baseline="0">
                          <a:ln>
                            <a:noFill/>
                          </a:ln>
                          <a:solidFill>
                            <a:srgbClr val="0070C0"/>
                          </a:solidFill>
                          <a:effectLst/>
                          <a:latin typeface="Times New Roman" panose="02020603050405020304" pitchFamily="18" charset="0"/>
                          <a:ea typeface="標楷體" panose="03000509000000000000" pitchFamily="65" charset="-120"/>
                          <a:cs typeface="Times New Roman" panose="02020603050405020304" pitchFamily="18" charset="0"/>
                        </a:rPr>
                        <a:t>～</a:t>
                      </a:r>
                      <a:r>
                        <a:rPr kumimoji="0" lang="en-US" altLang="zh-TW" sz="2400" b="0" i="0" u="none" strike="noStrike" cap="none" normalizeH="0" baseline="0">
                          <a:ln>
                            <a:noFill/>
                          </a:ln>
                          <a:solidFill>
                            <a:srgbClr val="0070C0"/>
                          </a:solidFill>
                          <a:effectLst/>
                          <a:latin typeface="Times New Roman" panose="02020603050405020304" pitchFamily="18" charset="0"/>
                          <a:ea typeface="標楷體" panose="03000509000000000000" pitchFamily="65" charset="-120"/>
                          <a:cs typeface="Times New Roman" panose="02020603050405020304" pitchFamily="18" charset="0"/>
                        </a:rPr>
                        <a:t>45</a:t>
                      </a:r>
                      <a:r>
                        <a:rPr kumimoji="0" lang="zh-TW" altLang="en-US" sz="2400" b="0" i="0" u="none" strike="noStrike" cap="none" normalizeH="0" baseline="0">
                          <a:ln>
                            <a:noFill/>
                          </a:ln>
                          <a:solidFill>
                            <a:srgbClr val="0070C0"/>
                          </a:solidFill>
                          <a:effectLst/>
                          <a:latin typeface="Times New Roman" panose="02020603050405020304" pitchFamily="18" charset="0"/>
                          <a:ea typeface="標楷體" panose="03000509000000000000" pitchFamily="65" charset="-120"/>
                          <a:cs typeface="Times New Roman" panose="02020603050405020304" pitchFamily="18" charset="0"/>
                        </a:rPr>
                        <a:t>題</a:t>
                      </a:r>
                    </a:p>
                  </a:txBody>
                  <a:tcPr marL="19048" marR="19048" marT="19049" marB="19049"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2400" b="0" i="0" u="none" strike="noStrike" cap="none" normalizeH="0" baseline="0">
                          <a:ln>
                            <a:noFill/>
                          </a:ln>
                          <a:solidFill>
                            <a:srgbClr val="0070C0"/>
                          </a:solidFill>
                          <a:effectLst/>
                          <a:latin typeface="Times New Roman" panose="02020603050405020304" pitchFamily="18" charset="0"/>
                          <a:ea typeface="標楷體" panose="03000509000000000000" pitchFamily="65" charset="-120"/>
                          <a:cs typeface="Times New Roman" panose="02020603050405020304" pitchFamily="18" charset="0"/>
                        </a:rPr>
                        <a:t>60</a:t>
                      </a:r>
                      <a:r>
                        <a:rPr kumimoji="0" lang="zh-TW" altLang="en-US" sz="2400" b="0" i="0" u="none" strike="noStrike" cap="none" normalizeH="0" baseline="0">
                          <a:ln>
                            <a:noFill/>
                          </a:ln>
                          <a:solidFill>
                            <a:srgbClr val="0070C0"/>
                          </a:solidFill>
                          <a:effectLst/>
                          <a:latin typeface="Times New Roman" panose="02020603050405020304" pitchFamily="18" charset="0"/>
                          <a:ea typeface="標楷體" panose="03000509000000000000" pitchFamily="65" charset="-120"/>
                          <a:cs typeface="Times New Roman" panose="02020603050405020304" pitchFamily="18" charset="0"/>
                        </a:rPr>
                        <a:t>分鐘</a:t>
                      </a:r>
                    </a:p>
                  </a:txBody>
                  <a:tcPr marL="19048" marR="19048" marT="19049" marB="19049"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582958">
                <a:tc vMerge="1">
                  <a:txBody>
                    <a:bodyPr/>
                    <a:lstStyle/>
                    <a:p>
                      <a:endParaRPr lang="zh-TW" altLang="en-US"/>
                    </a:p>
                  </a:txBody>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2400" b="0" i="0" u="none" strike="noStrike" cap="none" normalizeH="0" baseline="0" dirty="0">
                          <a:ln>
                            <a:noFill/>
                          </a:ln>
                          <a:solidFill>
                            <a:srgbClr val="0070C0"/>
                          </a:solidFill>
                          <a:effectLst/>
                          <a:latin typeface="Times New Roman" panose="02020603050405020304" pitchFamily="18" charset="0"/>
                          <a:ea typeface="標楷體" panose="03000509000000000000" pitchFamily="65" charset="-120"/>
                          <a:cs typeface="Times New Roman" panose="02020603050405020304" pitchFamily="18" charset="0"/>
                        </a:rPr>
                        <a:t>3</a:t>
                      </a:r>
                      <a:r>
                        <a:rPr kumimoji="0" lang="zh-TW" altLang="en-US" sz="2400" b="0" i="0" u="none" strike="noStrike" cap="none" normalizeH="0" baseline="0" dirty="0">
                          <a:ln>
                            <a:noFill/>
                          </a:ln>
                          <a:solidFill>
                            <a:srgbClr val="0070C0"/>
                          </a:solidFill>
                          <a:effectLst/>
                          <a:latin typeface="Times New Roman" panose="02020603050405020304" pitchFamily="18" charset="0"/>
                          <a:ea typeface="標楷體" panose="03000509000000000000" pitchFamily="65" charset="-120"/>
                          <a:cs typeface="Times New Roman" panose="02020603050405020304" pitchFamily="18" charset="0"/>
                        </a:rPr>
                        <a:t>選</a:t>
                      </a:r>
                      <a:r>
                        <a:rPr kumimoji="0" lang="en-US" altLang="zh-TW" sz="2400" b="0" i="0" u="none" strike="noStrike" cap="none" normalizeH="0" baseline="0" dirty="0">
                          <a:ln>
                            <a:noFill/>
                          </a:ln>
                          <a:solidFill>
                            <a:srgbClr val="0070C0"/>
                          </a:solidFill>
                          <a:effectLst/>
                          <a:latin typeface="Times New Roman" panose="02020603050405020304" pitchFamily="18" charset="0"/>
                          <a:ea typeface="標楷體" panose="03000509000000000000" pitchFamily="65" charset="-120"/>
                          <a:cs typeface="Times New Roman" panose="02020603050405020304" pitchFamily="18" charset="0"/>
                        </a:rPr>
                        <a:t>1</a:t>
                      </a:r>
                      <a:r>
                        <a:rPr kumimoji="0" lang="zh-TW" altLang="en-US" sz="2400" b="0" i="0" u="none" strike="noStrike" cap="none" normalizeH="0" baseline="0" dirty="0">
                          <a:ln>
                            <a:noFill/>
                          </a:ln>
                          <a:solidFill>
                            <a:srgbClr val="0070C0"/>
                          </a:solidFill>
                          <a:effectLst/>
                          <a:latin typeface="Times New Roman" panose="02020603050405020304" pitchFamily="18" charset="0"/>
                          <a:ea typeface="標楷體" panose="03000509000000000000" pitchFamily="65" charset="-120"/>
                          <a:cs typeface="Times New Roman" panose="02020603050405020304" pitchFamily="18" charset="0"/>
                        </a:rPr>
                        <a:t>（聽力）</a:t>
                      </a:r>
                    </a:p>
                  </a:txBody>
                  <a:tcPr marL="19048" marR="19048" marT="19049" marB="19049"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2400" b="0" i="0" u="none" strike="noStrike" cap="none" normalizeH="0" baseline="0" dirty="0">
                          <a:ln>
                            <a:noFill/>
                          </a:ln>
                          <a:solidFill>
                            <a:srgbClr val="0070C0"/>
                          </a:solidFill>
                          <a:effectLst/>
                          <a:latin typeface="Times New Roman" panose="02020603050405020304" pitchFamily="18" charset="0"/>
                          <a:ea typeface="標楷體" panose="03000509000000000000" pitchFamily="65" charset="-120"/>
                          <a:cs typeface="Times New Roman" panose="02020603050405020304" pitchFamily="18" charset="0"/>
                        </a:rPr>
                        <a:t>20</a:t>
                      </a:r>
                      <a:r>
                        <a:rPr kumimoji="0" lang="zh-TW" altLang="en-US" sz="2400" b="0" i="0" u="none" strike="noStrike" cap="none" normalizeH="0" baseline="0" dirty="0">
                          <a:ln>
                            <a:noFill/>
                          </a:ln>
                          <a:solidFill>
                            <a:srgbClr val="0070C0"/>
                          </a:solidFill>
                          <a:effectLst/>
                          <a:latin typeface="Times New Roman" panose="02020603050405020304" pitchFamily="18" charset="0"/>
                          <a:ea typeface="標楷體" panose="03000509000000000000" pitchFamily="65" charset="-120"/>
                          <a:cs typeface="Times New Roman" panose="02020603050405020304" pitchFamily="18" charset="0"/>
                        </a:rPr>
                        <a:t>～</a:t>
                      </a:r>
                      <a:r>
                        <a:rPr kumimoji="0" lang="en-US" altLang="zh-TW" sz="2400" b="0" i="0" u="none" strike="noStrike" cap="none" normalizeH="0" baseline="0" dirty="0">
                          <a:ln>
                            <a:noFill/>
                          </a:ln>
                          <a:solidFill>
                            <a:srgbClr val="0070C0"/>
                          </a:solidFill>
                          <a:effectLst/>
                          <a:latin typeface="Times New Roman" panose="02020603050405020304" pitchFamily="18" charset="0"/>
                          <a:ea typeface="標楷體" panose="03000509000000000000" pitchFamily="65" charset="-120"/>
                          <a:cs typeface="Times New Roman" panose="02020603050405020304" pitchFamily="18" charset="0"/>
                        </a:rPr>
                        <a:t>30</a:t>
                      </a:r>
                      <a:r>
                        <a:rPr kumimoji="0" lang="zh-TW" altLang="en-US" sz="2400" b="0" i="0" u="none" strike="noStrike" cap="none" normalizeH="0" baseline="0" dirty="0">
                          <a:ln>
                            <a:noFill/>
                          </a:ln>
                          <a:solidFill>
                            <a:srgbClr val="0070C0"/>
                          </a:solidFill>
                          <a:effectLst/>
                          <a:latin typeface="Times New Roman" panose="02020603050405020304" pitchFamily="18" charset="0"/>
                          <a:ea typeface="標楷體" panose="03000509000000000000" pitchFamily="65" charset="-120"/>
                          <a:cs typeface="Times New Roman" panose="02020603050405020304" pitchFamily="18" charset="0"/>
                        </a:rPr>
                        <a:t>題</a:t>
                      </a:r>
                    </a:p>
                  </a:txBody>
                  <a:tcPr marL="19048" marR="19048" marT="19049" marB="19049"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2400" b="0" i="0" u="none" strike="noStrike" cap="none" normalizeH="0" baseline="0" dirty="0">
                          <a:ln>
                            <a:noFill/>
                          </a:ln>
                          <a:solidFill>
                            <a:srgbClr val="0070C0"/>
                          </a:solidFill>
                          <a:effectLst/>
                          <a:latin typeface="Times New Roman" panose="02020603050405020304" pitchFamily="18" charset="0"/>
                          <a:ea typeface="標楷體" panose="03000509000000000000" pitchFamily="65" charset="-120"/>
                          <a:cs typeface="Times New Roman" panose="02020603050405020304" pitchFamily="18" charset="0"/>
                        </a:rPr>
                        <a:t>25</a:t>
                      </a:r>
                      <a:r>
                        <a:rPr kumimoji="0" lang="zh-TW" altLang="en-US" sz="2400" b="0" i="0" u="none" strike="noStrike" cap="none" normalizeH="0" baseline="0" dirty="0">
                          <a:ln>
                            <a:noFill/>
                          </a:ln>
                          <a:solidFill>
                            <a:srgbClr val="0070C0"/>
                          </a:solidFill>
                          <a:effectLst/>
                          <a:latin typeface="Times New Roman" panose="02020603050405020304" pitchFamily="18" charset="0"/>
                          <a:ea typeface="標楷體" panose="03000509000000000000" pitchFamily="65" charset="-120"/>
                          <a:cs typeface="Times New Roman" panose="02020603050405020304" pitchFamily="18" charset="0"/>
                        </a:rPr>
                        <a:t>分鐘</a:t>
                      </a:r>
                    </a:p>
                  </a:txBody>
                  <a:tcPr marL="19048" marR="19048" marT="19049" marB="19049"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582958">
                <a:tc rowSpan="2">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zh-TW" altLang="en-US" sz="2400" b="1" i="0" u="none" strike="noStrike" cap="none" normalizeH="0" baseline="0" dirty="0">
                          <a:ln>
                            <a:noFill/>
                          </a:ln>
                          <a:solidFill>
                            <a:srgbClr val="002060"/>
                          </a:solidFill>
                          <a:effectLst/>
                          <a:latin typeface="Times New Roman" panose="02020603050405020304" pitchFamily="18" charset="0"/>
                          <a:ea typeface="標楷體" pitchFamily="65" charset="-120"/>
                          <a:cs typeface="Times New Roman" panose="02020603050405020304" pitchFamily="18" charset="0"/>
                        </a:rPr>
                        <a:t>數　學</a:t>
                      </a:r>
                      <a:endParaRPr kumimoji="0" lang="zh-TW" altLang="en-US" sz="2400" b="0" i="0" u="none" strike="noStrike" cap="none" normalizeH="0" baseline="0" dirty="0">
                        <a:ln>
                          <a:noFill/>
                        </a:ln>
                        <a:solidFill>
                          <a:srgbClr val="002060"/>
                        </a:solidFill>
                        <a:effectLst/>
                        <a:latin typeface="Times New Roman" panose="02020603050405020304" pitchFamily="18" charset="0"/>
                        <a:ea typeface="標楷體" pitchFamily="65" charset="-120"/>
                        <a:cs typeface="Times New Roman" panose="02020603050405020304" pitchFamily="18" charset="0"/>
                      </a:endParaRPr>
                    </a:p>
                  </a:txBody>
                  <a:tcPr marL="19048" marR="19048" marT="19049" marB="19049"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solidFill>
                      <a:srgbClr val="D7B1D0"/>
                    </a:solid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2400" b="0" i="0" u="none" strike="noStrike" cap="none" normalizeH="0" baseline="0">
                          <a:ln>
                            <a:noFill/>
                          </a:ln>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4</a:t>
                      </a:r>
                      <a:r>
                        <a:rPr kumimoji="0" lang="zh-TW" altLang="en-US" sz="2400" b="0" i="0" u="none" strike="noStrike" cap="none" normalizeH="0" baseline="0">
                          <a:ln>
                            <a:noFill/>
                          </a:ln>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選</a:t>
                      </a:r>
                      <a:r>
                        <a:rPr kumimoji="0" lang="en-US" altLang="zh-TW" sz="2400" b="0" i="0" u="none" strike="noStrike" cap="none" normalizeH="0" baseline="0">
                          <a:ln>
                            <a:noFill/>
                          </a:ln>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1</a:t>
                      </a:r>
                      <a:endParaRPr kumimoji="0" lang="zh-TW" altLang="zh-TW" sz="2400" b="0" i="0" u="none" strike="noStrike" cap="none" normalizeH="0" baseline="0">
                        <a:ln>
                          <a:noFill/>
                        </a:ln>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endParaRPr>
                    </a:p>
                  </a:txBody>
                  <a:tcPr marL="19048" marR="19048" marT="19049" marB="19049"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2400" b="0" i="0" u="none" strike="noStrike" cap="none" normalizeH="0" baseline="0" dirty="0">
                          <a:ln>
                            <a:noFill/>
                          </a:ln>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23</a:t>
                      </a:r>
                      <a:r>
                        <a:rPr kumimoji="0" lang="zh-TW" altLang="en-US" sz="2400" b="0" i="0" u="none" strike="noStrike" cap="none" normalizeH="0" baseline="0" dirty="0">
                          <a:ln>
                            <a:noFill/>
                          </a:ln>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a:t>
                      </a:r>
                      <a:r>
                        <a:rPr kumimoji="0" lang="en-US" altLang="zh-TW" sz="2400" b="0" i="0" u="none" strike="noStrike" cap="none" normalizeH="0" baseline="0" dirty="0">
                          <a:ln>
                            <a:noFill/>
                          </a:ln>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28</a:t>
                      </a:r>
                      <a:r>
                        <a:rPr kumimoji="0" lang="zh-TW" altLang="en-US" sz="2400" b="0" i="0" u="none" strike="noStrike" cap="none" normalizeH="0" baseline="0" dirty="0">
                          <a:ln>
                            <a:noFill/>
                          </a:ln>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題</a:t>
                      </a:r>
                    </a:p>
                  </a:txBody>
                  <a:tcPr marL="19048" marR="19048" marT="19049" marB="19049"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noFill/>
                  </a:tcPr>
                </a:tc>
                <a:tc rowSpan="2">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2400" b="0" i="0" u="none" strike="noStrike" cap="none" normalizeH="0" baseline="0" dirty="0">
                          <a:ln>
                            <a:noFill/>
                          </a:ln>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80</a:t>
                      </a:r>
                      <a:r>
                        <a:rPr kumimoji="0" lang="zh-TW" altLang="en-US" sz="2400" b="0" i="0" u="none" strike="noStrike" cap="none" normalizeH="0" baseline="0" dirty="0">
                          <a:ln>
                            <a:noFill/>
                          </a:ln>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分鐘</a:t>
                      </a:r>
                    </a:p>
                  </a:txBody>
                  <a:tcPr marL="19048" marR="19048" marT="19049" marB="19049"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582958">
                <a:tc vMerge="1">
                  <a:txBody>
                    <a:bodyPr/>
                    <a:lstStyle/>
                    <a:p>
                      <a:endParaRPr lang="zh-TW" altLang="en-US"/>
                    </a:p>
                  </a:txBody>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zh-TW" altLang="en-US" sz="2400" b="0" i="0" u="none" strike="noStrike" cap="none" normalizeH="0" baseline="0">
                          <a:ln>
                            <a:noFill/>
                          </a:ln>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非選擇題</a:t>
                      </a:r>
                    </a:p>
                  </a:txBody>
                  <a:tcPr marL="19048" marR="19048" marT="19049" marB="19049"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2400" b="0" i="0" u="none" strike="noStrike" cap="none" normalizeH="0" baseline="0" dirty="0">
                          <a:ln>
                            <a:noFill/>
                          </a:ln>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2</a:t>
                      </a:r>
                      <a:r>
                        <a:rPr kumimoji="0" lang="zh-TW" altLang="en-US" sz="2400" b="0" i="0" u="none" strike="noStrike" cap="none" normalizeH="0" baseline="0" dirty="0">
                          <a:ln>
                            <a:noFill/>
                          </a:ln>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題</a:t>
                      </a:r>
                    </a:p>
                  </a:txBody>
                  <a:tcPr marL="19048" marR="19048" marT="19049" marB="19049"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noFill/>
                  </a:tcPr>
                </a:tc>
                <a:tc vMerge="1">
                  <a:txBody>
                    <a:bodyPr/>
                    <a:lstStyle/>
                    <a:p>
                      <a:endParaRPr lang="zh-TW" altLang="en-US"/>
                    </a:p>
                  </a:txBody>
                  <a:tcPr/>
                </a:tc>
                <a:extLst>
                  <a:ext uri="{0D108BD9-81ED-4DB2-BD59-A6C34878D82A}">
                    <a16:rowId xmlns:a16="http://schemas.microsoft.com/office/drawing/2014/main" val="10005"/>
                  </a:ext>
                </a:extLst>
              </a:tr>
              <a:tr h="582958">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zh-TW" altLang="en-US" sz="2400" b="1" i="0" u="none" strike="noStrike" cap="none" normalizeH="0" baseline="0" dirty="0">
                          <a:ln>
                            <a:noFill/>
                          </a:ln>
                          <a:solidFill>
                            <a:srgbClr val="0070C0"/>
                          </a:solidFill>
                          <a:effectLst/>
                          <a:latin typeface="Times New Roman" panose="02020603050405020304" pitchFamily="18" charset="0"/>
                          <a:ea typeface="標楷體" pitchFamily="65" charset="-120"/>
                          <a:cs typeface="Times New Roman" panose="02020603050405020304" pitchFamily="18" charset="0"/>
                        </a:rPr>
                        <a:t>社　會</a:t>
                      </a:r>
                      <a:endParaRPr kumimoji="0" lang="zh-TW" altLang="en-US" sz="2400" b="0" i="0" u="none" strike="noStrike" cap="none" normalizeH="0" baseline="0" dirty="0">
                        <a:ln>
                          <a:noFill/>
                        </a:ln>
                        <a:solidFill>
                          <a:srgbClr val="0070C0"/>
                        </a:solidFill>
                        <a:effectLst/>
                        <a:latin typeface="Times New Roman" panose="02020603050405020304" pitchFamily="18" charset="0"/>
                        <a:ea typeface="標楷體" pitchFamily="65" charset="-120"/>
                        <a:cs typeface="Times New Roman" panose="02020603050405020304" pitchFamily="18" charset="0"/>
                      </a:endParaRPr>
                    </a:p>
                  </a:txBody>
                  <a:tcPr marL="19048" marR="19048" marT="19049" marB="19049"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solidFill>
                      <a:srgbClr val="D7B1D0"/>
                    </a:solid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2400" b="0" i="0" u="none" strike="noStrike" cap="none" normalizeH="0" baseline="0" dirty="0">
                          <a:ln>
                            <a:noFill/>
                          </a:ln>
                          <a:solidFill>
                            <a:srgbClr val="0070C0"/>
                          </a:solidFill>
                          <a:effectLst/>
                          <a:latin typeface="Times New Roman" panose="02020603050405020304" pitchFamily="18" charset="0"/>
                          <a:ea typeface="標楷體" panose="03000509000000000000" pitchFamily="65" charset="-120"/>
                          <a:cs typeface="Times New Roman" panose="02020603050405020304" pitchFamily="18" charset="0"/>
                        </a:rPr>
                        <a:t>4</a:t>
                      </a:r>
                      <a:r>
                        <a:rPr kumimoji="0" lang="zh-TW" altLang="en-US" sz="2400" b="0" i="0" u="none" strike="noStrike" cap="none" normalizeH="0" baseline="0" dirty="0">
                          <a:ln>
                            <a:noFill/>
                          </a:ln>
                          <a:solidFill>
                            <a:srgbClr val="0070C0"/>
                          </a:solidFill>
                          <a:effectLst/>
                          <a:latin typeface="Times New Roman" panose="02020603050405020304" pitchFamily="18" charset="0"/>
                          <a:ea typeface="標楷體" panose="03000509000000000000" pitchFamily="65" charset="-120"/>
                          <a:cs typeface="Times New Roman" panose="02020603050405020304" pitchFamily="18" charset="0"/>
                        </a:rPr>
                        <a:t>選</a:t>
                      </a:r>
                      <a:r>
                        <a:rPr kumimoji="0" lang="en-US" altLang="zh-TW" sz="2400" b="0" i="0" u="none" strike="noStrike" cap="none" normalizeH="0" baseline="0" dirty="0">
                          <a:ln>
                            <a:noFill/>
                          </a:ln>
                          <a:solidFill>
                            <a:srgbClr val="0070C0"/>
                          </a:solidFill>
                          <a:effectLst/>
                          <a:latin typeface="Times New Roman" panose="02020603050405020304" pitchFamily="18" charset="0"/>
                          <a:ea typeface="標楷體" panose="03000509000000000000" pitchFamily="65" charset="-120"/>
                          <a:cs typeface="Times New Roman" panose="02020603050405020304" pitchFamily="18" charset="0"/>
                        </a:rPr>
                        <a:t>1</a:t>
                      </a:r>
                      <a:endParaRPr kumimoji="0" lang="zh-TW" altLang="zh-TW" sz="2400" b="0" i="0" u="none" strike="noStrike" cap="none" normalizeH="0" baseline="0" dirty="0">
                        <a:ln>
                          <a:noFill/>
                        </a:ln>
                        <a:solidFill>
                          <a:srgbClr val="0070C0"/>
                        </a:solidFill>
                        <a:effectLst/>
                        <a:latin typeface="Times New Roman" panose="02020603050405020304" pitchFamily="18" charset="0"/>
                        <a:ea typeface="標楷體" panose="03000509000000000000" pitchFamily="65" charset="-120"/>
                        <a:cs typeface="Times New Roman" panose="02020603050405020304" pitchFamily="18" charset="0"/>
                      </a:endParaRPr>
                    </a:p>
                  </a:txBody>
                  <a:tcPr marL="19048" marR="19048" marT="19049" marB="19049"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2400" b="0" i="0" u="none" strike="noStrike" cap="none" normalizeH="0" baseline="0" dirty="0">
                          <a:ln>
                            <a:noFill/>
                          </a:ln>
                          <a:solidFill>
                            <a:srgbClr val="0070C0"/>
                          </a:solidFill>
                          <a:effectLst/>
                          <a:latin typeface="Times New Roman" panose="02020603050405020304" pitchFamily="18" charset="0"/>
                          <a:ea typeface="標楷體" panose="03000509000000000000" pitchFamily="65" charset="-120"/>
                          <a:cs typeface="Times New Roman" panose="02020603050405020304" pitchFamily="18" charset="0"/>
                        </a:rPr>
                        <a:t>50</a:t>
                      </a:r>
                      <a:r>
                        <a:rPr kumimoji="0" lang="zh-TW" altLang="en-US" sz="2400" b="0" i="0" u="none" strike="noStrike" cap="none" normalizeH="0" baseline="0" dirty="0">
                          <a:ln>
                            <a:noFill/>
                          </a:ln>
                          <a:solidFill>
                            <a:srgbClr val="0070C0"/>
                          </a:solidFill>
                          <a:effectLst/>
                          <a:latin typeface="Times New Roman" panose="02020603050405020304" pitchFamily="18" charset="0"/>
                          <a:ea typeface="標楷體" panose="03000509000000000000" pitchFamily="65" charset="-120"/>
                          <a:cs typeface="Times New Roman" panose="02020603050405020304" pitchFamily="18" charset="0"/>
                        </a:rPr>
                        <a:t>～</a:t>
                      </a:r>
                      <a:r>
                        <a:rPr kumimoji="0" lang="en-US" altLang="zh-TW" sz="2400" b="0" i="0" u="none" strike="noStrike" cap="none" normalizeH="0" baseline="0" dirty="0">
                          <a:ln>
                            <a:noFill/>
                          </a:ln>
                          <a:solidFill>
                            <a:srgbClr val="0070C0"/>
                          </a:solidFill>
                          <a:effectLst/>
                          <a:latin typeface="Times New Roman" panose="02020603050405020304" pitchFamily="18" charset="0"/>
                          <a:ea typeface="標楷體" panose="03000509000000000000" pitchFamily="65" charset="-120"/>
                          <a:cs typeface="Times New Roman" panose="02020603050405020304" pitchFamily="18" charset="0"/>
                        </a:rPr>
                        <a:t>60</a:t>
                      </a:r>
                      <a:r>
                        <a:rPr kumimoji="0" lang="zh-TW" altLang="en-US" sz="2400" b="0" i="0" u="none" strike="noStrike" cap="none" normalizeH="0" baseline="0" dirty="0">
                          <a:ln>
                            <a:noFill/>
                          </a:ln>
                          <a:solidFill>
                            <a:srgbClr val="0070C0"/>
                          </a:solidFill>
                          <a:effectLst/>
                          <a:latin typeface="Times New Roman" panose="02020603050405020304" pitchFamily="18" charset="0"/>
                          <a:ea typeface="標楷體" panose="03000509000000000000" pitchFamily="65" charset="-120"/>
                          <a:cs typeface="Times New Roman" panose="02020603050405020304" pitchFamily="18" charset="0"/>
                        </a:rPr>
                        <a:t>題</a:t>
                      </a:r>
                    </a:p>
                  </a:txBody>
                  <a:tcPr marL="19048" marR="19048" marT="19049" marB="19049"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2400" b="0" i="0" u="none" strike="noStrike" cap="none" normalizeH="0" baseline="0" dirty="0">
                          <a:ln>
                            <a:noFill/>
                          </a:ln>
                          <a:solidFill>
                            <a:srgbClr val="0070C0"/>
                          </a:solidFill>
                          <a:effectLst/>
                          <a:latin typeface="Times New Roman" panose="02020603050405020304" pitchFamily="18" charset="0"/>
                          <a:ea typeface="標楷體" panose="03000509000000000000" pitchFamily="65" charset="-120"/>
                          <a:cs typeface="Times New Roman" panose="02020603050405020304" pitchFamily="18" charset="0"/>
                        </a:rPr>
                        <a:t>70</a:t>
                      </a:r>
                      <a:r>
                        <a:rPr kumimoji="0" lang="zh-TW" altLang="en-US" sz="2400" b="0" i="0" u="none" strike="noStrike" cap="none" normalizeH="0" baseline="0" dirty="0">
                          <a:ln>
                            <a:noFill/>
                          </a:ln>
                          <a:solidFill>
                            <a:srgbClr val="0070C0"/>
                          </a:solidFill>
                          <a:effectLst/>
                          <a:latin typeface="Times New Roman" panose="02020603050405020304" pitchFamily="18" charset="0"/>
                          <a:ea typeface="標楷體" panose="03000509000000000000" pitchFamily="65" charset="-120"/>
                          <a:cs typeface="Times New Roman" panose="02020603050405020304" pitchFamily="18" charset="0"/>
                        </a:rPr>
                        <a:t>分鐘</a:t>
                      </a:r>
                    </a:p>
                  </a:txBody>
                  <a:tcPr marL="19048" marR="19048" marT="19049" marB="19049"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582958">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zh-TW" altLang="en-US" sz="2400" b="1" i="0" u="none" strike="noStrike" cap="none" normalizeH="0" baseline="0" dirty="0">
                          <a:ln>
                            <a:noFill/>
                          </a:ln>
                          <a:solidFill>
                            <a:srgbClr val="002060"/>
                          </a:solidFill>
                          <a:effectLst/>
                          <a:latin typeface="Times New Roman" panose="02020603050405020304" pitchFamily="18" charset="0"/>
                          <a:ea typeface="標楷體" pitchFamily="65" charset="-120"/>
                          <a:cs typeface="Times New Roman" panose="02020603050405020304" pitchFamily="18" charset="0"/>
                        </a:rPr>
                        <a:t>自　然</a:t>
                      </a:r>
                      <a:endParaRPr kumimoji="0" lang="zh-TW" altLang="en-US" sz="2400" b="0" i="0" u="none" strike="noStrike" cap="none" normalizeH="0" baseline="0" dirty="0">
                        <a:ln>
                          <a:noFill/>
                        </a:ln>
                        <a:solidFill>
                          <a:srgbClr val="002060"/>
                        </a:solidFill>
                        <a:effectLst/>
                        <a:latin typeface="Times New Roman" panose="02020603050405020304" pitchFamily="18" charset="0"/>
                        <a:ea typeface="標楷體" pitchFamily="65" charset="-120"/>
                        <a:cs typeface="Times New Roman" panose="02020603050405020304" pitchFamily="18" charset="0"/>
                      </a:endParaRPr>
                    </a:p>
                  </a:txBody>
                  <a:tcPr marL="19048" marR="19048" marT="19049" marB="19049"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solidFill>
                      <a:srgbClr val="D7B1D0"/>
                    </a:solid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2400" b="0" i="0" u="none" strike="noStrike" cap="none" normalizeH="0" baseline="0" dirty="0">
                          <a:ln>
                            <a:noFill/>
                          </a:ln>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4</a:t>
                      </a:r>
                      <a:r>
                        <a:rPr kumimoji="0" lang="zh-TW" altLang="en-US" sz="2400" b="0" i="0" u="none" strike="noStrike" cap="none" normalizeH="0" baseline="0" dirty="0">
                          <a:ln>
                            <a:noFill/>
                          </a:ln>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選</a:t>
                      </a:r>
                      <a:r>
                        <a:rPr kumimoji="0" lang="en-US" altLang="zh-TW" sz="2400" b="0" i="0" u="none" strike="noStrike" cap="none" normalizeH="0" baseline="0" dirty="0">
                          <a:ln>
                            <a:noFill/>
                          </a:ln>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1</a:t>
                      </a:r>
                      <a:endParaRPr kumimoji="0" lang="zh-TW" altLang="zh-TW" sz="2400" b="0" i="0" u="none" strike="noStrike" cap="none" normalizeH="0" baseline="0" dirty="0">
                        <a:ln>
                          <a:noFill/>
                        </a:ln>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endParaRPr>
                    </a:p>
                  </a:txBody>
                  <a:tcPr marL="19048" marR="19048" marT="19049" marB="19049"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2400" b="0" i="0" u="none" strike="noStrike" cap="none" normalizeH="0" baseline="0" dirty="0">
                          <a:ln>
                            <a:noFill/>
                          </a:ln>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45</a:t>
                      </a:r>
                      <a:r>
                        <a:rPr kumimoji="0" lang="zh-TW" altLang="en-US" sz="2400" b="0" i="0" u="none" strike="noStrike" cap="none" normalizeH="0" baseline="0" dirty="0">
                          <a:ln>
                            <a:noFill/>
                          </a:ln>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a:t>
                      </a:r>
                      <a:r>
                        <a:rPr kumimoji="0" lang="en-US" altLang="zh-TW" sz="2400" b="0" i="0" u="none" strike="noStrike" cap="none" normalizeH="0" baseline="0" dirty="0">
                          <a:ln>
                            <a:noFill/>
                          </a:ln>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55</a:t>
                      </a:r>
                      <a:r>
                        <a:rPr kumimoji="0" lang="zh-TW" altLang="en-US" sz="2400" b="0" i="0" u="none" strike="noStrike" cap="none" normalizeH="0" baseline="0" dirty="0">
                          <a:ln>
                            <a:noFill/>
                          </a:ln>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題</a:t>
                      </a:r>
                    </a:p>
                  </a:txBody>
                  <a:tcPr marL="19048" marR="19048" marT="19049" marB="19049"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2400" b="0" i="0" u="none" strike="noStrike" cap="none" normalizeH="0" baseline="0" dirty="0">
                          <a:ln>
                            <a:noFill/>
                          </a:ln>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70</a:t>
                      </a:r>
                      <a:r>
                        <a:rPr kumimoji="0" lang="zh-TW" altLang="en-US" sz="2400" b="0" i="0" u="none" strike="noStrike" cap="none" normalizeH="0" baseline="0" dirty="0">
                          <a:ln>
                            <a:noFill/>
                          </a:ln>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分鐘</a:t>
                      </a:r>
                    </a:p>
                  </a:txBody>
                  <a:tcPr marL="19048" marR="19048" marT="19049" marB="19049"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582958">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zh-TW" altLang="en-US" sz="2400" b="1" i="0" u="none" strike="noStrike" cap="none" normalizeH="0" baseline="0" dirty="0">
                          <a:ln>
                            <a:noFill/>
                          </a:ln>
                          <a:solidFill>
                            <a:srgbClr val="0070C0"/>
                          </a:solidFill>
                          <a:effectLst/>
                          <a:latin typeface="Times New Roman" panose="02020603050405020304" pitchFamily="18" charset="0"/>
                          <a:ea typeface="標楷體" pitchFamily="65" charset="-120"/>
                          <a:cs typeface="Times New Roman" panose="02020603050405020304" pitchFamily="18" charset="0"/>
                        </a:rPr>
                        <a:t>寫作測驗</a:t>
                      </a:r>
                      <a:endParaRPr kumimoji="0" lang="zh-TW" altLang="en-US" sz="2400" b="0" i="0" u="none" strike="noStrike" cap="none" normalizeH="0" baseline="0" dirty="0">
                        <a:ln>
                          <a:noFill/>
                        </a:ln>
                        <a:solidFill>
                          <a:srgbClr val="0070C0"/>
                        </a:solidFill>
                        <a:effectLst/>
                        <a:latin typeface="Times New Roman" panose="02020603050405020304" pitchFamily="18" charset="0"/>
                        <a:ea typeface="標楷體" pitchFamily="65" charset="-120"/>
                        <a:cs typeface="Times New Roman" panose="02020603050405020304" pitchFamily="18" charset="0"/>
                      </a:endParaRPr>
                    </a:p>
                  </a:txBody>
                  <a:tcPr marL="19048" marR="19048" marT="19049" marB="19049"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solidFill>
                      <a:srgbClr val="D7B1D0"/>
                    </a:solid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zh-TW" altLang="en-US" sz="2400" b="0" i="0" u="none" strike="noStrike" cap="none" normalizeH="0" baseline="0" dirty="0">
                          <a:ln>
                            <a:noFill/>
                          </a:ln>
                          <a:solidFill>
                            <a:srgbClr val="0070C0"/>
                          </a:solidFill>
                          <a:effectLst/>
                          <a:latin typeface="Times New Roman" panose="02020603050405020304" pitchFamily="18" charset="0"/>
                          <a:ea typeface="標楷體" panose="03000509000000000000" pitchFamily="65" charset="-120"/>
                          <a:cs typeface="Times New Roman" panose="02020603050405020304" pitchFamily="18" charset="0"/>
                        </a:rPr>
                        <a:t>引導寫作</a:t>
                      </a:r>
                    </a:p>
                  </a:txBody>
                  <a:tcPr marL="19048" marR="19048" marT="19049" marB="19049"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2400" b="0" i="0" u="none" strike="noStrike" cap="none" normalizeH="0" baseline="0" dirty="0">
                          <a:ln>
                            <a:noFill/>
                          </a:ln>
                          <a:solidFill>
                            <a:srgbClr val="0070C0"/>
                          </a:solidFill>
                          <a:effectLst/>
                          <a:latin typeface="Times New Roman" panose="02020603050405020304" pitchFamily="18" charset="0"/>
                          <a:ea typeface="標楷體" panose="03000509000000000000" pitchFamily="65" charset="-120"/>
                          <a:cs typeface="Times New Roman" panose="02020603050405020304" pitchFamily="18" charset="0"/>
                        </a:rPr>
                        <a:t>1</a:t>
                      </a:r>
                      <a:r>
                        <a:rPr kumimoji="0" lang="zh-TW" altLang="en-US" sz="2400" b="0" i="0" u="none" strike="noStrike" cap="none" normalizeH="0" baseline="0" dirty="0">
                          <a:ln>
                            <a:noFill/>
                          </a:ln>
                          <a:solidFill>
                            <a:srgbClr val="0070C0"/>
                          </a:solidFill>
                          <a:effectLst/>
                          <a:latin typeface="Times New Roman" panose="02020603050405020304" pitchFamily="18" charset="0"/>
                          <a:ea typeface="標楷體" panose="03000509000000000000" pitchFamily="65" charset="-120"/>
                          <a:cs typeface="Times New Roman" panose="02020603050405020304" pitchFamily="18" charset="0"/>
                        </a:rPr>
                        <a:t>題</a:t>
                      </a:r>
                    </a:p>
                  </a:txBody>
                  <a:tcPr marL="19048" marR="19048" marT="19049" marB="19049"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2400" b="0" i="0" u="none" strike="noStrike" cap="none" normalizeH="0" baseline="0" dirty="0">
                          <a:ln>
                            <a:noFill/>
                          </a:ln>
                          <a:solidFill>
                            <a:srgbClr val="0070C0"/>
                          </a:solidFill>
                          <a:effectLst/>
                          <a:latin typeface="Times New Roman" panose="02020603050405020304" pitchFamily="18" charset="0"/>
                          <a:ea typeface="標楷體" panose="03000509000000000000" pitchFamily="65" charset="-120"/>
                          <a:cs typeface="Times New Roman" panose="02020603050405020304" pitchFamily="18" charset="0"/>
                        </a:rPr>
                        <a:t>50</a:t>
                      </a:r>
                      <a:r>
                        <a:rPr kumimoji="0" lang="zh-TW" altLang="en-US" sz="2400" b="0" i="0" u="none" strike="noStrike" cap="none" normalizeH="0" baseline="0" dirty="0">
                          <a:ln>
                            <a:noFill/>
                          </a:ln>
                          <a:solidFill>
                            <a:srgbClr val="0070C0"/>
                          </a:solidFill>
                          <a:effectLst/>
                          <a:latin typeface="Times New Roman" panose="02020603050405020304" pitchFamily="18" charset="0"/>
                          <a:ea typeface="標楷體" panose="03000509000000000000" pitchFamily="65" charset="-120"/>
                          <a:cs typeface="Times New Roman" panose="02020603050405020304" pitchFamily="18" charset="0"/>
                        </a:rPr>
                        <a:t>分鐘</a:t>
                      </a:r>
                    </a:p>
                  </a:txBody>
                  <a:tcPr marL="19048" marR="19048" marT="19049" marB="19049"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bl>
          </a:graphicData>
        </a:graphic>
      </p:graphicFrame>
    </p:spTree>
  </p:cSld>
  <p:clrMapOvr>
    <a:masterClrMapping/>
  </p:clrMapOvr>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標題 3"/>
          <p:cNvSpPr>
            <a:spLocks noGrp="1"/>
          </p:cNvSpPr>
          <p:nvPr>
            <p:ph type="title" idx="4294967295"/>
          </p:nvPr>
        </p:nvSpPr>
        <p:spPr>
          <a:xfrm>
            <a:off x="2438400" y="404813"/>
            <a:ext cx="8229600" cy="850900"/>
          </a:xfrm>
        </p:spPr>
        <p:txBody>
          <a:bodyPr/>
          <a:lstStyle/>
          <a:p>
            <a:pPr eaLnBrk="1" hangingPunct="1"/>
            <a:r>
              <a:rPr lang="zh-TW" altLang="en-US" sz="4800" b="1" dirty="0">
                <a:solidFill>
                  <a:schemeClr val="hlink"/>
                </a:solidFill>
                <a:ea typeface="標楷體" pitchFamily="65" charset="-120"/>
              </a:rPr>
              <a:t>能力等級與加註標示</a:t>
            </a:r>
          </a:p>
        </p:txBody>
      </p:sp>
      <p:graphicFrame>
        <p:nvGraphicFramePr>
          <p:cNvPr id="6" name="內容版面配置區 5"/>
          <p:cNvGraphicFramePr>
            <a:graphicFrameLocks noGrp="1"/>
          </p:cNvGraphicFramePr>
          <p:nvPr>
            <p:ph idx="4294967295"/>
          </p:nvPr>
        </p:nvGraphicFramePr>
        <p:xfrm>
          <a:off x="1631504" y="1255713"/>
          <a:ext cx="9145016" cy="4909592"/>
        </p:xfrm>
        <a:graphic>
          <a:graphicData uri="http://schemas.openxmlformats.org/drawingml/2006/table">
            <a:tbl>
              <a:tblPr firstRow="1" bandRow="1">
                <a:tableStyleId>{3C2FFA5D-87B4-456A-9821-1D502468CF0F}</a:tableStyleId>
              </a:tblPr>
              <a:tblGrid>
                <a:gridCol w="2635248">
                  <a:extLst>
                    <a:ext uri="{9D8B030D-6E8A-4147-A177-3AD203B41FA5}">
                      <a16:colId xmlns:a16="http://schemas.microsoft.com/office/drawing/2014/main" val="20000"/>
                    </a:ext>
                  </a:extLst>
                </a:gridCol>
                <a:gridCol w="2274498">
                  <a:extLst>
                    <a:ext uri="{9D8B030D-6E8A-4147-A177-3AD203B41FA5}">
                      <a16:colId xmlns:a16="http://schemas.microsoft.com/office/drawing/2014/main" val="20001"/>
                    </a:ext>
                  </a:extLst>
                </a:gridCol>
                <a:gridCol w="4235270">
                  <a:extLst>
                    <a:ext uri="{9D8B030D-6E8A-4147-A177-3AD203B41FA5}">
                      <a16:colId xmlns:a16="http://schemas.microsoft.com/office/drawing/2014/main" val="20002"/>
                    </a:ext>
                  </a:extLst>
                </a:gridCol>
              </a:tblGrid>
              <a:tr h="613699">
                <a:tc>
                  <a:txBody>
                    <a:bodyPr/>
                    <a:lstStyle/>
                    <a:p>
                      <a:pPr algn="ctr"/>
                      <a:r>
                        <a:rPr lang="zh-TW" altLang="en-US" sz="2800" b="1" dirty="0">
                          <a:solidFill>
                            <a:schemeClr val="bg1"/>
                          </a:solidFill>
                          <a:latin typeface="微軟正黑體" pitchFamily="34" charset="-120"/>
                          <a:ea typeface="微軟正黑體" pitchFamily="34" charset="-120"/>
                        </a:rPr>
                        <a:t>能力等級</a:t>
                      </a:r>
                    </a:p>
                  </a:txBody>
                  <a:tcPr anchor="ctr">
                    <a:lnR w="6350" cap="flat" cmpd="sng" algn="ctr">
                      <a:solidFill>
                        <a:schemeClr val="bg1"/>
                      </a:solidFill>
                      <a:prstDash val="solid"/>
                      <a:round/>
                      <a:headEnd type="none" w="med" len="med"/>
                      <a:tailEnd type="none" w="med" len="med"/>
                    </a:lnR>
                  </a:tcPr>
                </a:tc>
                <a:tc>
                  <a:txBody>
                    <a:bodyPr/>
                    <a:lstStyle/>
                    <a:p>
                      <a:pPr algn="ctr"/>
                      <a:r>
                        <a:rPr lang="zh-TW" altLang="en-US" sz="2800" b="1" dirty="0">
                          <a:solidFill>
                            <a:schemeClr val="bg1"/>
                          </a:solidFill>
                          <a:latin typeface="微軟正黑體" pitchFamily="34" charset="-120"/>
                          <a:ea typeface="微軟正黑體" pitchFamily="34" charset="-120"/>
                        </a:rPr>
                        <a:t>加註標示</a:t>
                      </a: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tcPr>
                </a:tc>
                <a:tc>
                  <a:txBody>
                    <a:bodyPr/>
                    <a:lstStyle/>
                    <a:p>
                      <a:pPr algn="ctr"/>
                      <a:r>
                        <a:rPr lang="zh-TW" altLang="en-US" sz="2800" b="1" dirty="0">
                          <a:solidFill>
                            <a:schemeClr val="bg1"/>
                          </a:solidFill>
                          <a:latin typeface="微軟正黑體" pitchFamily="34" charset="-120"/>
                          <a:ea typeface="微軟正黑體" pitchFamily="34" charset="-120"/>
                        </a:rPr>
                        <a:t>標示說明</a:t>
                      </a:r>
                    </a:p>
                  </a:txBody>
                  <a:tcPr anchor="ctr">
                    <a:lnL w="6350" cap="flat" cmpd="sng" algn="ctr">
                      <a:solidFill>
                        <a:schemeClr val="bg1"/>
                      </a:solidFill>
                      <a:prstDash val="solid"/>
                      <a:round/>
                      <a:headEnd type="none" w="med" len="med"/>
                      <a:tailEnd type="none" w="med" len="med"/>
                    </a:lnL>
                  </a:tcPr>
                </a:tc>
                <a:extLst>
                  <a:ext uri="{0D108BD9-81ED-4DB2-BD59-A6C34878D82A}">
                    <a16:rowId xmlns:a16="http://schemas.microsoft.com/office/drawing/2014/main" val="10000"/>
                  </a:ext>
                </a:extLst>
              </a:tr>
              <a:tr h="613699">
                <a:tc rowSpan="3">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TW" altLang="en-US" sz="2800" b="1" dirty="0">
                          <a:solidFill>
                            <a:srgbClr val="A50021"/>
                          </a:solidFill>
                          <a:latin typeface="微軟正黑體" pitchFamily="34" charset="-120"/>
                          <a:ea typeface="微軟正黑體" pitchFamily="34" charset="-120"/>
                        </a:rPr>
                        <a:t>精熟</a:t>
                      </a:r>
                      <a:r>
                        <a:rPr lang="en-US" altLang="zh-TW" sz="2800" b="1" dirty="0">
                          <a:solidFill>
                            <a:srgbClr val="A50021"/>
                          </a:solidFill>
                          <a:latin typeface="微軟正黑體" pitchFamily="34" charset="-120"/>
                          <a:ea typeface="微軟正黑體" pitchFamily="34" charset="-120"/>
                        </a:rPr>
                        <a:t>(A)</a:t>
                      </a:r>
                    </a:p>
                    <a:p>
                      <a:pPr marL="0" marR="0" indent="0" algn="ctr" defTabSz="914400" rtl="0" eaLnBrk="1" fontAlgn="auto" latinLnBrk="0" hangingPunct="1">
                        <a:lnSpc>
                          <a:spcPct val="100000"/>
                        </a:lnSpc>
                        <a:spcBef>
                          <a:spcPts val="0"/>
                        </a:spcBef>
                        <a:spcAft>
                          <a:spcPts val="0"/>
                        </a:spcAft>
                        <a:buClrTx/>
                        <a:buSzTx/>
                        <a:buFontTx/>
                        <a:buNone/>
                        <a:tabLst/>
                        <a:defRPr/>
                      </a:pPr>
                      <a:r>
                        <a:rPr lang="zh-TW" altLang="en-US" sz="2800" b="1" dirty="0">
                          <a:solidFill>
                            <a:srgbClr val="A50021"/>
                          </a:solidFill>
                          <a:latin typeface="微軟正黑體" pitchFamily="34" charset="-120"/>
                          <a:ea typeface="微軟正黑體" pitchFamily="34" charset="-120"/>
                        </a:rPr>
                        <a:t>答對題數</a:t>
                      </a:r>
                      <a:r>
                        <a:rPr lang="en-US" altLang="zh-TW" sz="2800" b="1" dirty="0">
                          <a:solidFill>
                            <a:srgbClr val="A50021"/>
                          </a:solidFill>
                          <a:latin typeface="微軟正黑體" pitchFamily="34" charset="-120"/>
                          <a:ea typeface="微軟正黑體" pitchFamily="34" charset="-120"/>
                        </a:rPr>
                        <a:t>80~85%</a:t>
                      </a:r>
                      <a:r>
                        <a:rPr lang="zh-TW" altLang="en-US" sz="2800" b="1" dirty="0">
                          <a:solidFill>
                            <a:srgbClr val="A50021"/>
                          </a:solidFill>
                          <a:latin typeface="微軟正黑體" pitchFamily="34" charset="-120"/>
                          <a:ea typeface="微軟正黑體" pitchFamily="34" charset="-120"/>
                        </a:rPr>
                        <a:t>以上</a:t>
                      </a:r>
                    </a:p>
                  </a:txBody>
                  <a:tcPr anchor="ctr">
                    <a:solidFill>
                      <a:srgbClr val="FFFFCC"/>
                    </a:solidFill>
                  </a:tcPr>
                </a:tc>
                <a:tc>
                  <a:txBody>
                    <a:bodyPr/>
                    <a:lstStyle/>
                    <a:p>
                      <a:pPr algn="ctr"/>
                      <a:r>
                        <a:rPr lang="en-US" altLang="zh-TW" sz="2800" b="1" kern="1200" baseline="0" dirty="0">
                          <a:solidFill>
                            <a:srgbClr val="A50021"/>
                          </a:solidFill>
                          <a:latin typeface="微軟正黑體" pitchFamily="34" charset="-120"/>
                          <a:ea typeface="微軟正黑體" pitchFamily="34" charset="-120"/>
                          <a:cs typeface="+mn-cs"/>
                        </a:rPr>
                        <a:t>A++</a:t>
                      </a:r>
                      <a:endParaRPr lang="zh-TW" altLang="en-US" sz="2800" b="1" dirty="0">
                        <a:solidFill>
                          <a:srgbClr val="A50021"/>
                        </a:solidFill>
                        <a:latin typeface="微軟正黑體" pitchFamily="34" charset="-120"/>
                        <a:ea typeface="微軟正黑體" pitchFamily="34" charset="-120"/>
                      </a:endParaRPr>
                    </a:p>
                  </a:txBody>
                  <a:tcPr anchor="ctr">
                    <a:solidFill>
                      <a:srgbClr val="FFFFCC"/>
                    </a:solidFill>
                  </a:tcPr>
                </a:tc>
                <a:tc>
                  <a:txBody>
                    <a:bodyPr/>
                    <a:lstStyle/>
                    <a:p>
                      <a:pPr algn="l"/>
                      <a:r>
                        <a:rPr lang="zh-TW" altLang="en-US" sz="2800" b="1" kern="1200" baseline="0" dirty="0">
                          <a:solidFill>
                            <a:srgbClr val="A50021"/>
                          </a:solidFill>
                          <a:latin typeface="微軟正黑體" pitchFamily="34" charset="-120"/>
                          <a:ea typeface="微軟正黑體" pitchFamily="34" charset="-120"/>
                          <a:cs typeface="+mn-cs"/>
                        </a:rPr>
                        <a:t>精熟等級前</a:t>
                      </a:r>
                      <a:r>
                        <a:rPr lang="en-US" altLang="zh-TW" sz="2800" b="1" kern="1200" baseline="0" dirty="0">
                          <a:solidFill>
                            <a:srgbClr val="A50021"/>
                          </a:solidFill>
                          <a:latin typeface="微軟正黑體" pitchFamily="34" charset="-120"/>
                          <a:ea typeface="微軟正黑體" pitchFamily="34" charset="-120"/>
                          <a:cs typeface="+mn-cs"/>
                        </a:rPr>
                        <a:t>25%</a:t>
                      </a:r>
                      <a:endParaRPr lang="zh-TW" altLang="en-US" sz="2800" b="1" dirty="0">
                        <a:solidFill>
                          <a:srgbClr val="A50021"/>
                        </a:solidFill>
                        <a:latin typeface="微軟正黑體" pitchFamily="34" charset="-120"/>
                        <a:ea typeface="微軟正黑體" pitchFamily="34" charset="-120"/>
                      </a:endParaRPr>
                    </a:p>
                  </a:txBody>
                  <a:tcPr anchor="ctr">
                    <a:solidFill>
                      <a:srgbClr val="FFFFCC"/>
                    </a:solidFill>
                  </a:tcPr>
                </a:tc>
                <a:extLst>
                  <a:ext uri="{0D108BD9-81ED-4DB2-BD59-A6C34878D82A}">
                    <a16:rowId xmlns:a16="http://schemas.microsoft.com/office/drawing/2014/main" val="10001"/>
                  </a:ext>
                </a:extLst>
              </a:tr>
              <a:tr h="613699">
                <a:tc v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zh-TW" altLang="en-US" sz="2800" b="1" dirty="0">
                        <a:solidFill>
                          <a:srgbClr val="7030A0"/>
                        </a:solidFill>
                        <a:latin typeface="微軟正黑體" pitchFamily="34" charset="-120"/>
                        <a:ea typeface="微軟正黑體" pitchFamily="34" charset="-120"/>
                      </a:endParaRP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TW" sz="2800" b="1" kern="1200" baseline="0" dirty="0">
                          <a:solidFill>
                            <a:srgbClr val="A50021"/>
                          </a:solidFill>
                          <a:latin typeface="微軟正黑體" pitchFamily="34" charset="-120"/>
                          <a:ea typeface="微軟正黑體" pitchFamily="34" charset="-120"/>
                          <a:cs typeface="+mn-cs"/>
                        </a:rPr>
                        <a:t>A+</a:t>
                      </a:r>
                      <a:endParaRPr lang="zh-TW" altLang="en-US" sz="2800" b="1" dirty="0">
                        <a:solidFill>
                          <a:srgbClr val="A50021"/>
                        </a:solidFill>
                        <a:latin typeface="微軟正黑體" pitchFamily="34" charset="-120"/>
                        <a:ea typeface="微軟正黑體" pitchFamily="34" charset="-120"/>
                      </a:endParaRPr>
                    </a:p>
                  </a:txBody>
                  <a:tcPr anchor="ctr">
                    <a:solidFill>
                      <a:srgbClr val="FFFF00"/>
                    </a:solidFill>
                  </a:tcPr>
                </a:tc>
                <a:tc>
                  <a:txBody>
                    <a:bodyPr/>
                    <a:lstStyle/>
                    <a:p>
                      <a:pPr algn="l"/>
                      <a:r>
                        <a:rPr lang="zh-TW" altLang="en-US" sz="2800" b="1" kern="1200" baseline="0" dirty="0">
                          <a:solidFill>
                            <a:srgbClr val="A50021"/>
                          </a:solidFill>
                          <a:latin typeface="微軟正黑體" pitchFamily="34" charset="-120"/>
                          <a:ea typeface="微軟正黑體" pitchFamily="34" charset="-120"/>
                          <a:cs typeface="+mn-cs"/>
                        </a:rPr>
                        <a:t>精熟等級前</a:t>
                      </a:r>
                      <a:r>
                        <a:rPr lang="en-US" altLang="zh-TW" sz="2800" b="1" kern="1200" baseline="0" dirty="0">
                          <a:solidFill>
                            <a:srgbClr val="A50021"/>
                          </a:solidFill>
                          <a:latin typeface="微軟正黑體" pitchFamily="34" charset="-120"/>
                          <a:ea typeface="微軟正黑體" pitchFamily="34" charset="-120"/>
                          <a:cs typeface="+mn-cs"/>
                        </a:rPr>
                        <a:t>26%</a:t>
                      </a:r>
                      <a:r>
                        <a:rPr lang="zh-TW" altLang="en-US" sz="2800" b="1" kern="1200" baseline="0" dirty="0">
                          <a:solidFill>
                            <a:srgbClr val="A50021"/>
                          </a:solidFill>
                          <a:latin typeface="微軟正黑體" pitchFamily="34" charset="-120"/>
                          <a:ea typeface="微軟正黑體" pitchFamily="34" charset="-120"/>
                          <a:cs typeface="+mn-cs"/>
                        </a:rPr>
                        <a:t>～</a:t>
                      </a:r>
                      <a:r>
                        <a:rPr lang="en-US" altLang="zh-TW" sz="2800" b="1" kern="1200" baseline="0" dirty="0">
                          <a:solidFill>
                            <a:srgbClr val="A50021"/>
                          </a:solidFill>
                          <a:latin typeface="微軟正黑體" pitchFamily="34" charset="-120"/>
                          <a:ea typeface="微軟正黑體" pitchFamily="34" charset="-120"/>
                          <a:cs typeface="+mn-cs"/>
                        </a:rPr>
                        <a:t>50%</a:t>
                      </a:r>
                      <a:endParaRPr lang="zh-TW" altLang="en-US" sz="2800" b="1" dirty="0">
                        <a:solidFill>
                          <a:srgbClr val="A50021"/>
                        </a:solidFill>
                        <a:latin typeface="微軟正黑體" pitchFamily="34" charset="-120"/>
                        <a:ea typeface="微軟正黑體" pitchFamily="34" charset="-120"/>
                      </a:endParaRPr>
                    </a:p>
                  </a:txBody>
                  <a:tcPr anchor="ctr">
                    <a:solidFill>
                      <a:srgbClr val="FFFF00"/>
                    </a:solidFill>
                  </a:tcPr>
                </a:tc>
                <a:extLst>
                  <a:ext uri="{0D108BD9-81ED-4DB2-BD59-A6C34878D82A}">
                    <a16:rowId xmlns:a16="http://schemas.microsoft.com/office/drawing/2014/main" val="10002"/>
                  </a:ext>
                </a:extLst>
              </a:tr>
              <a:tr h="613699">
                <a:tc vMerge="1">
                  <a:txBody>
                    <a:bodyPr/>
                    <a:lstStyle/>
                    <a:p>
                      <a:pPr algn="ctr"/>
                      <a:endParaRPr lang="zh-TW" altLang="en-US" sz="2800" b="1" dirty="0">
                        <a:solidFill>
                          <a:srgbClr val="7030A0"/>
                        </a:solidFill>
                        <a:latin typeface="微軟正黑體" pitchFamily="34" charset="-120"/>
                        <a:ea typeface="微軟正黑體" pitchFamily="34" charset="-120"/>
                      </a:endParaRP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TW" sz="2800" b="1" kern="1200" baseline="0" dirty="0">
                          <a:solidFill>
                            <a:srgbClr val="A50021"/>
                          </a:solidFill>
                          <a:latin typeface="微軟正黑體" pitchFamily="34" charset="-120"/>
                          <a:ea typeface="微軟正黑體" pitchFamily="34" charset="-120"/>
                          <a:cs typeface="+mn-cs"/>
                        </a:rPr>
                        <a:t>A</a:t>
                      </a:r>
                      <a:endParaRPr lang="zh-TW" altLang="en-US" sz="2800" b="1" dirty="0">
                        <a:solidFill>
                          <a:srgbClr val="A50021"/>
                        </a:solidFill>
                        <a:latin typeface="微軟正黑體" pitchFamily="34" charset="-120"/>
                        <a:ea typeface="微軟正黑體" pitchFamily="34" charset="-120"/>
                      </a:endParaRPr>
                    </a:p>
                  </a:txBody>
                  <a:tcPr anchor="ctr">
                    <a:solidFill>
                      <a:srgbClr val="FFFFCC"/>
                    </a:solidFill>
                  </a:tcPr>
                </a:tc>
                <a:tc>
                  <a:txBody>
                    <a:bodyPr/>
                    <a:lstStyle/>
                    <a:p>
                      <a:pPr algn="ctr"/>
                      <a:endParaRPr lang="zh-TW" altLang="en-US" sz="2800" b="1" dirty="0">
                        <a:solidFill>
                          <a:srgbClr val="A50021"/>
                        </a:solidFill>
                        <a:latin typeface="微軟正黑體" pitchFamily="34" charset="-120"/>
                        <a:ea typeface="微軟正黑體" pitchFamily="34" charset="-120"/>
                      </a:endParaRPr>
                    </a:p>
                  </a:txBody>
                  <a:tcPr anchor="ctr">
                    <a:solidFill>
                      <a:srgbClr val="FFFFCC"/>
                    </a:solidFill>
                  </a:tcPr>
                </a:tc>
                <a:extLst>
                  <a:ext uri="{0D108BD9-81ED-4DB2-BD59-A6C34878D82A}">
                    <a16:rowId xmlns:a16="http://schemas.microsoft.com/office/drawing/2014/main" val="10003"/>
                  </a:ext>
                </a:extLst>
              </a:tr>
              <a:tr h="613699">
                <a:tc rowSpan="3">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TW" altLang="en-US" sz="2800" b="1" dirty="0">
                          <a:solidFill>
                            <a:srgbClr val="000066"/>
                          </a:solidFill>
                          <a:latin typeface="微軟正黑體" pitchFamily="34" charset="-120"/>
                          <a:ea typeface="微軟正黑體" pitchFamily="34" charset="-120"/>
                        </a:rPr>
                        <a:t>基礎</a:t>
                      </a:r>
                      <a:r>
                        <a:rPr lang="en-US" altLang="zh-TW" sz="2800" b="1" dirty="0">
                          <a:solidFill>
                            <a:srgbClr val="000066"/>
                          </a:solidFill>
                          <a:latin typeface="微軟正黑體" pitchFamily="34" charset="-120"/>
                          <a:ea typeface="微軟正黑體" pitchFamily="34" charset="-120"/>
                        </a:rPr>
                        <a:t>(B)</a:t>
                      </a:r>
                    </a:p>
                    <a:p>
                      <a:pPr marL="0" marR="0" indent="0" algn="ctr" defTabSz="914400" rtl="0" eaLnBrk="1" fontAlgn="auto" latinLnBrk="0" hangingPunct="1">
                        <a:lnSpc>
                          <a:spcPct val="100000"/>
                        </a:lnSpc>
                        <a:spcBef>
                          <a:spcPts val="0"/>
                        </a:spcBef>
                        <a:spcAft>
                          <a:spcPts val="0"/>
                        </a:spcAft>
                        <a:buClrTx/>
                        <a:buSzTx/>
                        <a:buFontTx/>
                        <a:buNone/>
                        <a:tabLst/>
                        <a:defRPr/>
                      </a:pPr>
                      <a:r>
                        <a:rPr lang="zh-TW" altLang="en-US" sz="2800" b="1" dirty="0">
                          <a:solidFill>
                            <a:srgbClr val="000066"/>
                          </a:solidFill>
                          <a:latin typeface="微軟正黑體" pitchFamily="34" charset="-120"/>
                          <a:ea typeface="微軟正黑體" pitchFamily="34" charset="-120"/>
                        </a:rPr>
                        <a:t>答對題數</a:t>
                      </a:r>
                      <a:endParaRPr lang="en-US" altLang="zh-TW" sz="2800" b="1" dirty="0">
                        <a:solidFill>
                          <a:srgbClr val="000066"/>
                        </a:solidFill>
                        <a:latin typeface="微軟正黑體" pitchFamily="34" charset="-120"/>
                        <a:ea typeface="微軟正黑體" pitchFamily="34" charset="-120"/>
                      </a:endParaRPr>
                    </a:p>
                    <a:p>
                      <a:pPr marL="0" marR="0" indent="0" algn="ctr" defTabSz="914400" rtl="0" eaLnBrk="1" fontAlgn="auto" latinLnBrk="0" hangingPunct="1">
                        <a:lnSpc>
                          <a:spcPct val="100000"/>
                        </a:lnSpc>
                        <a:spcBef>
                          <a:spcPts val="0"/>
                        </a:spcBef>
                        <a:spcAft>
                          <a:spcPts val="0"/>
                        </a:spcAft>
                        <a:buClrTx/>
                        <a:buSzTx/>
                        <a:buFontTx/>
                        <a:buNone/>
                        <a:tabLst/>
                        <a:defRPr/>
                      </a:pPr>
                      <a:r>
                        <a:rPr lang="en-US" altLang="zh-TW" sz="2800" b="1" dirty="0">
                          <a:solidFill>
                            <a:srgbClr val="000066"/>
                          </a:solidFill>
                          <a:latin typeface="微軟正黑體" pitchFamily="34" charset="-120"/>
                          <a:ea typeface="微軟正黑體" pitchFamily="34" charset="-120"/>
                        </a:rPr>
                        <a:t>40%</a:t>
                      </a:r>
                      <a:r>
                        <a:rPr lang="zh-TW" altLang="en-US" sz="2800" b="1" dirty="0">
                          <a:solidFill>
                            <a:srgbClr val="000066"/>
                          </a:solidFill>
                          <a:latin typeface="微軟正黑體" pitchFamily="34" charset="-120"/>
                          <a:ea typeface="微軟正黑體" pitchFamily="34" charset="-120"/>
                        </a:rPr>
                        <a:t>以上</a:t>
                      </a:r>
                    </a:p>
                  </a:txBody>
                  <a:tcPr anchor="ctr">
                    <a:solidFill>
                      <a:schemeClr val="accent5">
                        <a:lumMod val="40000"/>
                        <a:lumOff val="60000"/>
                      </a:schemeClr>
                    </a:solidFill>
                  </a:tcPr>
                </a:tc>
                <a:tc>
                  <a:txBody>
                    <a:bodyPr/>
                    <a:lstStyle/>
                    <a:p>
                      <a:pPr algn="ctr"/>
                      <a:r>
                        <a:rPr lang="en-US" altLang="zh-TW" sz="2800" b="1" kern="1200" baseline="0" dirty="0">
                          <a:solidFill>
                            <a:srgbClr val="000066"/>
                          </a:solidFill>
                          <a:latin typeface="微軟正黑體" pitchFamily="34" charset="-120"/>
                          <a:ea typeface="微軟正黑體" pitchFamily="34" charset="-120"/>
                          <a:cs typeface="+mn-cs"/>
                        </a:rPr>
                        <a:t>B ++</a:t>
                      </a:r>
                      <a:endParaRPr lang="zh-TW" altLang="en-US" sz="2800" b="1" dirty="0">
                        <a:solidFill>
                          <a:srgbClr val="000066"/>
                        </a:solidFill>
                        <a:latin typeface="微軟正黑體" pitchFamily="34" charset="-120"/>
                        <a:ea typeface="微軟正黑體" pitchFamily="34" charset="-120"/>
                      </a:endParaRPr>
                    </a:p>
                  </a:txBody>
                  <a:tcPr anchor="ctr">
                    <a:solidFill>
                      <a:schemeClr val="accent5">
                        <a:lumMod val="40000"/>
                        <a:lumOff val="60000"/>
                      </a:schemeClr>
                    </a:solidFill>
                  </a:tcPr>
                </a:tc>
                <a:tc>
                  <a:txBody>
                    <a:bodyPr/>
                    <a:lstStyle/>
                    <a:p>
                      <a:r>
                        <a:rPr lang="zh-TW" altLang="en-US" sz="2800" b="1" kern="1200" baseline="0" dirty="0">
                          <a:solidFill>
                            <a:srgbClr val="000066"/>
                          </a:solidFill>
                          <a:latin typeface="微軟正黑體" pitchFamily="34" charset="-120"/>
                          <a:ea typeface="微軟正黑體" pitchFamily="34" charset="-120"/>
                          <a:cs typeface="+mn-cs"/>
                        </a:rPr>
                        <a:t>基礎等級前</a:t>
                      </a:r>
                      <a:r>
                        <a:rPr lang="en-US" altLang="zh-TW" sz="2800" b="1" kern="1200" baseline="0" dirty="0">
                          <a:solidFill>
                            <a:srgbClr val="000066"/>
                          </a:solidFill>
                          <a:latin typeface="微軟正黑體" pitchFamily="34" charset="-120"/>
                          <a:ea typeface="微軟正黑體" pitchFamily="34" charset="-120"/>
                          <a:cs typeface="+mn-cs"/>
                        </a:rPr>
                        <a:t>25%</a:t>
                      </a:r>
                      <a:endParaRPr lang="zh-TW" altLang="en-US" sz="2800" b="1" dirty="0">
                        <a:solidFill>
                          <a:srgbClr val="000066"/>
                        </a:solidFill>
                        <a:latin typeface="微軟正黑體" pitchFamily="34" charset="-120"/>
                        <a:ea typeface="微軟正黑體" pitchFamily="34" charset="-120"/>
                      </a:endParaRPr>
                    </a:p>
                  </a:txBody>
                  <a:tcPr anchor="ctr">
                    <a:solidFill>
                      <a:schemeClr val="accent5">
                        <a:lumMod val="40000"/>
                        <a:lumOff val="60000"/>
                      </a:schemeClr>
                    </a:solidFill>
                  </a:tcPr>
                </a:tc>
                <a:extLst>
                  <a:ext uri="{0D108BD9-81ED-4DB2-BD59-A6C34878D82A}">
                    <a16:rowId xmlns:a16="http://schemas.microsoft.com/office/drawing/2014/main" val="10004"/>
                  </a:ext>
                </a:extLst>
              </a:tr>
              <a:tr h="613699">
                <a:tc vMerge="1">
                  <a:txBody>
                    <a:bodyPr/>
                    <a:lstStyle/>
                    <a:p>
                      <a:pPr algn="ctr"/>
                      <a:endParaRPr lang="zh-TW" altLang="en-US" sz="2800" b="1" dirty="0">
                        <a:solidFill>
                          <a:srgbClr val="7030A0"/>
                        </a:solidFill>
                        <a:latin typeface="微軟正黑體" pitchFamily="34" charset="-120"/>
                        <a:ea typeface="微軟正黑體" pitchFamily="34" charset="-120"/>
                      </a:endParaRPr>
                    </a:p>
                  </a:txBody>
                  <a:tcPr anchor="ctr"/>
                </a:tc>
                <a:tc>
                  <a:txBody>
                    <a:bodyPr/>
                    <a:lstStyle/>
                    <a:p>
                      <a:pPr algn="ctr"/>
                      <a:r>
                        <a:rPr lang="en-US" altLang="zh-TW" sz="2800" b="1" kern="1200" baseline="0" dirty="0">
                          <a:solidFill>
                            <a:srgbClr val="000066"/>
                          </a:solidFill>
                          <a:latin typeface="微軟正黑體" pitchFamily="34" charset="-120"/>
                          <a:ea typeface="微軟正黑體" pitchFamily="34" charset="-120"/>
                          <a:cs typeface="+mn-cs"/>
                        </a:rPr>
                        <a:t>B+</a:t>
                      </a:r>
                      <a:endParaRPr lang="zh-TW" altLang="en-US" sz="2800" b="1" dirty="0">
                        <a:solidFill>
                          <a:srgbClr val="000066"/>
                        </a:solidFill>
                        <a:latin typeface="微軟正黑體" pitchFamily="34" charset="-120"/>
                        <a:ea typeface="微軟正黑體" pitchFamily="34" charset="-120"/>
                      </a:endParaRPr>
                    </a:p>
                  </a:txBody>
                  <a:tcPr anchor="ctr">
                    <a:solidFill>
                      <a:schemeClr val="accent5">
                        <a:lumMod val="60000"/>
                        <a:lumOff val="40000"/>
                      </a:schemeClr>
                    </a:solidFill>
                  </a:tcPr>
                </a:tc>
                <a:tc>
                  <a:txBody>
                    <a:bodyPr/>
                    <a:lstStyle/>
                    <a:p>
                      <a:pPr algn="l"/>
                      <a:r>
                        <a:rPr lang="zh-TW" altLang="en-US" sz="2800" b="1" kern="1200" baseline="0" dirty="0">
                          <a:solidFill>
                            <a:srgbClr val="000066"/>
                          </a:solidFill>
                          <a:latin typeface="微軟正黑體" pitchFamily="34" charset="-120"/>
                          <a:ea typeface="微軟正黑體" pitchFamily="34" charset="-120"/>
                          <a:cs typeface="+mn-cs"/>
                        </a:rPr>
                        <a:t>基礎等級前</a:t>
                      </a:r>
                      <a:r>
                        <a:rPr lang="en-US" altLang="zh-TW" sz="2800" b="1" kern="1200" baseline="0" dirty="0">
                          <a:solidFill>
                            <a:srgbClr val="000066"/>
                          </a:solidFill>
                          <a:latin typeface="微軟正黑體" pitchFamily="34" charset="-120"/>
                          <a:ea typeface="微軟正黑體" pitchFamily="34" charset="-120"/>
                          <a:cs typeface="+mn-cs"/>
                        </a:rPr>
                        <a:t>26%</a:t>
                      </a:r>
                      <a:r>
                        <a:rPr lang="zh-TW" altLang="en-US" sz="2800" b="1" kern="1200" baseline="0" dirty="0">
                          <a:solidFill>
                            <a:srgbClr val="000066"/>
                          </a:solidFill>
                          <a:latin typeface="微軟正黑體" pitchFamily="34" charset="-120"/>
                          <a:ea typeface="微軟正黑體" pitchFamily="34" charset="-120"/>
                          <a:cs typeface="+mn-cs"/>
                        </a:rPr>
                        <a:t>～</a:t>
                      </a:r>
                      <a:r>
                        <a:rPr lang="en-US" altLang="zh-TW" sz="2800" b="1" kern="1200" baseline="0" dirty="0">
                          <a:solidFill>
                            <a:srgbClr val="000066"/>
                          </a:solidFill>
                          <a:latin typeface="微軟正黑體" pitchFamily="34" charset="-120"/>
                          <a:ea typeface="微軟正黑體" pitchFamily="34" charset="-120"/>
                          <a:cs typeface="+mn-cs"/>
                        </a:rPr>
                        <a:t>50%</a:t>
                      </a:r>
                      <a:endParaRPr lang="zh-TW" altLang="en-US" sz="2800" b="1" dirty="0">
                        <a:solidFill>
                          <a:srgbClr val="000066"/>
                        </a:solidFill>
                        <a:latin typeface="微軟正黑體" pitchFamily="34" charset="-120"/>
                        <a:ea typeface="微軟正黑體" pitchFamily="34" charset="-120"/>
                      </a:endParaRPr>
                    </a:p>
                  </a:txBody>
                  <a:tcPr anchor="ctr">
                    <a:solidFill>
                      <a:schemeClr val="accent5">
                        <a:lumMod val="60000"/>
                        <a:lumOff val="40000"/>
                      </a:schemeClr>
                    </a:solidFill>
                  </a:tcPr>
                </a:tc>
                <a:extLst>
                  <a:ext uri="{0D108BD9-81ED-4DB2-BD59-A6C34878D82A}">
                    <a16:rowId xmlns:a16="http://schemas.microsoft.com/office/drawing/2014/main" val="10005"/>
                  </a:ext>
                </a:extLst>
              </a:tr>
              <a:tr h="613699">
                <a:tc vMerge="1">
                  <a:txBody>
                    <a:bodyPr/>
                    <a:lstStyle/>
                    <a:p>
                      <a:pPr algn="ctr"/>
                      <a:endParaRPr lang="zh-TW" altLang="en-US" sz="2800" b="1" dirty="0">
                        <a:solidFill>
                          <a:srgbClr val="7030A0"/>
                        </a:solidFill>
                        <a:latin typeface="微軟正黑體" pitchFamily="34" charset="-120"/>
                        <a:ea typeface="微軟正黑體" pitchFamily="34" charset="-120"/>
                      </a:endParaRPr>
                    </a:p>
                  </a:txBody>
                  <a:tcPr anchor="ctr"/>
                </a:tc>
                <a:tc>
                  <a:txBody>
                    <a:bodyPr/>
                    <a:lstStyle/>
                    <a:p>
                      <a:pPr algn="ctr"/>
                      <a:r>
                        <a:rPr lang="en-US" altLang="zh-TW" sz="2800" b="1" kern="1200" baseline="0" dirty="0">
                          <a:solidFill>
                            <a:srgbClr val="000066"/>
                          </a:solidFill>
                          <a:latin typeface="微軟正黑體" pitchFamily="34" charset="-120"/>
                          <a:ea typeface="微軟正黑體" pitchFamily="34" charset="-120"/>
                          <a:cs typeface="+mn-cs"/>
                        </a:rPr>
                        <a:t>B</a:t>
                      </a:r>
                      <a:endParaRPr lang="zh-TW" altLang="en-US" sz="2800" b="1" dirty="0">
                        <a:solidFill>
                          <a:srgbClr val="000066"/>
                        </a:solidFill>
                        <a:latin typeface="微軟正黑體" pitchFamily="34" charset="-120"/>
                        <a:ea typeface="微軟正黑體" pitchFamily="34" charset="-120"/>
                      </a:endParaRPr>
                    </a:p>
                  </a:txBody>
                  <a:tcPr anchor="ctr">
                    <a:solidFill>
                      <a:schemeClr val="accent5">
                        <a:lumMod val="40000"/>
                        <a:lumOff val="60000"/>
                      </a:schemeClr>
                    </a:solidFill>
                  </a:tcPr>
                </a:tc>
                <a:tc>
                  <a:txBody>
                    <a:bodyPr/>
                    <a:lstStyle/>
                    <a:p>
                      <a:pPr algn="ctr"/>
                      <a:endParaRPr lang="zh-TW" altLang="en-US" sz="2800" b="1" dirty="0">
                        <a:solidFill>
                          <a:srgbClr val="000066"/>
                        </a:solidFill>
                        <a:latin typeface="微軟正黑體" pitchFamily="34" charset="-120"/>
                        <a:ea typeface="微軟正黑體" pitchFamily="34" charset="-120"/>
                      </a:endParaRPr>
                    </a:p>
                  </a:txBody>
                  <a:tcPr anchor="ctr">
                    <a:solidFill>
                      <a:schemeClr val="accent5">
                        <a:lumMod val="40000"/>
                        <a:lumOff val="60000"/>
                      </a:schemeClr>
                    </a:solidFill>
                  </a:tcPr>
                </a:tc>
                <a:extLst>
                  <a:ext uri="{0D108BD9-81ED-4DB2-BD59-A6C34878D82A}">
                    <a16:rowId xmlns:a16="http://schemas.microsoft.com/office/drawing/2014/main" val="10006"/>
                  </a:ext>
                </a:extLst>
              </a:tr>
              <a:tr h="613699">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TW" altLang="en-US" sz="2800" b="1" dirty="0">
                          <a:solidFill>
                            <a:srgbClr val="A50021"/>
                          </a:solidFill>
                          <a:latin typeface="微軟正黑體" pitchFamily="34" charset="-120"/>
                          <a:ea typeface="微軟正黑體" pitchFamily="34" charset="-120"/>
                        </a:rPr>
                        <a:t>待加強</a:t>
                      </a:r>
                      <a:r>
                        <a:rPr lang="en-US" altLang="zh-TW" sz="2800" b="1" dirty="0">
                          <a:solidFill>
                            <a:srgbClr val="A50021"/>
                          </a:solidFill>
                          <a:latin typeface="微軟正黑體" pitchFamily="34" charset="-120"/>
                          <a:ea typeface="微軟正黑體" pitchFamily="34" charset="-120"/>
                        </a:rPr>
                        <a:t>(C)</a:t>
                      </a:r>
                      <a:endParaRPr lang="zh-TW" altLang="en-US" sz="2800" b="1" dirty="0">
                        <a:solidFill>
                          <a:srgbClr val="A50021"/>
                        </a:solidFill>
                        <a:latin typeface="微軟正黑體" pitchFamily="34" charset="-120"/>
                        <a:ea typeface="微軟正黑體" pitchFamily="34" charset="-120"/>
                      </a:endParaRPr>
                    </a:p>
                  </a:txBody>
                  <a:tcPr anchor="ctr">
                    <a:solidFill>
                      <a:srgbClr val="92D050">
                        <a:alpha val="40000"/>
                      </a:srgbClr>
                    </a:solidFill>
                  </a:tcPr>
                </a:tc>
                <a:tc>
                  <a:txBody>
                    <a:bodyPr/>
                    <a:lstStyle/>
                    <a:p>
                      <a:pPr algn="ctr"/>
                      <a:r>
                        <a:rPr lang="en-US" altLang="zh-TW" sz="2800" b="1" dirty="0">
                          <a:solidFill>
                            <a:srgbClr val="A50021"/>
                          </a:solidFill>
                          <a:latin typeface="微軟正黑體" pitchFamily="34" charset="-120"/>
                          <a:ea typeface="微軟正黑體" pitchFamily="34" charset="-120"/>
                        </a:rPr>
                        <a:t>C</a:t>
                      </a:r>
                      <a:endParaRPr lang="zh-TW" altLang="en-US" sz="2800" b="1" dirty="0">
                        <a:solidFill>
                          <a:srgbClr val="A50021"/>
                        </a:solidFill>
                        <a:latin typeface="微軟正黑體" pitchFamily="34" charset="-120"/>
                        <a:ea typeface="微軟正黑體" pitchFamily="34" charset="-120"/>
                      </a:endParaRPr>
                    </a:p>
                  </a:txBody>
                  <a:tcPr anchor="ctr">
                    <a:solidFill>
                      <a:srgbClr val="92D050">
                        <a:alpha val="40000"/>
                      </a:srgbClr>
                    </a:solidFill>
                  </a:tcPr>
                </a:tc>
                <a:tc>
                  <a:txBody>
                    <a:bodyPr/>
                    <a:lstStyle/>
                    <a:p>
                      <a:pPr algn="ctr"/>
                      <a:endParaRPr lang="zh-TW" altLang="en-US" sz="2800" b="1" dirty="0">
                        <a:solidFill>
                          <a:srgbClr val="A50021"/>
                        </a:solidFill>
                        <a:latin typeface="微軟正黑體" pitchFamily="34" charset="-120"/>
                        <a:ea typeface="微軟正黑體" pitchFamily="34" charset="-120"/>
                      </a:endParaRPr>
                    </a:p>
                  </a:txBody>
                  <a:tcPr anchor="ctr">
                    <a:solidFill>
                      <a:srgbClr val="92D050">
                        <a:alpha val="40000"/>
                      </a:srgbClr>
                    </a:solidFill>
                  </a:tcPr>
                </a:tc>
                <a:extLst>
                  <a:ext uri="{0D108BD9-81ED-4DB2-BD59-A6C34878D82A}">
                    <a16:rowId xmlns:a16="http://schemas.microsoft.com/office/drawing/2014/main" val="10007"/>
                  </a:ext>
                </a:extLst>
              </a:tr>
            </a:tbl>
          </a:graphicData>
        </a:graphic>
      </p:graphicFrame>
      <p:sp>
        <p:nvSpPr>
          <p:cNvPr id="2" name="圓角矩形 1">
            <a:extLst>
              <a:ext uri="{FF2B5EF4-FFF2-40B4-BE49-F238E27FC236}">
                <a16:creationId xmlns:a16="http://schemas.microsoft.com/office/drawing/2014/main" id="{915E8749-E11E-2AD3-6174-BCB97083C398}"/>
              </a:ext>
            </a:extLst>
          </p:cNvPr>
          <p:cNvSpPr/>
          <p:nvPr/>
        </p:nvSpPr>
        <p:spPr>
          <a:xfrm>
            <a:off x="1838772" y="6235525"/>
            <a:ext cx="3313113" cy="576262"/>
          </a:xfrm>
          <a:prstGeom prst="roundRect">
            <a:avLst/>
          </a:prstGeom>
          <a:solidFill>
            <a:schemeClr val="bg2">
              <a:lumMod val="75000"/>
            </a:schemeClr>
          </a:solidFill>
          <a:ln>
            <a:solidFill>
              <a:srgbClr val="05013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zh-TW" altLang="en-US" sz="2700" b="1" dirty="0">
                <a:solidFill>
                  <a:srgbClr val="FF0000"/>
                </a:solidFill>
                <a:latin typeface="Adobe 繁黑體 Std B" pitchFamily="34" charset="-120"/>
                <a:ea typeface="Adobe 繁黑體 Std B" pitchFamily="34" charset="-120"/>
              </a:rPr>
              <a:t> </a:t>
            </a:r>
            <a:r>
              <a:rPr lang="zh-TW" altLang="en-US" sz="2700" b="1" dirty="0">
                <a:solidFill>
                  <a:srgbClr val="C00000"/>
                </a:solidFill>
                <a:latin typeface="Adobe 繁黑體 Std B" pitchFamily="34" charset="-120"/>
                <a:ea typeface="Adobe 繁黑體 Std B" pitchFamily="34" charset="-120"/>
              </a:rPr>
              <a:t>寫作測驗：</a:t>
            </a:r>
            <a:r>
              <a:rPr lang="en-US" altLang="zh-TW" sz="2700" b="1" dirty="0">
                <a:solidFill>
                  <a:srgbClr val="C00000"/>
                </a:solidFill>
                <a:latin typeface="Adobe 繁黑體 Std B" pitchFamily="34" charset="-120"/>
                <a:ea typeface="Adobe 繁黑體 Std B" pitchFamily="34" charset="-120"/>
              </a:rPr>
              <a:t>1-6</a:t>
            </a:r>
            <a:r>
              <a:rPr lang="zh-TW" altLang="en-US" sz="2700" b="1" dirty="0">
                <a:solidFill>
                  <a:srgbClr val="C00000"/>
                </a:solidFill>
                <a:latin typeface="Adobe 繁黑體 Std B" pitchFamily="34" charset="-120"/>
                <a:ea typeface="Adobe 繁黑體 Std B" pitchFamily="34" charset="-120"/>
              </a:rPr>
              <a:t>級分</a:t>
            </a:r>
          </a:p>
        </p:txBody>
      </p:sp>
      <p:sp>
        <p:nvSpPr>
          <p:cNvPr id="3" name="圓角矩形 18">
            <a:extLst>
              <a:ext uri="{FF2B5EF4-FFF2-40B4-BE49-F238E27FC236}">
                <a16:creationId xmlns:a16="http://schemas.microsoft.com/office/drawing/2014/main" id="{D2ACBAE6-00FF-A9DD-7AB2-C538FD75ADB3}"/>
              </a:ext>
            </a:extLst>
          </p:cNvPr>
          <p:cNvSpPr/>
          <p:nvPr/>
        </p:nvSpPr>
        <p:spPr>
          <a:xfrm>
            <a:off x="5367784" y="6237113"/>
            <a:ext cx="5192712" cy="576263"/>
          </a:xfrm>
          <a:prstGeom prst="roundRect">
            <a:avLst/>
          </a:prstGeom>
          <a:solidFill>
            <a:schemeClr val="bg2">
              <a:lumMod val="75000"/>
            </a:schemeClr>
          </a:solidFill>
          <a:ln>
            <a:solidFill>
              <a:srgbClr val="05013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zh-TW" altLang="en-US" sz="2700" b="1" dirty="0">
                <a:solidFill>
                  <a:srgbClr val="C00000"/>
                </a:solidFill>
                <a:latin typeface="Adobe 繁黑體 Std B" pitchFamily="34" charset="-120"/>
                <a:ea typeface="Adobe 繁黑體 Std B" pitchFamily="34" charset="-120"/>
              </a:rPr>
              <a:t>英語聽力：基礎</a:t>
            </a:r>
            <a:r>
              <a:rPr lang="en-US" altLang="zh-TW" sz="2700" b="1" dirty="0">
                <a:solidFill>
                  <a:srgbClr val="C00000"/>
                </a:solidFill>
                <a:latin typeface="Adobe 繁黑體 Std B" pitchFamily="34" charset="-120"/>
                <a:ea typeface="Adobe 繁黑體 Std B" pitchFamily="34" charset="-120"/>
              </a:rPr>
              <a:t>(</a:t>
            </a:r>
            <a:r>
              <a:rPr lang="zh-TW" altLang="en-US" sz="2700" b="1" dirty="0">
                <a:solidFill>
                  <a:srgbClr val="C00000"/>
                </a:solidFill>
                <a:latin typeface="Adobe 繁黑體 Std B" pitchFamily="34" charset="-120"/>
                <a:ea typeface="Adobe 繁黑體 Std B" pitchFamily="34" charset="-120"/>
              </a:rPr>
              <a:t>含以上</a:t>
            </a:r>
            <a:r>
              <a:rPr lang="en-US" altLang="zh-TW" sz="2700" b="1" dirty="0">
                <a:solidFill>
                  <a:srgbClr val="C00000"/>
                </a:solidFill>
                <a:latin typeface="Adobe 繁黑體 Std B" pitchFamily="34" charset="-120"/>
                <a:ea typeface="Adobe 繁黑體 Std B" pitchFamily="34" charset="-120"/>
              </a:rPr>
              <a:t>)/</a:t>
            </a:r>
            <a:r>
              <a:rPr lang="zh-TW" altLang="en-US" sz="2700" b="1" dirty="0">
                <a:solidFill>
                  <a:srgbClr val="C00000"/>
                </a:solidFill>
                <a:latin typeface="Adobe 繁黑體 Std B" pitchFamily="34" charset="-120"/>
                <a:ea typeface="Adobe 繁黑體 Std B" pitchFamily="34" charset="-120"/>
              </a:rPr>
              <a:t>待加強</a:t>
            </a:r>
            <a:endParaRPr lang="zh-TW" altLang="en-US" sz="2700" dirty="0">
              <a:solidFill>
                <a:srgbClr val="C00000"/>
              </a:solidFill>
              <a:latin typeface="Adobe 繁黑體 Std B" pitchFamily="34" charset="-120"/>
              <a:ea typeface="Adobe 繁黑體 Std B" pitchFamily="34" charset="-120"/>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內容版面配置區 2"/>
          <p:cNvSpPr>
            <a:spLocks noGrp="1"/>
          </p:cNvSpPr>
          <p:nvPr>
            <p:ph idx="4294967295"/>
          </p:nvPr>
        </p:nvSpPr>
        <p:spPr>
          <a:xfrm>
            <a:off x="407368" y="1340768"/>
            <a:ext cx="11521280" cy="4525963"/>
          </a:xfrm>
        </p:spPr>
        <p:txBody>
          <a:bodyPr/>
          <a:lstStyle/>
          <a:p>
            <a:r>
              <a:rPr lang="zh-TW" altLang="en-US" sz="4200" b="1" dirty="0">
                <a:solidFill>
                  <a:srgbClr val="333399"/>
                </a:solidFill>
                <a:latin typeface="標楷體" pitchFamily="65" charset="-120"/>
                <a:ea typeface="標楷體" pitchFamily="65" charset="-120"/>
              </a:rPr>
              <a:t>數學科「</a:t>
            </a:r>
            <a:r>
              <a:rPr lang="zh-TW" altLang="en-US" sz="4200" b="1" dirty="0">
                <a:solidFill>
                  <a:srgbClr val="FF0000"/>
                </a:solidFill>
                <a:latin typeface="標楷體" pitchFamily="65" charset="-120"/>
                <a:ea typeface="標楷體" pitchFamily="65" charset="-120"/>
              </a:rPr>
              <a:t>非選擇題」</a:t>
            </a:r>
            <a:r>
              <a:rPr lang="zh-TW" altLang="en-US" sz="4200" b="1" dirty="0">
                <a:solidFill>
                  <a:srgbClr val="333399"/>
                </a:solidFill>
                <a:latin typeface="標楷體" pitchFamily="65" charset="-120"/>
                <a:ea typeface="標楷體" pitchFamily="65" charset="-120"/>
              </a:rPr>
              <a:t>以及英語科「</a:t>
            </a:r>
            <a:r>
              <a:rPr lang="zh-TW" altLang="en-US" sz="4200" b="1" dirty="0">
                <a:solidFill>
                  <a:srgbClr val="FF0000"/>
                </a:solidFill>
                <a:latin typeface="標楷體" pitchFamily="65" charset="-120"/>
                <a:ea typeface="標楷體" pitchFamily="65" charset="-120"/>
              </a:rPr>
              <a:t>聽力測驗」</a:t>
            </a:r>
            <a:r>
              <a:rPr lang="zh-TW" altLang="en-US" sz="4200" b="1" dirty="0">
                <a:solidFill>
                  <a:srgbClr val="333399"/>
                </a:solidFill>
                <a:latin typeface="標楷體" pitchFamily="65" charset="-120"/>
                <a:ea typeface="標楷體" pitchFamily="65" charset="-120"/>
              </a:rPr>
              <a:t>部分均納入成績計算。</a:t>
            </a:r>
            <a:endParaRPr lang="en-US" altLang="zh-TW" sz="4200" b="1" dirty="0">
              <a:solidFill>
                <a:srgbClr val="333399"/>
              </a:solidFill>
              <a:latin typeface="標楷體" pitchFamily="65" charset="-120"/>
              <a:ea typeface="標楷體" pitchFamily="65" charset="-120"/>
            </a:endParaRPr>
          </a:p>
          <a:p>
            <a:r>
              <a:rPr lang="zh-TW" altLang="zh-TW" sz="4200" b="1" dirty="0">
                <a:solidFill>
                  <a:srgbClr val="333399"/>
                </a:solidFill>
                <a:latin typeface="標楷體" pitchFamily="65" charset="-120"/>
                <a:ea typeface="標楷體" pitchFamily="65" charset="-120"/>
              </a:rPr>
              <a:t>英語科</a:t>
            </a:r>
            <a:r>
              <a:rPr lang="zh-TW" altLang="en-US" sz="4200" b="1" dirty="0">
                <a:solidFill>
                  <a:srgbClr val="333399"/>
                </a:solidFill>
                <a:latin typeface="標楷體" pitchFamily="65" charset="-120"/>
                <a:ea typeface="標楷體" pitchFamily="65" charset="-120"/>
              </a:rPr>
              <a:t>：</a:t>
            </a:r>
            <a:r>
              <a:rPr lang="zh-TW" altLang="zh-TW" sz="4200" b="1" dirty="0">
                <a:solidFill>
                  <a:srgbClr val="333399"/>
                </a:solidFill>
                <a:latin typeface="標楷體" pitchFamily="65" charset="-120"/>
                <a:ea typeface="標楷體" pitchFamily="65" charset="-120"/>
              </a:rPr>
              <a:t>呈現整體（閱讀及聽力）能力等級，並分列閱讀及聽力的等級描述，以提供學生學力資訊，閱讀及聽力計分比例為</a:t>
            </a:r>
            <a:r>
              <a:rPr lang="en-US" altLang="zh-TW" sz="4200" b="1" dirty="0">
                <a:solidFill>
                  <a:srgbClr val="FF0000"/>
                </a:solidFill>
                <a:latin typeface="標楷體" pitchFamily="65" charset="-120"/>
                <a:ea typeface="標楷體" pitchFamily="65" charset="-120"/>
              </a:rPr>
              <a:t>80:20</a:t>
            </a:r>
            <a:r>
              <a:rPr lang="zh-TW" altLang="zh-TW" sz="4200" b="1" dirty="0">
                <a:solidFill>
                  <a:srgbClr val="333399"/>
                </a:solidFill>
              </a:rPr>
              <a:t>。</a:t>
            </a:r>
            <a:endParaRPr lang="en-US" altLang="zh-TW" sz="4200" b="1" dirty="0">
              <a:solidFill>
                <a:srgbClr val="333399"/>
              </a:solidFill>
            </a:endParaRPr>
          </a:p>
          <a:p>
            <a:r>
              <a:rPr lang="zh-TW" altLang="zh-TW" sz="4200" b="1" dirty="0">
                <a:solidFill>
                  <a:srgbClr val="333399"/>
                </a:solidFill>
                <a:latin typeface="標楷體" pitchFamily="65" charset="-120"/>
                <a:ea typeface="標楷體" pitchFamily="65" charset="-120"/>
              </a:rPr>
              <a:t>數學科</a:t>
            </a:r>
            <a:r>
              <a:rPr lang="zh-TW" altLang="en-US" sz="4200" b="1" dirty="0">
                <a:solidFill>
                  <a:srgbClr val="333399"/>
                </a:solidFill>
                <a:latin typeface="標楷體" pitchFamily="65" charset="-120"/>
                <a:ea typeface="標楷體" pitchFamily="65" charset="-120"/>
              </a:rPr>
              <a:t>：</a:t>
            </a:r>
            <a:r>
              <a:rPr lang="zh-TW" altLang="zh-TW" sz="4200" b="1" dirty="0">
                <a:solidFill>
                  <a:srgbClr val="333399"/>
                </a:solidFill>
                <a:latin typeface="標楷體" pitchFamily="65" charset="-120"/>
                <a:ea typeface="標楷體" pitchFamily="65" charset="-120"/>
              </a:rPr>
              <a:t>選擇題及非選擇題計分比例為</a:t>
            </a:r>
            <a:r>
              <a:rPr lang="en-US" altLang="zh-TW" sz="4200" b="1" dirty="0">
                <a:solidFill>
                  <a:srgbClr val="FF0000"/>
                </a:solidFill>
                <a:latin typeface="標楷體" pitchFamily="65" charset="-120"/>
                <a:ea typeface="標楷體" pitchFamily="65" charset="-120"/>
              </a:rPr>
              <a:t>85:15</a:t>
            </a:r>
            <a:r>
              <a:rPr lang="zh-TW" altLang="zh-TW" sz="4200" b="1" dirty="0">
                <a:solidFill>
                  <a:srgbClr val="333399"/>
                </a:solidFill>
                <a:latin typeface="標楷體" pitchFamily="65" charset="-120"/>
                <a:ea typeface="標楷體" pitchFamily="65" charset="-120"/>
              </a:rPr>
              <a:t>。</a:t>
            </a:r>
          </a:p>
          <a:p>
            <a:pPr>
              <a:buFont typeface="Arial" pitchFamily="34" charset="0"/>
              <a:buNone/>
            </a:pPr>
            <a:br>
              <a:rPr lang="zh-TW" altLang="en-US" dirty="0">
                <a:solidFill>
                  <a:srgbClr val="003366"/>
                </a:solidFill>
              </a:rPr>
            </a:br>
            <a:endParaRPr lang="zh-TW" altLang="en-US" dirty="0"/>
          </a:p>
        </p:txBody>
      </p:sp>
      <p:sp>
        <p:nvSpPr>
          <p:cNvPr id="6" name="Picture 5" descr="MC900281970[1]"/>
          <p:cNvSpPr>
            <a:spLocks noChangeAspect="1" noChangeArrowheads="1"/>
          </p:cNvSpPr>
          <p:nvPr/>
        </p:nvSpPr>
        <p:spPr bwMode="auto">
          <a:xfrm>
            <a:off x="9097964" y="1"/>
            <a:ext cx="1570037" cy="1655763"/>
          </a:xfrm>
          <a:prstGeom prst="rect">
            <a:avLst/>
          </a:prstGeom>
          <a:noFill/>
          <a:ln w="9525">
            <a:noFill/>
            <a:miter lim="800000"/>
            <a:headEnd/>
            <a:tailEnd/>
          </a:ln>
        </p:spPr>
        <p:txBody>
          <a:bodyPr/>
          <a:lstStyle/>
          <a:p>
            <a:pPr eaLnBrk="1" hangingPunct="1">
              <a:buFont typeface="Arial" pitchFamily="34" charset="0"/>
              <a:buNone/>
            </a:pPr>
            <a:endParaRPr lang="zh-TW" altLang="en-US" sz="1800">
              <a:latin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8" presetClass="emph" presetSubtype="0" fill="hold" grpId="0" nodeType="clickEffect" nodePh="1">
                                  <p:stCondLst>
                                    <p:cond delay="0"/>
                                  </p:stCondLst>
                                  <p:endCondLst>
                                    <p:cond evt="begin" delay="0">
                                      <p:tn val="5"/>
                                    </p:cond>
                                  </p:endCondLst>
                                  <p:childTnLst>
                                    <p:animRot by="21600000">
                                      <p:cBhvr>
                                        <p:cTn id="6" dur="2000" fill="hold"/>
                                        <p:tgtEl>
                                          <p:spTgt spid="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投影片編號版面配置區 1">
            <a:extLst>
              <a:ext uri="{FF2B5EF4-FFF2-40B4-BE49-F238E27FC236}">
                <a16:creationId xmlns:a16="http://schemas.microsoft.com/office/drawing/2014/main" id="{D5D174B8-A95F-5BAD-C7D7-ADE37BBA19A2}"/>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a:spcBef>
                <a:spcPct val="0"/>
              </a:spcBef>
              <a:buFontTx/>
              <a:buNone/>
            </a:pPr>
            <a:fld id="{16552615-E34F-4FE2-B376-AC5FB093309F}" type="slidenum">
              <a:rPr lang="en-US" altLang="zh-TW" sz="1200">
                <a:solidFill>
                  <a:srgbClr val="0C3226"/>
                </a:solidFill>
              </a:rPr>
              <a:pPr>
                <a:spcBef>
                  <a:spcPct val="0"/>
                </a:spcBef>
                <a:buFontTx/>
                <a:buNone/>
              </a:pPr>
              <a:t>67</a:t>
            </a:fld>
            <a:endParaRPr lang="en-US" altLang="zh-TW" sz="1200">
              <a:solidFill>
                <a:srgbClr val="0C3226"/>
              </a:solidFill>
            </a:endParaRPr>
          </a:p>
        </p:txBody>
      </p:sp>
      <p:sp>
        <p:nvSpPr>
          <p:cNvPr id="4" name="矩形 3">
            <a:extLst>
              <a:ext uri="{FF2B5EF4-FFF2-40B4-BE49-F238E27FC236}">
                <a16:creationId xmlns:a16="http://schemas.microsoft.com/office/drawing/2014/main" id="{1417BECC-46CB-622E-73C7-F1C62375E75D}"/>
              </a:ext>
            </a:extLst>
          </p:cNvPr>
          <p:cNvSpPr/>
          <p:nvPr/>
        </p:nvSpPr>
        <p:spPr>
          <a:xfrm>
            <a:off x="1501775" y="590551"/>
            <a:ext cx="9144000" cy="576263"/>
          </a:xfrm>
          <a:prstGeom prst="rect">
            <a:avLst/>
          </a:prstGeom>
          <a:solidFill>
            <a:srgbClr val="000066">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altLang="zh-TW" b="1" dirty="0">
                <a:solidFill>
                  <a:prstClr val="white"/>
                </a:solidFill>
                <a:latin typeface="Adobe 繁黑體 Std B" pitchFamily="34" charset="-120"/>
                <a:ea typeface="Adobe 繁黑體 Std B" pitchFamily="34" charset="-120"/>
              </a:rPr>
              <a:t>   </a:t>
            </a:r>
            <a:r>
              <a:rPr lang="en-US" altLang="zh-TW" b="1" dirty="0">
                <a:solidFill>
                  <a:srgbClr val="FFFFFF"/>
                </a:solidFill>
                <a:latin typeface="Adobe 繁黑體 Std B" pitchFamily="34" charset="-120"/>
                <a:ea typeface="Adobe 繁黑體 Std B" pitchFamily="34" charset="-120"/>
                <a:cs typeface="BiauKai"/>
              </a:rPr>
              <a:t>114</a:t>
            </a:r>
            <a:r>
              <a:rPr lang="zh-TW" altLang="en-US" b="1" dirty="0">
                <a:solidFill>
                  <a:srgbClr val="FFFFFF"/>
                </a:solidFill>
                <a:latin typeface="Adobe 繁黑體 Std B" pitchFamily="34" charset="-120"/>
                <a:ea typeface="Adobe 繁黑體 Std B" pitchFamily="34" charset="-120"/>
                <a:cs typeface="BiauKai"/>
              </a:rPr>
              <a:t>國中教育會考─</a:t>
            </a:r>
            <a:r>
              <a:rPr lang="zh-TW" altLang="en-US" b="1" dirty="0">
                <a:solidFill>
                  <a:srgbClr val="FFFF00"/>
                </a:solidFill>
                <a:latin typeface="Adobe 繁黑體 Std B" pitchFamily="34" charset="-120"/>
                <a:ea typeface="Adobe 繁黑體 Std B" pitchFamily="34" charset="-120"/>
                <a:cs typeface="BiauKai"/>
              </a:rPr>
              <a:t>等級標示</a:t>
            </a:r>
            <a:r>
              <a:rPr lang="zh-TW" altLang="en-US" b="1" dirty="0">
                <a:solidFill>
                  <a:srgbClr val="FFFFFF"/>
                </a:solidFill>
                <a:latin typeface="Adobe 繁黑體 Std B" pitchFamily="34" charset="-120"/>
                <a:ea typeface="Adobe 繁黑體 Std B" pitchFamily="34" charset="-120"/>
                <a:cs typeface="BiauKai"/>
              </a:rPr>
              <a:t>與</a:t>
            </a:r>
            <a:r>
              <a:rPr lang="zh-TW" altLang="en-US" b="1" dirty="0">
                <a:solidFill>
                  <a:srgbClr val="FFFF00"/>
                </a:solidFill>
                <a:latin typeface="Adobe 繁黑體 Std B" pitchFamily="34" charset="-120"/>
                <a:ea typeface="Adobe 繁黑體 Std B" pitchFamily="34" charset="-120"/>
                <a:cs typeface="BiauKai"/>
              </a:rPr>
              <a:t>答對題數</a:t>
            </a:r>
          </a:p>
        </p:txBody>
      </p:sp>
      <p:graphicFrame>
        <p:nvGraphicFramePr>
          <p:cNvPr id="5" name="表格 6">
            <a:extLst>
              <a:ext uri="{FF2B5EF4-FFF2-40B4-BE49-F238E27FC236}">
                <a16:creationId xmlns:a16="http://schemas.microsoft.com/office/drawing/2014/main" id="{01726C72-5BE2-CE50-BAD5-E25F1A812625}"/>
              </a:ext>
            </a:extLst>
          </p:cNvPr>
          <p:cNvGraphicFramePr>
            <a:graphicFrameLocks noGrp="1"/>
          </p:cNvGraphicFramePr>
          <p:nvPr>
            <p:extLst>
              <p:ext uri="{D42A27DB-BD31-4B8C-83A1-F6EECF244321}">
                <p14:modId xmlns:p14="http://schemas.microsoft.com/office/powerpoint/2010/main" val="1924881414"/>
              </p:ext>
            </p:extLst>
          </p:nvPr>
        </p:nvGraphicFramePr>
        <p:xfrm>
          <a:off x="1501774" y="1844824"/>
          <a:ext cx="9144000" cy="4320480"/>
        </p:xfrm>
        <a:graphic>
          <a:graphicData uri="http://schemas.openxmlformats.org/drawingml/2006/table">
            <a:tbl>
              <a:tblPr firstRow="1" bandRow="1">
                <a:tableStyleId>{21E4AEA4-8DFA-4A89-87EB-49C32662AFE0}</a:tableStyleId>
              </a:tblPr>
              <a:tblGrid>
                <a:gridCol w="1143000">
                  <a:extLst>
                    <a:ext uri="{9D8B030D-6E8A-4147-A177-3AD203B41FA5}">
                      <a16:colId xmlns:a16="http://schemas.microsoft.com/office/drawing/2014/main" val="20000"/>
                    </a:ext>
                  </a:extLst>
                </a:gridCol>
                <a:gridCol w="1143000">
                  <a:extLst>
                    <a:ext uri="{9D8B030D-6E8A-4147-A177-3AD203B41FA5}">
                      <a16:colId xmlns:a16="http://schemas.microsoft.com/office/drawing/2014/main" val="20001"/>
                    </a:ext>
                  </a:extLst>
                </a:gridCol>
                <a:gridCol w="1143000">
                  <a:extLst>
                    <a:ext uri="{9D8B030D-6E8A-4147-A177-3AD203B41FA5}">
                      <a16:colId xmlns:a16="http://schemas.microsoft.com/office/drawing/2014/main" val="20002"/>
                    </a:ext>
                  </a:extLst>
                </a:gridCol>
                <a:gridCol w="1143000">
                  <a:extLst>
                    <a:ext uri="{9D8B030D-6E8A-4147-A177-3AD203B41FA5}">
                      <a16:colId xmlns:a16="http://schemas.microsoft.com/office/drawing/2014/main" val="20003"/>
                    </a:ext>
                  </a:extLst>
                </a:gridCol>
                <a:gridCol w="1143000">
                  <a:extLst>
                    <a:ext uri="{9D8B030D-6E8A-4147-A177-3AD203B41FA5}">
                      <a16:colId xmlns:a16="http://schemas.microsoft.com/office/drawing/2014/main" val="20004"/>
                    </a:ext>
                  </a:extLst>
                </a:gridCol>
                <a:gridCol w="1143000">
                  <a:extLst>
                    <a:ext uri="{9D8B030D-6E8A-4147-A177-3AD203B41FA5}">
                      <a16:colId xmlns:a16="http://schemas.microsoft.com/office/drawing/2014/main" val="20005"/>
                    </a:ext>
                  </a:extLst>
                </a:gridCol>
                <a:gridCol w="1143000">
                  <a:extLst>
                    <a:ext uri="{9D8B030D-6E8A-4147-A177-3AD203B41FA5}">
                      <a16:colId xmlns:a16="http://schemas.microsoft.com/office/drawing/2014/main" val="20006"/>
                    </a:ext>
                  </a:extLst>
                </a:gridCol>
                <a:gridCol w="1143000">
                  <a:extLst>
                    <a:ext uri="{9D8B030D-6E8A-4147-A177-3AD203B41FA5}">
                      <a16:colId xmlns:a16="http://schemas.microsoft.com/office/drawing/2014/main" val="20007"/>
                    </a:ext>
                  </a:extLst>
                </a:gridCol>
              </a:tblGrid>
              <a:tr h="540060">
                <a:tc>
                  <a:txBody>
                    <a:bodyPr/>
                    <a:lstStyle/>
                    <a:p>
                      <a:pPr algn="ctr"/>
                      <a:r>
                        <a:rPr lang="zh-TW" altLang="en-US" sz="2400" b="0" dirty="0">
                          <a:solidFill>
                            <a:schemeClr val="bg1"/>
                          </a:solidFill>
                          <a:latin typeface="微軟正黑體" panose="020B0604030504040204" pitchFamily="34" charset="-120"/>
                          <a:ea typeface="微軟正黑體" panose="020B0604030504040204" pitchFamily="34" charset="-120"/>
                        </a:rPr>
                        <a:t>等 級</a:t>
                      </a:r>
                    </a:p>
                  </a:txBody>
                  <a:tcPr marL="91438" marR="91438" marT="45714" marB="45714" anchor="ctr"/>
                </a:tc>
                <a:tc>
                  <a:txBody>
                    <a:bodyPr/>
                    <a:lstStyle/>
                    <a:p>
                      <a:pPr algn="ctr"/>
                      <a:r>
                        <a:rPr lang="zh-TW" altLang="en-US" sz="2400" b="0" dirty="0">
                          <a:solidFill>
                            <a:schemeClr val="bg1"/>
                          </a:solidFill>
                          <a:latin typeface="微軟正黑體" panose="020B0604030504040204" pitchFamily="34" charset="-120"/>
                          <a:ea typeface="微軟正黑體" panose="020B0604030504040204" pitchFamily="34" charset="-120"/>
                        </a:rPr>
                        <a:t>標 示</a:t>
                      </a:r>
                    </a:p>
                  </a:txBody>
                  <a:tcPr marL="91438" marR="91438" marT="45714" marB="45714" anchor="ctr"/>
                </a:tc>
                <a:tc gridSpan="2">
                  <a:txBody>
                    <a:bodyPr/>
                    <a:lstStyle/>
                    <a:p>
                      <a:pPr algn="ctr"/>
                      <a:r>
                        <a:rPr lang="zh-TW" altLang="en-US" sz="2400" dirty="0">
                          <a:solidFill>
                            <a:srgbClr val="FFFF00"/>
                          </a:solidFill>
                          <a:latin typeface="微軟正黑體" panose="020B0604030504040204" pitchFamily="34" charset="-120"/>
                          <a:ea typeface="微軟正黑體" panose="020B0604030504040204" pitchFamily="34" charset="-120"/>
                        </a:rPr>
                        <a:t>國   文</a:t>
                      </a:r>
                    </a:p>
                  </a:txBody>
                  <a:tcPr marL="91438" marR="91438" marT="45714" marB="45714" anchor="ctr"/>
                </a:tc>
                <a:tc hMerge="1">
                  <a:txBody>
                    <a:bodyPr/>
                    <a:lstStyle/>
                    <a:p>
                      <a:endParaRPr lang="zh-TW" altLang="en-US" dirty="0"/>
                    </a:p>
                  </a:txBody>
                  <a:tcPr/>
                </a:tc>
                <a:tc gridSpan="2">
                  <a:txBody>
                    <a:bodyPr/>
                    <a:lstStyle/>
                    <a:p>
                      <a:pPr algn="ctr"/>
                      <a:r>
                        <a:rPr lang="zh-TW" altLang="en-US" sz="2400" dirty="0">
                          <a:solidFill>
                            <a:srgbClr val="FFFF00"/>
                          </a:solidFill>
                          <a:latin typeface="微軟正黑體" panose="020B0604030504040204" pitchFamily="34" charset="-120"/>
                          <a:ea typeface="微軟正黑體" panose="020B0604030504040204" pitchFamily="34" charset="-120"/>
                        </a:rPr>
                        <a:t>社   會</a:t>
                      </a:r>
                    </a:p>
                  </a:txBody>
                  <a:tcPr marL="91438" marR="91438" marT="45714" marB="45714" anchor="ctr"/>
                </a:tc>
                <a:tc hMerge="1">
                  <a:txBody>
                    <a:bodyPr/>
                    <a:lstStyle/>
                    <a:p>
                      <a:endParaRPr lang="zh-TW" altLang="en-US" dirty="0"/>
                    </a:p>
                  </a:txBody>
                  <a:tcPr/>
                </a:tc>
                <a:tc gridSpan="2">
                  <a:txBody>
                    <a:bodyPr/>
                    <a:lstStyle/>
                    <a:p>
                      <a:pPr algn="ctr"/>
                      <a:r>
                        <a:rPr lang="zh-TW" altLang="en-US" sz="2400" dirty="0">
                          <a:solidFill>
                            <a:srgbClr val="FFFF00"/>
                          </a:solidFill>
                          <a:latin typeface="微軟正黑體" panose="020B0604030504040204" pitchFamily="34" charset="-120"/>
                          <a:ea typeface="微軟正黑體" panose="020B0604030504040204" pitchFamily="34" charset="-120"/>
                        </a:rPr>
                        <a:t>自   然</a:t>
                      </a:r>
                    </a:p>
                  </a:txBody>
                  <a:tcPr marL="91438" marR="91438" marT="45714" marB="45714" anchor="ctr"/>
                </a:tc>
                <a:tc hMerge="1">
                  <a:txBody>
                    <a:bodyPr/>
                    <a:lstStyle/>
                    <a:p>
                      <a:endParaRPr lang="zh-TW" altLang="en-US" dirty="0"/>
                    </a:p>
                  </a:txBody>
                  <a:tcPr/>
                </a:tc>
                <a:extLst>
                  <a:ext uri="{0D108BD9-81ED-4DB2-BD59-A6C34878D82A}">
                    <a16:rowId xmlns:a16="http://schemas.microsoft.com/office/drawing/2014/main" val="10000"/>
                  </a:ext>
                </a:extLst>
              </a:tr>
              <a:tr h="540060">
                <a:tc rowSpan="3">
                  <a:txBody>
                    <a:bodyPr/>
                    <a:lstStyle/>
                    <a:p>
                      <a:pPr algn="ctr"/>
                      <a:r>
                        <a:rPr lang="zh-TW" altLang="en-US" sz="2400" dirty="0">
                          <a:solidFill>
                            <a:srgbClr val="002060"/>
                          </a:solidFill>
                          <a:latin typeface="微軟正黑體" panose="020B0604030504040204" pitchFamily="34" charset="-120"/>
                          <a:ea typeface="微軟正黑體" panose="020B0604030504040204" pitchFamily="34" charset="-120"/>
                        </a:rPr>
                        <a:t>精熟</a:t>
                      </a:r>
                    </a:p>
                  </a:txBody>
                  <a:tcPr marL="91438" marR="91438" marT="45714" marB="45714" anchor="ctr">
                    <a:solidFill>
                      <a:schemeClr val="accent6">
                        <a:lumMod val="20000"/>
                        <a:lumOff val="80000"/>
                      </a:schemeClr>
                    </a:solidFill>
                  </a:tcPr>
                </a:tc>
                <a:tc>
                  <a:txBody>
                    <a:bodyPr/>
                    <a:lstStyle/>
                    <a:p>
                      <a:pPr algn="ctr"/>
                      <a:r>
                        <a:rPr lang="en-US" altLang="zh-TW" sz="2000" dirty="0">
                          <a:solidFill>
                            <a:srgbClr val="002060"/>
                          </a:solidFill>
                        </a:rPr>
                        <a:t>A++</a:t>
                      </a:r>
                      <a:endParaRPr lang="zh-TW" altLang="en-US" sz="2000" dirty="0">
                        <a:solidFill>
                          <a:srgbClr val="002060"/>
                        </a:solidFill>
                      </a:endParaRPr>
                    </a:p>
                  </a:txBody>
                  <a:tcPr marL="91438" marR="91438" marT="45714" marB="45714" anchor="ctr">
                    <a:solidFill>
                      <a:schemeClr val="accent6">
                        <a:lumMod val="20000"/>
                        <a:lumOff val="80000"/>
                      </a:schemeClr>
                    </a:solidFill>
                  </a:tcPr>
                </a:tc>
                <a:tc rowSpan="3">
                  <a:txBody>
                    <a:bodyPr/>
                    <a:lstStyle/>
                    <a:p>
                      <a:pPr algn="ctr"/>
                      <a:r>
                        <a:rPr lang="en-US" altLang="zh-TW" sz="2800" dirty="0">
                          <a:solidFill>
                            <a:srgbClr val="002060"/>
                          </a:solidFill>
                        </a:rPr>
                        <a:t>36-42</a:t>
                      </a:r>
                      <a:endParaRPr lang="zh-TW" altLang="en-US" sz="2800" dirty="0">
                        <a:solidFill>
                          <a:srgbClr val="002060"/>
                        </a:solidFill>
                      </a:endParaRPr>
                    </a:p>
                  </a:txBody>
                  <a:tcPr marL="91438" marR="91438" marT="45714" marB="45714" anchor="ctr">
                    <a:solidFill>
                      <a:schemeClr val="accent6">
                        <a:lumMod val="20000"/>
                        <a:lumOff val="80000"/>
                      </a:schemeClr>
                    </a:solidFill>
                  </a:tcPr>
                </a:tc>
                <a:tc>
                  <a:txBody>
                    <a:bodyPr/>
                    <a:lstStyle/>
                    <a:p>
                      <a:pPr algn="ctr"/>
                      <a:r>
                        <a:rPr lang="en-US" altLang="zh-TW" sz="2000" dirty="0">
                          <a:solidFill>
                            <a:srgbClr val="002060"/>
                          </a:solidFill>
                        </a:rPr>
                        <a:t>40-42</a:t>
                      </a:r>
                      <a:endParaRPr lang="zh-TW" altLang="en-US" sz="2000" dirty="0">
                        <a:solidFill>
                          <a:srgbClr val="002060"/>
                        </a:solidFill>
                      </a:endParaRPr>
                    </a:p>
                  </a:txBody>
                  <a:tcPr marL="91438" marR="91438" marT="45714" marB="45714" anchor="ctr">
                    <a:solidFill>
                      <a:schemeClr val="accent6">
                        <a:lumMod val="20000"/>
                        <a:lumOff val="80000"/>
                      </a:schemeClr>
                    </a:solidFill>
                  </a:tcPr>
                </a:tc>
                <a:tc rowSpan="3">
                  <a:txBody>
                    <a:bodyPr/>
                    <a:lstStyle/>
                    <a:p>
                      <a:pPr algn="ctr"/>
                      <a:r>
                        <a:rPr lang="en-US" altLang="zh-TW" sz="2800" dirty="0">
                          <a:solidFill>
                            <a:srgbClr val="002060"/>
                          </a:solidFill>
                        </a:rPr>
                        <a:t>48-54</a:t>
                      </a:r>
                      <a:endParaRPr lang="zh-TW" altLang="en-US" sz="2800" dirty="0">
                        <a:solidFill>
                          <a:srgbClr val="002060"/>
                        </a:solidFill>
                      </a:endParaRPr>
                    </a:p>
                  </a:txBody>
                  <a:tcPr marL="91438" marR="91438" marT="45714" marB="45714" anchor="ctr">
                    <a:solidFill>
                      <a:schemeClr val="accent6">
                        <a:lumMod val="20000"/>
                        <a:lumOff val="80000"/>
                      </a:schemeClr>
                    </a:solidFill>
                  </a:tcPr>
                </a:tc>
                <a:tc>
                  <a:txBody>
                    <a:bodyPr/>
                    <a:lstStyle/>
                    <a:p>
                      <a:pPr algn="ctr"/>
                      <a:r>
                        <a:rPr lang="en-US" altLang="zh-TW" sz="2000" dirty="0">
                          <a:solidFill>
                            <a:srgbClr val="002060"/>
                          </a:solidFill>
                        </a:rPr>
                        <a:t>52-54</a:t>
                      </a:r>
                      <a:endParaRPr lang="zh-TW" altLang="en-US" sz="2000" dirty="0">
                        <a:solidFill>
                          <a:srgbClr val="002060"/>
                        </a:solidFill>
                      </a:endParaRPr>
                    </a:p>
                  </a:txBody>
                  <a:tcPr marL="91438" marR="91438" marT="45714" marB="45714" anchor="ctr">
                    <a:solidFill>
                      <a:schemeClr val="accent6">
                        <a:lumMod val="20000"/>
                        <a:lumOff val="80000"/>
                      </a:schemeClr>
                    </a:solidFill>
                  </a:tcPr>
                </a:tc>
                <a:tc rowSpan="3">
                  <a:txBody>
                    <a:bodyPr/>
                    <a:lstStyle/>
                    <a:p>
                      <a:pPr algn="ctr"/>
                      <a:r>
                        <a:rPr lang="en-US" altLang="zh-TW" sz="2800" dirty="0">
                          <a:solidFill>
                            <a:srgbClr val="002060"/>
                          </a:solidFill>
                        </a:rPr>
                        <a:t>43-50</a:t>
                      </a:r>
                      <a:endParaRPr lang="zh-TW" altLang="en-US" sz="2800" dirty="0">
                        <a:solidFill>
                          <a:srgbClr val="002060"/>
                        </a:solidFill>
                      </a:endParaRPr>
                    </a:p>
                  </a:txBody>
                  <a:tcPr marL="91438" marR="91438" marT="45714" marB="45714" anchor="ctr">
                    <a:solidFill>
                      <a:schemeClr val="accent6">
                        <a:lumMod val="20000"/>
                        <a:lumOff val="80000"/>
                      </a:schemeClr>
                    </a:solidFill>
                  </a:tcPr>
                </a:tc>
                <a:tc>
                  <a:txBody>
                    <a:bodyPr/>
                    <a:lstStyle/>
                    <a:p>
                      <a:pPr algn="ctr"/>
                      <a:r>
                        <a:rPr lang="en-US" altLang="zh-TW" sz="2000" dirty="0">
                          <a:solidFill>
                            <a:srgbClr val="002060"/>
                          </a:solidFill>
                        </a:rPr>
                        <a:t>48-50</a:t>
                      </a:r>
                      <a:endParaRPr lang="zh-TW" altLang="en-US" sz="2000" dirty="0">
                        <a:solidFill>
                          <a:srgbClr val="002060"/>
                        </a:solidFill>
                      </a:endParaRPr>
                    </a:p>
                  </a:txBody>
                  <a:tcPr marL="91438" marR="91438" marT="45714" marB="45714" anchor="ctr">
                    <a:solidFill>
                      <a:schemeClr val="accent6">
                        <a:lumMod val="20000"/>
                        <a:lumOff val="80000"/>
                      </a:schemeClr>
                    </a:solidFill>
                  </a:tcPr>
                </a:tc>
                <a:extLst>
                  <a:ext uri="{0D108BD9-81ED-4DB2-BD59-A6C34878D82A}">
                    <a16:rowId xmlns:a16="http://schemas.microsoft.com/office/drawing/2014/main" val="10001"/>
                  </a:ext>
                </a:extLst>
              </a:tr>
              <a:tr h="540060">
                <a:tc vMerge="1">
                  <a:txBody>
                    <a:bodyPr/>
                    <a:lstStyle/>
                    <a:p>
                      <a:endParaRPr lang="zh-TW" altLang="en-US" dirty="0"/>
                    </a:p>
                  </a:txBody>
                  <a:tcPr/>
                </a:tc>
                <a:tc>
                  <a:txBody>
                    <a:bodyPr/>
                    <a:lstStyle/>
                    <a:p>
                      <a:pPr algn="ctr"/>
                      <a:r>
                        <a:rPr lang="en-US" altLang="zh-TW" sz="2000" dirty="0">
                          <a:solidFill>
                            <a:srgbClr val="002060"/>
                          </a:solidFill>
                        </a:rPr>
                        <a:t>A+</a:t>
                      </a:r>
                      <a:endParaRPr lang="zh-TW" altLang="en-US" sz="2000" dirty="0">
                        <a:solidFill>
                          <a:srgbClr val="002060"/>
                        </a:solidFill>
                      </a:endParaRPr>
                    </a:p>
                  </a:txBody>
                  <a:tcPr marL="91438" marR="91438" marT="45714" marB="45714" anchor="ctr">
                    <a:solidFill>
                      <a:schemeClr val="accent6">
                        <a:lumMod val="20000"/>
                        <a:lumOff val="80000"/>
                      </a:schemeClr>
                    </a:solidFill>
                  </a:tcPr>
                </a:tc>
                <a:tc vMerge="1">
                  <a:txBody>
                    <a:bodyPr/>
                    <a:lstStyle/>
                    <a:p>
                      <a:endParaRPr lang="zh-TW" altLang="en-US" dirty="0"/>
                    </a:p>
                  </a:txBody>
                  <a:tcPr/>
                </a:tc>
                <a:tc>
                  <a:txBody>
                    <a:bodyPr/>
                    <a:lstStyle/>
                    <a:p>
                      <a:pPr algn="ctr"/>
                      <a:r>
                        <a:rPr lang="en-US" altLang="zh-TW" sz="2000" dirty="0">
                          <a:solidFill>
                            <a:srgbClr val="002060"/>
                          </a:solidFill>
                        </a:rPr>
                        <a:t>38-39</a:t>
                      </a:r>
                      <a:endParaRPr lang="zh-TW" altLang="en-US" sz="2000" dirty="0">
                        <a:solidFill>
                          <a:srgbClr val="002060"/>
                        </a:solidFill>
                      </a:endParaRPr>
                    </a:p>
                  </a:txBody>
                  <a:tcPr marL="91438" marR="91438" marT="45714" marB="45714" anchor="ctr">
                    <a:solidFill>
                      <a:schemeClr val="accent6">
                        <a:lumMod val="20000"/>
                        <a:lumOff val="80000"/>
                      </a:schemeClr>
                    </a:solidFill>
                  </a:tcPr>
                </a:tc>
                <a:tc vMerge="1">
                  <a:txBody>
                    <a:bodyPr/>
                    <a:lstStyle/>
                    <a:p>
                      <a:endParaRPr lang="zh-TW" altLang="en-US" dirty="0"/>
                    </a:p>
                  </a:txBody>
                  <a:tcPr/>
                </a:tc>
                <a:tc>
                  <a:txBody>
                    <a:bodyPr/>
                    <a:lstStyle/>
                    <a:p>
                      <a:pPr algn="ctr"/>
                      <a:r>
                        <a:rPr lang="en-US" altLang="zh-TW" sz="2000" dirty="0">
                          <a:solidFill>
                            <a:srgbClr val="002060"/>
                          </a:solidFill>
                        </a:rPr>
                        <a:t>51</a:t>
                      </a:r>
                      <a:endParaRPr lang="zh-TW" altLang="en-US" sz="2000" dirty="0">
                        <a:solidFill>
                          <a:srgbClr val="002060"/>
                        </a:solidFill>
                      </a:endParaRPr>
                    </a:p>
                  </a:txBody>
                  <a:tcPr marL="91438" marR="91438" marT="45714" marB="45714" anchor="ctr">
                    <a:solidFill>
                      <a:schemeClr val="accent6">
                        <a:lumMod val="20000"/>
                        <a:lumOff val="80000"/>
                      </a:schemeClr>
                    </a:solidFill>
                  </a:tcPr>
                </a:tc>
                <a:tc vMerge="1">
                  <a:txBody>
                    <a:bodyPr/>
                    <a:lstStyle/>
                    <a:p>
                      <a:endParaRPr lang="zh-TW" altLang="en-US" dirty="0"/>
                    </a:p>
                  </a:txBody>
                  <a:tcPr/>
                </a:tc>
                <a:tc>
                  <a:txBody>
                    <a:bodyPr/>
                    <a:lstStyle/>
                    <a:p>
                      <a:pPr algn="ctr"/>
                      <a:r>
                        <a:rPr lang="en-US" altLang="zh-TW" sz="2000" dirty="0">
                          <a:solidFill>
                            <a:srgbClr val="002060"/>
                          </a:solidFill>
                        </a:rPr>
                        <a:t>46-47</a:t>
                      </a:r>
                      <a:endParaRPr lang="zh-TW" altLang="en-US" sz="2000" dirty="0">
                        <a:solidFill>
                          <a:srgbClr val="002060"/>
                        </a:solidFill>
                      </a:endParaRPr>
                    </a:p>
                  </a:txBody>
                  <a:tcPr marL="91438" marR="91438" marT="45714" marB="45714" anchor="ctr">
                    <a:solidFill>
                      <a:schemeClr val="accent6">
                        <a:lumMod val="20000"/>
                        <a:lumOff val="80000"/>
                      </a:schemeClr>
                    </a:solidFill>
                  </a:tcPr>
                </a:tc>
                <a:extLst>
                  <a:ext uri="{0D108BD9-81ED-4DB2-BD59-A6C34878D82A}">
                    <a16:rowId xmlns:a16="http://schemas.microsoft.com/office/drawing/2014/main" val="10002"/>
                  </a:ext>
                </a:extLst>
              </a:tr>
              <a:tr h="540060">
                <a:tc vMerge="1">
                  <a:txBody>
                    <a:bodyPr/>
                    <a:lstStyle/>
                    <a:p>
                      <a:endParaRPr lang="zh-TW" altLang="en-US" dirty="0"/>
                    </a:p>
                  </a:txBody>
                  <a:tcPr/>
                </a:tc>
                <a:tc>
                  <a:txBody>
                    <a:bodyPr/>
                    <a:lstStyle/>
                    <a:p>
                      <a:pPr algn="ctr"/>
                      <a:r>
                        <a:rPr lang="en-US" altLang="zh-TW" sz="2000" dirty="0">
                          <a:solidFill>
                            <a:srgbClr val="002060"/>
                          </a:solidFill>
                        </a:rPr>
                        <a:t>A</a:t>
                      </a:r>
                      <a:endParaRPr lang="zh-TW" altLang="en-US" sz="2000" dirty="0">
                        <a:solidFill>
                          <a:srgbClr val="002060"/>
                        </a:solidFill>
                      </a:endParaRPr>
                    </a:p>
                  </a:txBody>
                  <a:tcPr marL="91438" marR="91438" marT="45714" marB="45714" anchor="ctr">
                    <a:solidFill>
                      <a:schemeClr val="accent6">
                        <a:lumMod val="20000"/>
                        <a:lumOff val="80000"/>
                      </a:schemeClr>
                    </a:solidFill>
                  </a:tcPr>
                </a:tc>
                <a:tc vMerge="1">
                  <a:txBody>
                    <a:bodyPr/>
                    <a:lstStyle/>
                    <a:p>
                      <a:endParaRPr lang="zh-TW" altLang="en-US" dirty="0"/>
                    </a:p>
                  </a:txBody>
                  <a:tcPr/>
                </a:tc>
                <a:tc>
                  <a:txBody>
                    <a:bodyPr/>
                    <a:lstStyle/>
                    <a:p>
                      <a:pPr algn="ctr"/>
                      <a:r>
                        <a:rPr lang="en-US" altLang="zh-TW" sz="2000" dirty="0">
                          <a:solidFill>
                            <a:srgbClr val="002060"/>
                          </a:solidFill>
                        </a:rPr>
                        <a:t>36-37</a:t>
                      </a:r>
                      <a:endParaRPr lang="zh-TW" altLang="en-US" sz="2000" dirty="0">
                        <a:solidFill>
                          <a:srgbClr val="002060"/>
                        </a:solidFill>
                      </a:endParaRPr>
                    </a:p>
                  </a:txBody>
                  <a:tcPr marL="91438" marR="91438" marT="45714" marB="45714" anchor="ctr">
                    <a:solidFill>
                      <a:schemeClr val="accent6">
                        <a:lumMod val="20000"/>
                        <a:lumOff val="80000"/>
                      </a:schemeClr>
                    </a:solidFill>
                  </a:tcPr>
                </a:tc>
                <a:tc vMerge="1">
                  <a:txBody>
                    <a:bodyPr/>
                    <a:lstStyle/>
                    <a:p>
                      <a:endParaRPr lang="zh-TW" altLang="en-US" dirty="0"/>
                    </a:p>
                  </a:txBody>
                  <a:tcPr/>
                </a:tc>
                <a:tc>
                  <a:txBody>
                    <a:bodyPr/>
                    <a:lstStyle/>
                    <a:p>
                      <a:pPr algn="ctr"/>
                      <a:r>
                        <a:rPr lang="en-US" altLang="zh-TW" sz="2000" dirty="0">
                          <a:solidFill>
                            <a:srgbClr val="002060"/>
                          </a:solidFill>
                        </a:rPr>
                        <a:t>48-50</a:t>
                      </a:r>
                      <a:endParaRPr lang="zh-TW" altLang="en-US" sz="2000" dirty="0">
                        <a:solidFill>
                          <a:srgbClr val="002060"/>
                        </a:solidFill>
                      </a:endParaRPr>
                    </a:p>
                  </a:txBody>
                  <a:tcPr marL="91438" marR="91438" marT="45714" marB="45714" anchor="ctr">
                    <a:solidFill>
                      <a:schemeClr val="accent6">
                        <a:lumMod val="20000"/>
                        <a:lumOff val="80000"/>
                      </a:schemeClr>
                    </a:solidFill>
                  </a:tcPr>
                </a:tc>
                <a:tc vMerge="1">
                  <a:txBody>
                    <a:bodyPr/>
                    <a:lstStyle/>
                    <a:p>
                      <a:endParaRPr lang="zh-TW" altLang="en-US" dirty="0"/>
                    </a:p>
                  </a:txBody>
                  <a:tcPr/>
                </a:tc>
                <a:tc>
                  <a:txBody>
                    <a:bodyPr/>
                    <a:lstStyle/>
                    <a:p>
                      <a:pPr algn="ctr"/>
                      <a:r>
                        <a:rPr lang="en-US" altLang="zh-TW" sz="2000" dirty="0">
                          <a:solidFill>
                            <a:srgbClr val="002060"/>
                          </a:solidFill>
                        </a:rPr>
                        <a:t>43-45</a:t>
                      </a:r>
                      <a:endParaRPr lang="zh-TW" altLang="en-US" sz="2000" dirty="0">
                        <a:solidFill>
                          <a:srgbClr val="002060"/>
                        </a:solidFill>
                      </a:endParaRPr>
                    </a:p>
                  </a:txBody>
                  <a:tcPr marL="91438" marR="91438" marT="45714" marB="45714" anchor="ctr">
                    <a:solidFill>
                      <a:schemeClr val="accent6">
                        <a:lumMod val="20000"/>
                        <a:lumOff val="80000"/>
                      </a:schemeClr>
                    </a:solidFill>
                  </a:tcPr>
                </a:tc>
                <a:extLst>
                  <a:ext uri="{0D108BD9-81ED-4DB2-BD59-A6C34878D82A}">
                    <a16:rowId xmlns:a16="http://schemas.microsoft.com/office/drawing/2014/main" val="10003"/>
                  </a:ext>
                </a:extLst>
              </a:tr>
              <a:tr h="540060">
                <a:tc rowSpan="3">
                  <a:txBody>
                    <a:bodyPr/>
                    <a:lstStyle/>
                    <a:p>
                      <a:pPr algn="ctr"/>
                      <a:r>
                        <a:rPr lang="zh-TW" altLang="en-US" sz="2400" dirty="0">
                          <a:solidFill>
                            <a:srgbClr val="0070C0"/>
                          </a:solidFill>
                          <a:latin typeface="微軟正黑體" panose="020B0604030504040204" pitchFamily="34" charset="-120"/>
                          <a:ea typeface="微軟正黑體" panose="020B0604030504040204" pitchFamily="34" charset="-120"/>
                        </a:rPr>
                        <a:t>基礎</a:t>
                      </a:r>
                    </a:p>
                  </a:txBody>
                  <a:tcPr marL="91438" marR="91438" marT="45714" marB="45714" anchor="ctr">
                    <a:solidFill>
                      <a:schemeClr val="accent5">
                        <a:lumMod val="20000"/>
                        <a:lumOff val="80000"/>
                      </a:schemeClr>
                    </a:solidFill>
                  </a:tcPr>
                </a:tc>
                <a:tc>
                  <a:txBody>
                    <a:bodyPr/>
                    <a:lstStyle/>
                    <a:p>
                      <a:pPr algn="ctr"/>
                      <a:r>
                        <a:rPr lang="en-US" altLang="zh-TW" sz="2000" dirty="0">
                          <a:solidFill>
                            <a:srgbClr val="0070C0"/>
                          </a:solidFill>
                        </a:rPr>
                        <a:t>B++</a:t>
                      </a:r>
                      <a:endParaRPr lang="zh-TW" altLang="en-US" sz="2000" dirty="0">
                        <a:solidFill>
                          <a:srgbClr val="0070C0"/>
                        </a:solidFill>
                      </a:endParaRPr>
                    </a:p>
                  </a:txBody>
                  <a:tcPr marL="91438" marR="91438" marT="45714" marB="45714" anchor="ctr">
                    <a:solidFill>
                      <a:schemeClr val="accent5">
                        <a:lumMod val="20000"/>
                        <a:lumOff val="80000"/>
                      </a:schemeClr>
                    </a:solidFill>
                  </a:tcPr>
                </a:tc>
                <a:tc rowSpan="3">
                  <a:txBody>
                    <a:bodyPr/>
                    <a:lstStyle/>
                    <a:p>
                      <a:pPr algn="ctr"/>
                      <a:r>
                        <a:rPr lang="en-US" altLang="zh-TW" sz="2800" dirty="0">
                          <a:solidFill>
                            <a:srgbClr val="0070C0"/>
                          </a:solidFill>
                        </a:rPr>
                        <a:t>18-35</a:t>
                      </a:r>
                      <a:endParaRPr lang="zh-TW" altLang="en-US" sz="2800" dirty="0">
                        <a:solidFill>
                          <a:srgbClr val="0070C0"/>
                        </a:solidFill>
                      </a:endParaRPr>
                    </a:p>
                  </a:txBody>
                  <a:tcPr marL="91438" marR="91438" marT="45714" marB="45714" anchor="ctr">
                    <a:solidFill>
                      <a:schemeClr val="accent5">
                        <a:lumMod val="20000"/>
                        <a:lumOff val="80000"/>
                      </a:schemeClr>
                    </a:solidFill>
                  </a:tcPr>
                </a:tc>
                <a:tc>
                  <a:txBody>
                    <a:bodyPr/>
                    <a:lstStyle/>
                    <a:p>
                      <a:pPr algn="ctr"/>
                      <a:r>
                        <a:rPr lang="en-US" altLang="zh-TW" sz="2000" dirty="0">
                          <a:solidFill>
                            <a:srgbClr val="0070C0"/>
                          </a:solidFill>
                        </a:rPr>
                        <a:t>32-35</a:t>
                      </a:r>
                      <a:endParaRPr lang="zh-TW" altLang="en-US" sz="2000" dirty="0">
                        <a:solidFill>
                          <a:srgbClr val="0070C0"/>
                        </a:solidFill>
                      </a:endParaRPr>
                    </a:p>
                  </a:txBody>
                  <a:tcPr marL="91438" marR="91438" marT="45714" marB="45714" anchor="ctr">
                    <a:solidFill>
                      <a:schemeClr val="accent5">
                        <a:lumMod val="20000"/>
                        <a:lumOff val="80000"/>
                      </a:schemeClr>
                    </a:solidFill>
                  </a:tcPr>
                </a:tc>
                <a:tc rowSpan="3">
                  <a:txBody>
                    <a:bodyPr/>
                    <a:lstStyle/>
                    <a:p>
                      <a:pPr algn="ctr"/>
                      <a:r>
                        <a:rPr lang="en-US" altLang="zh-TW" sz="2800" dirty="0">
                          <a:solidFill>
                            <a:srgbClr val="0070C0"/>
                          </a:solidFill>
                        </a:rPr>
                        <a:t>21-47</a:t>
                      </a:r>
                      <a:endParaRPr lang="zh-TW" altLang="en-US" sz="2800" dirty="0">
                        <a:solidFill>
                          <a:srgbClr val="0070C0"/>
                        </a:solidFill>
                      </a:endParaRPr>
                    </a:p>
                  </a:txBody>
                  <a:tcPr marL="91438" marR="91438" marT="45714" marB="45714" anchor="ctr">
                    <a:solidFill>
                      <a:schemeClr val="accent5">
                        <a:lumMod val="20000"/>
                        <a:lumOff val="80000"/>
                      </a:schemeClr>
                    </a:solidFill>
                  </a:tcPr>
                </a:tc>
                <a:tc>
                  <a:txBody>
                    <a:bodyPr/>
                    <a:lstStyle/>
                    <a:p>
                      <a:pPr algn="ctr"/>
                      <a:r>
                        <a:rPr lang="en-US" altLang="zh-TW" sz="2000" dirty="0">
                          <a:solidFill>
                            <a:srgbClr val="0070C0"/>
                          </a:solidFill>
                        </a:rPr>
                        <a:t>41-47</a:t>
                      </a:r>
                      <a:endParaRPr lang="zh-TW" altLang="en-US" sz="2000" dirty="0">
                        <a:solidFill>
                          <a:srgbClr val="0070C0"/>
                        </a:solidFill>
                      </a:endParaRPr>
                    </a:p>
                  </a:txBody>
                  <a:tcPr marL="91438" marR="91438" marT="45714" marB="45714" anchor="ctr">
                    <a:solidFill>
                      <a:schemeClr val="accent5">
                        <a:lumMod val="20000"/>
                        <a:lumOff val="80000"/>
                      </a:schemeClr>
                    </a:solidFill>
                  </a:tcPr>
                </a:tc>
                <a:tc rowSpan="3">
                  <a:txBody>
                    <a:bodyPr/>
                    <a:lstStyle/>
                    <a:p>
                      <a:pPr algn="ctr"/>
                      <a:r>
                        <a:rPr lang="en-US" altLang="zh-TW" sz="2800" dirty="0">
                          <a:solidFill>
                            <a:srgbClr val="0070C0"/>
                          </a:solidFill>
                        </a:rPr>
                        <a:t>18-42</a:t>
                      </a:r>
                      <a:endParaRPr lang="zh-TW" altLang="en-US" sz="2800" dirty="0">
                        <a:solidFill>
                          <a:srgbClr val="0070C0"/>
                        </a:solidFill>
                      </a:endParaRPr>
                    </a:p>
                  </a:txBody>
                  <a:tcPr marL="91438" marR="91438" marT="45714" marB="45714" anchor="ctr">
                    <a:solidFill>
                      <a:schemeClr val="accent5">
                        <a:lumMod val="20000"/>
                        <a:lumOff val="80000"/>
                      </a:schemeClr>
                    </a:solidFill>
                  </a:tcPr>
                </a:tc>
                <a:tc>
                  <a:txBody>
                    <a:bodyPr/>
                    <a:lstStyle/>
                    <a:p>
                      <a:pPr algn="ctr"/>
                      <a:r>
                        <a:rPr lang="en-US" altLang="zh-TW" sz="2000" dirty="0">
                          <a:solidFill>
                            <a:srgbClr val="0070C0"/>
                          </a:solidFill>
                        </a:rPr>
                        <a:t>36-42</a:t>
                      </a:r>
                      <a:endParaRPr lang="zh-TW" altLang="en-US" sz="2000" dirty="0">
                        <a:solidFill>
                          <a:srgbClr val="0070C0"/>
                        </a:solidFill>
                      </a:endParaRPr>
                    </a:p>
                  </a:txBody>
                  <a:tcPr marL="91438" marR="91438" marT="45714" marB="45714" anchor="ctr">
                    <a:solidFill>
                      <a:schemeClr val="accent5">
                        <a:lumMod val="20000"/>
                        <a:lumOff val="80000"/>
                      </a:schemeClr>
                    </a:solidFill>
                  </a:tcPr>
                </a:tc>
                <a:extLst>
                  <a:ext uri="{0D108BD9-81ED-4DB2-BD59-A6C34878D82A}">
                    <a16:rowId xmlns:a16="http://schemas.microsoft.com/office/drawing/2014/main" val="10004"/>
                  </a:ext>
                </a:extLst>
              </a:tr>
              <a:tr h="540060">
                <a:tc vMerge="1">
                  <a:txBody>
                    <a:bodyPr/>
                    <a:lstStyle/>
                    <a:p>
                      <a:endParaRPr lang="zh-TW" altLang="en-US" dirty="0"/>
                    </a:p>
                  </a:txBody>
                  <a:tcPr/>
                </a:tc>
                <a:tc>
                  <a:txBody>
                    <a:bodyPr/>
                    <a:lstStyle/>
                    <a:p>
                      <a:pPr algn="ctr"/>
                      <a:r>
                        <a:rPr lang="en-US" altLang="zh-TW" sz="2000" dirty="0">
                          <a:solidFill>
                            <a:srgbClr val="0070C0"/>
                          </a:solidFill>
                        </a:rPr>
                        <a:t>B+</a:t>
                      </a:r>
                      <a:endParaRPr lang="zh-TW" altLang="en-US" sz="2000" dirty="0">
                        <a:solidFill>
                          <a:srgbClr val="0070C0"/>
                        </a:solidFill>
                      </a:endParaRPr>
                    </a:p>
                  </a:txBody>
                  <a:tcPr marL="91438" marR="91438" marT="45714" marB="45714" anchor="ctr">
                    <a:solidFill>
                      <a:schemeClr val="accent5">
                        <a:lumMod val="20000"/>
                        <a:lumOff val="80000"/>
                      </a:schemeClr>
                    </a:solidFill>
                  </a:tcPr>
                </a:tc>
                <a:tc vMerge="1">
                  <a:txBody>
                    <a:bodyPr/>
                    <a:lstStyle/>
                    <a:p>
                      <a:endParaRPr lang="zh-TW" altLang="en-US" dirty="0"/>
                    </a:p>
                  </a:txBody>
                  <a:tcPr/>
                </a:tc>
                <a:tc>
                  <a:txBody>
                    <a:bodyPr/>
                    <a:lstStyle/>
                    <a:p>
                      <a:pPr algn="ctr"/>
                      <a:r>
                        <a:rPr lang="en-US" altLang="zh-TW" sz="2000" dirty="0">
                          <a:solidFill>
                            <a:srgbClr val="0070C0"/>
                          </a:solidFill>
                        </a:rPr>
                        <a:t>28-31</a:t>
                      </a:r>
                      <a:endParaRPr lang="zh-TW" altLang="en-US" sz="2000" dirty="0">
                        <a:solidFill>
                          <a:srgbClr val="0070C0"/>
                        </a:solidFill>
                      </a:endParaRPr>
                    </a:p>
                  </a:txBody>
                  <a:tcPr marL="91438" marR="91438" marT="45714" marB="45714" anchor="ctr">
                    <a:solidFill>
                      <a:schemeClr val="accent5">
                        <a:lumMod val="20000"/>
                        <a:lumOff val="80000"/>
                      </a:schemeClr>
                    </a:solidFill>
                  </a:tcPr>
                </a:tc>
                <a:tc vMerge="1">
                  <a:txBody>
                    <a:bodyPr/>
                    <a:lstStyle/>
                    <a:p>
                      <a:endParaRPr lang="zh-TW" altLang="en-US" dirty="0"/>
                    </a:p>
                  </a:txBody>
                  <a:tcPr/>
                </a:tc>
                <a:tc>
                  <a:txBody>
                    <a:bodyPr/>
                    <a:lstStyle/>
                    <a:p>
                      <a:pPr algn="ctr"/>
                      <a:r>
                        <a:rPr lang="en-US" altLang="zh-TW" sz="2000" dirty="0">
                          <a:solidFill>
                            <a:srgbClr val="0070C0"/>
                          </a:solidFill>
                        </a:rPr>
                        <a:t>35-40</a:t>
                      </a:r>
                      <a:endParaRPr lang="zh-TW" altLang="en-US" sz="2000" dirty="0">
                        <a:solidFill>
                          <a:srgbClr val="0070C0"/>
                        </a:solidFill>
                      </a:endParaRPr>
                    </a:p>
                  </a:txBody>
                  <a:tcPr marL="91438" marR="91438" marT="45714" marB="45714" anchor="ctr">
                    <a:solidFill>
                      <a:schemeClr val="accent5">
                        <a:lumMod val="20000"/>
                        <a:lumOff val="80000"/>
                      </a:schemeClr>
                    </a:solidFill>
                  </a:tcPr>
                </a:tc>
                <a:tc vMerge="1">
                  <a:txBody>
                    <a:bodyPr/>
                    <a:lstStyle/>
                    <a:p>
                      <a:endParaRPr lang="zh-TW" altLang="en-US" dirty="0"/>
                    </a:p>
                  </a:txBody>
                  <a:tcPr/>
                </a:tc>
                <a:tc>
                  <a:txBody>
                    <a:bodyPr/>
                    <a:lstStyle/>
                    <a:p>
                      <a:pPr algn="ctr"/>
                      <a:r>
                        <a:rPr lang="en-US" altLang="zh-TW" sz="2000" dirty="0">
                          <a:solidFill>
                            <a:srgbClr val="0070C0"/>
                          </a:solidFill>
                        </a:rPr>
                        <a:t>29-35</a:t>
                      </a:r>
                      <a:endParaRPr lang="zh-TW" altLang="en-US" sz="2000" dirty="0">
                        <a:solidFill>
                          <a:srgbClr val="0070C0"/>
                        </a:solidFill>
                      </a:endParaRPr>
                    </a:p>
                  </a:txBody>
                  <a:tcPr marL="91438" marR="91438" marT="45714" marB="45714" anchor="ctr">
                    <a:solidFill>
                      <a:schemeClr val="accent5">
                        <a:lumMod val="20000"/>
                        <a:lumOff val="80000"/>
                      </a:schemeClr>
                    </a:solidFill>
                  </a:tcPr>
                </a:tc>
                <a:extLst>
                  <a:ext uri="{0D108BD9-81ED-4DB2-BD59-A6C34878D82A}">
                    <a16:rowId xmlns:a16="http://schemas.microsoft.com/office/drawing/2014/main" val="10005"/>
                  </a:ext>
                </a:extLst>
              </a:tr>
              <a:tr h="540060">
                <a:tc vMerge="1">
                  <a:txBody>
                    <a:bodyPr/>
                    <a:lstStyle/>
                    <a:p>
                      <a:endParaRPr lang="zh-TW" altLang="en-US" dirty="0"/>
                    </a:p>
                  </a:txBody>
                  <a:tcPr/>
                </a:tc>
                <a:tc>
                  <a:txBody>
                    <a:bodyPr/>
                    <a:lstStyle/>
                    <a:p>
                      <a:pPr algn="ctr"/>
                      <a:r>
                        <a:rPr lang="en-US" altLang="zh-TW" sz="2000" dirty="0">
                          <a:solidFill>
                            <a:srgbClr val="0070C0"/>
                          </a:solidFill>
                        </a:rPr>
                        <a:t>B</a:t>
                      </a:r>
                      <a:endParaRPr lang="zh-TW" altLang="en-US" sz="2000" dirty="0">
                        <a:solidFill>
                          <a:srgbClr val="0070C0"/>
                        </a:solidFill>
                      </a:endParaRPr>
                    </a:p>
                  </a:txBody>
                  <a:tcPr marL="91438" marR="91438" marT="45714" marB="45714" anchor="ctr">
                    <a:solidFill>
                      <a:schemeClr val="accent5">
                        <a:lumMod val="20000"/>
                        <a:lumOff val="80000"/>
                      </a:schemeClr>
                    </a:solidFill>
                  </a:tcPr>
                </a:tc>
                <a:tc vMerge="1">
                  <a:txBody>
                    <a:bodyPr/>
                    <a:lstStyle/>
                    <a:p>
                      <a:endParaRPr lang="zh-TW" altLang="en-US" dirty="0"/>
                    </a:p>
                  </a:txBody>
                  <a:tcPr/>
                </a:tc>
                <a:tc>
                  <a:txBody>
                    <a:bodyPr/>
                    <a:lstStyle/>
                    <a:p>
                      <a:pPr algn="ctr"/>
                      <a:r>
                        <a:rPr lang="en-US" altLang="zh-TW" sz="2000" dirty="0">
                          <a:solidFill>
                            <a:srgbClr val="0070C0"/>
                          </a:solidFill>
                        </a:rPr>
                        <a:t>18-27</a:t>
                      </a:r>
                      <a:endParaRPr lang="zh-TW" altLang="en-US" sz="2000" dirty="0">
                        <a:solidFill>
                          <a:srgbClr val="0070C0"/>
                        </a:solidFill>
                      </a:endParaRPr>
                    </a:p>
                  </a:txBody>
                  <a:tcPr marL="91438" marR="91438" marT="45714" marB="45714" anchor="ctr">
                    <a:solidFill>
                      <a:schemeClr val="accent5">
                        <a:lumMod val="20000"/>
                        <a:lumOff val="80000"/>
                      </a:schemeClr>
                    </a:solidFill>
                  </a:tcPr>
                </a:tc>
                <a:tc vMerge="1">
                  <a:txBody>
                    <a:bodyPr/>
                    <a:lstStyle/>
                    <a:p>
                      <a:endParaRPr lang="zh-TW" altLang="en-US" dirty="0"/>
                    </a:p>
                  </a:txBody>
                  <a:tcPr/>
                </a:tc>
                <a:tc>
                  <a:txBody>
                    <a:bodyPr/>
                    <a:lstStyle/>
                    <a:p>
                      <a:pPr algn="ctr"/>
                      <a:r>
                        <a:rPr lang="en-US" altLang="zh-TW" sz="2000" dirty="0">
                          <a:solidFill>
                            <a:srgbClr val="0070C0"/>
                          </a:solidFill>
                        </a:rPr>
                        <a:t>21-34</a:t>
                      </a:r>
                      <a:endParaRPr lang="zh-TW" altLang="en-US" sz="2000" dirty="0">
                        <a:solidFill>
                          <a:srgbClr val="0070C0"/>
                        </a:solidFill>
                      </a:endParaRPr>
                    </a:p>
                  </a:txBody>
                  <a:tcPr marL="91438" marR="91438" marT="45714" marB="45714" anchor="ctr">
                    <a:solidFill>
                      <a:schemeClr val="accent5">
                        <a:lumMod val="20000"/>
                        <a:lumOff val="80000"/>
                      </a:schemeClr>
                    </a:solidFill>
                  </a:tcPr>
                </a:tc>
                <a:tc vMerge="1">
                  <a:txBody>
                    <a:bodyPr/>
                    <a:lstStyle/>
                    <a:p>
                      <a:endParaRPr lang="zh-TW" altLang="en-US" dirty="0"/>
                    </a:p>
                  </a:txBody>
                  <a:tcPr/>
                </a:tc>
                <a:tc>
                  <a:txBody>
                    <a:bodyPr/>
                    <a:lstStyle/>
                    <a:p>
                      <a:pPr algn="ctr"/>
                      <a:r>
                        <a:rPr lang="en-US" altLang="zh-TW" sz="2000" dirty="0">
                          <a:solidFill>
                            <a:srgbClr val="0070C0"/>
                          </a:solidFill>
                        </a:rPr>
                        <a:t>18-28</a:t>
                      </a:r>
                      <a:endParaRPr lang="zh-TW" altLang="en-US" sz="2000" dirty="0">
                        <a:solidFill>
                          <a:srgbClr val="0070C0"/>
                        </a:solidFill>
                      </a:endParaRPr>
                    </a:p>
                  </a:txBody>
                  <a:tcPr marL="91438" marR="91438" marT="45714" marB="45714" anchor="ctr">
                    <a:solidFill>
                      <a:schemeClr val="accent5">
                        <a:lumMod val="20000"/>
                        <a:lumOff val="80000"/>
                      </a:schemeClr>
                    </a:solidFill>
                  </a:tcPr>
                </a:tc>
                <a:extLst>
                  <a:ext uri="{0D108BD9-81ED-4DB2-BD59-A6C34878D82A}">
                    <a16:rowId xmlns:a16="http://schemas.microsoft.com/office/drawing/2014/main" val="10006"/>
                  </a:ext>
                </a:extLst>
              </a:tr>
              <a:tr h="540060">
                <a:tc>
                  <a:txBody>
                    <a:bodyPr/>
                    <a:lstStyle/>
                    <a:p>
                      <a:pPr algn="ctr"/>
                      <a:r>
                        <a:rPr lang="zh-TW" altLang="en-US" sz="2000" dirty="0">
                          <a:solidFill>
                            <a:srgbClr val="002060"/>
                          </a:solidFill>
                          <a:latin typeface="微軟正黑體" panose="020B0604030504040204" pitchFamily="34" charset="-120"/>
                          <a:ea typeface="微軟正黑體" panose="020B0604030504040204" pitchFamily="34" charset="-120"/>
                        </a:rPr>
                        <a:t>待加強</a:t>
                      </a:r>
                    </a:p>
                  </a:txBody>
                  <a:tcPr marL="91438" marR="91438" marT="45714" marB="45714" anchor="ctr"/>
                </a:tc>
                <a:tc>
                  <a:txBody>
                    <a:bodyPr/>
                    <a:lstStyle/>
                    <a:p>
                      <a:pPr algn="ctr"/>
                      <a:r>
                        <a:rPr lang="en-US" altLang="zh-TW" sz="2000" dirty="0"/>
                        <a:t>C</a:t>
                      </a:r>
                      <a:endParaRPr lang="zh-TW" altLang="en-US" sz="2000" dirty="0"/>
                    </a:p>
                  </a:txBody>
                  <a:tcPr marL="91438" marR="91438" marT="45714" marB="45714" anchor="ctr"/>
                </a:tc>
                <a:tc gridSpan="2">
                  <a:txBody>
                    <a:bodyPr/>
                    <a:lstStyle/>
                    <a:p>
                      <a:pPr algn="ctr"/>
                      <a:r>
                        <a:rPr lang="en-US" altLang="zh-TW" sz="2800" dirty="0"/>
                        <a:t>0-17</a:t>
                      </a:r>
                      <a:endParaRPr lang="zh-TW" altLang="en-US" sz="2800" dirty="0"/>
                    </a:p>
                  </a:txBody>
                  <a:tcPr marL="91438" marR="91438" marT="45714" marB="45714" anchor="ctr"/>
                </a:tc>
                <a:tc hMerge="1">
                  <a:txBody>
                    <a:bodyPr/>
                    <a:lstStyle/>
                    <a:p>
                      <a:endParaRPr lang="zh-TW" altLang="en-US" dirty="0"/>
                    </a:p>
                  </a:txBody>
                  <a:tcPr/>
                </a:tc>
                <a:tc gridSpan="2">
                  <a:txBody>
                    <a:bodyPr/>
                    <a:lstStyle/>
                    <a:p>
                      <a:pPr algn="ctr"/>
                      <a:r>
                        <a:rPr lang="en-US" altLang="zh-TW" sz="2800" dirty="0"/>
                        <a:t>0-20</a:t>
                      </a:r>
                      <a:endParaRPr lang="zh-TW" altLang="en-US" sz="2800" dirty="0"/>
                    </a:p>
                  </a:txBody>
                  <a:tcPr marL="91438" marR="91438" marT="45714" marB="45714" anchor="ctr"/>
                </a:tc>
                <a:tc hMerge="1">
                  <a:txBody>
                    <a:bodyPr/>
                    <a:lstStyle/>
                    <a:p>
                      <a:endParaRPr lang="zh-TW" altLang="en-US" dirty="0"/>
                    </a:p>
                  </a:txBody>
                  <a:tcPr/>
                </a:tc>
                <a:tc gridSpan="2">
                  <a:txBody>
                    <a:bodyPr/>
                    <a:lstStyle/>
                    <a:p>
                      <a:pPr algn="ctr"/>
                      <a:r>
                        <a:rPr lang="en-US" altLang="zh-TW" sz="2800" dirty="0"/>
                        <a:t>0-17</a:t>
                      </a:r>
                      <a:endParaRPr lang="zh-TW" altLang="en-US" sz="2800" dirty="0"/>
                    </a:p>
                  </a:txBody>
                  <a:tcPr marL="91438" marR="91438" marT="45714" marB="45714" anchor="ctr"/>
                </a:tc>
                <a:tc hMerge="1">
                  <a:txBody>
                    <a:bodyPr/>
                    <a:lstStyle/>
                    <a:p>
                      <a:endParaRPr lang="zh-TW" altLang="en-US" dirty="0"/>
                    </a:p>
                  </a:txBody>
                  <a:tcPr/>
                </a:tc>
                <a:extLst>
                  <a:ext uri="{0D108BD9-81ED-4DB2-BD59-A6C34878D82A}">
                    <a16:rowId xmlns:a16="http://schemas.microsoft.com/office/drawing/2014/main" val="10007"/>
                  </a:ext>
                </a:extLst>
              </a:tr>
            </a:tbl>
          </a:graphicData>
        </a:graphic>
      </p:graphicFrame>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投影片編號版面配置區 1">
            <a:extLst>
              <a:ext uri="{FF2B5EF4-FFF2-40B4-BE49-F238E27FC236}">
                <a16:creationId xmlns:a16="http://schemas.microsoft.com/office/drawing/2014/main" id="{ACA1BCB4-A75E-AB4E-27BE-3747751D9485}"/>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a:spcBef>
                <a:spcPct val="0"/>
              </a:spcBef>
              <a:buFontTx/>
              <a:buNone/>
            </a:pPr>
            <a:fld id="{DCD5FC67-B359-47A1-BBFA-5FEA14F43C73}" type="slidenum">
              <a:rPr lang="en-US" altLang="zh-TW" sz="1200">
                <a:solidFill>
                  <a:srgbClr val="0C3226"/>
                </a:solidFill>
              </a:rPr>
              <a:pPr>
                <a:spcBef>
                  <a:spcPct val="0"/>
                </a:spcBef>
                <a:buFontTx/>
                <a:buNone/>
              </a:pPr>
              <a:t>68</a:t>
            </a:fld>
            <a:endParaRPr lang="en-US" altLang="zh-TW" sz="1200">
              <a:solidFill>
                <a:srgbClr val="0C3226"/>
              </a:solidFill>
            </a:endParaRPr>
          </a:p>
        </p:txBody>
      </p:sp>
      <p:sp>
        <p:nvSpPr>
          <p:cNvPr id="4" name="矩形 3">
            <a:extLst>
              <a:ext uri="{FF2B5EF4-FFF2-40B4-BE49-F238E27FC236}">
                <a16:creationId xmlns:a16="http://schemas.microsoft.com/office/drawing/2014/main" id="{F2B4E8BB-49E0-A15C-9803-1C2332D15602}"/>
              </a:ext>
            </a:extLst>
          </p:cNvPr>
          <p:cNvSpPr/>
          <p:nvPr/>
        </p:nvSpPr>
        <p:spPr>
          <a:xfrm>
            <a:off x="1501775" y="590551"/>
            <a:ext cx="9144000" cy="576263"/>
          </a:xfrm>
          <a:prstGeom prst="rect">
            <a:avLst/>
          </a:prstGeom>
          <a:solidFill>
            <a:srgbClr val="000066">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altLang="zh-TW" b="1" dirty="0">
                <a:solidFill>
                  <a:prstClr val="white"/>
                </a:solidFill>
                <a:latin typeface="Adobe 繁黑體 Std B" pitchFamily="34" charset="-120"/>
                <a:ea typeface="Adobe 繁黑體 Std B" pitchFamily="34" charset="-120"/>
              </a:rPr>
              <a:t>   </a:t>
            </a:r>
            <a:r>
              <a:rPr lang="en-US" altLang="zh-TW" b="1" dirty="0">
                <a:solidFill>
                  <a:srgbClr val="FFFFFF"/>
                </a:solidFill>
                <a:latin typeface="Adobe 繁黑體 Std B" pitchFamily="34" charset="-120"/>
                <a:ea typeface="Adobe 繁黑體 Std B" pitchFamily="34" charset="-120"/>
                <a:cs typeface="BiauKai"/>
              </a:rPr>
              <a:t>114</a:t>
            </a:r>
            <a:r>
              <a:rPr lang="zh-TW" altLang="en-US" b="1" dirty="0">
                <a:solidFill>
                  <a:srgbClr val="FFFFFF"/>
                </a:solidFill>
                <a:latin typeface="Adobe 繁黑體 Std B" pitchFamily="34" charset="-120"/>
                <a:ea typeface="Adobe 繁黑體 Std B" pitchFamily="34" charset="-120"/>
                <a:cs typeface="BiauKai"/>
              </a:rPr>
              <a:t>國中教育會考─</a:t>
            </a:r>
            <a:r>
              <a:rPr lang="zh-TW" altLang="en-US" b="1" dirty="0">
                <a:solidFill>
                  <a:srgbClr val="FFFF00"/>
                </a:solidFill>
                <a:latin typeface="Adobe 繁黑體 Std B" pitchFamily="34" charset="-120"/>
                <a:ea typeface="Adobe 繁黑體 Std B" pitchFamily="34" charset="-120"/>
                <a:cs typeface="BiauKai"/>
              </a:rPr>
              <a:t>等級標示</a:t>
            </a:r>
            <a:r>
              <a:rPr lang="zh-TW" altLang="en-US" b="1" dirty="0">
                <a:solidFill>
                  <a:srgbClr val="FFFFFF"/>
                </a:solidFill>
                <a:latin typeface="Adobe 繁黑體 Std B" pitchFamily="34" charset="-120"/>
                <a:ea typeface="Adobe 繁黑體 Std B" pitchFamily="34" charset="-120"/>
                <a:cs typeface="BiauKai"/>
              </a:rPr>
              <a:t>與</a:t>
            </a:r>
            <a:r>
              <a:rPr lang="zh-TW" altLang="en-US" b="1" dirty="0">
                <a:solidFill>
                  <a:srgbClr val="FFFF00"/>
                </a:solidFill>
                <a:latin typeface="Adobe 繁黑體 Std B" pitchFamily="34" charset="-120"/>
                <a:ea typeface="Adobe 繁黑體 Std B" pitchFamily="34" charset="-120"/>
                <a:cs typeface="BiauKai"/>
              </a:rPr>
              <a:t>答對題數</a:t>
            </a:r>
          </a:p>
        </p:txBody>
      </p:sp>
      <p:graphicFrame>
        <p:nvGraphicFramePr>
          <p:cNvPr id="5" name="表格 6">
            <a:extLst>
              <a:ext uri="{FF2B5EF4-FFF2-40B4-BE49-F238E27FC236}">
                <a16:creationId xmlns:a16="http://schemas.microsoft.com/office/drawing/2014/main" id="{69AB878F-C6C7-1B31-F856-3126C23452FD}"/>
              </a:ext>
            </a:extLst>
          </p:cNvPr>
          <p:cNvGraphicFramePr>
            <a:graphicFrameLocks noGrp="1"/>
          </p:cNvGraphicFramePr>
          <p:nvPr>
            <p:extLst>
              <p:ext uri="{D42A27DB-BD31-4B8C-83A1-F6EECF244321}">
                <p14:modId xmlns:p14="http://schemas.microsoft.com/office/powerpoint/2010/main" val="228013178"/>
              </p:ext>
            </p:extLst>
          </p:nvPr>
        </p:nvGraphicFramePr>
        <p:xfrm>
          <a:off x="1501774" y="1844824"/>
          <a:ext cx="9143997" cy="4248472"/>
        </p:xfrm>
        <a:graphic>
          <a:graphicData uri="http://schemas.openxmlformats.org/drawingml/2006/table">
            <a:tbl>
              <a:tblPr firstRow="1" bandRow="1">
                <a:tableStyleId>{21E4AEA4-8DFA-4A89-87EB-49C32662AFE0}</a:tableStyleId>
              </a:tblPr>
              <a:tblGrid>
                <a:gridCol w="1142999">
                  <a:extLst>
                    <a:ext uri="{9D8B030D-6E8A-4147-A177-3AD203B41FA5}">
                      <a16:colId xmlns:a16="http://schemas.microsoft.com/office/drawing/2014/main" val="20000"/>
                    </a:ext>
                  </a:extLst>
                </a:gridCol>
                <a:gridCol w="1142999">
                  <a:extLst>
                    <a:ext uri="{9D8B030D-6E8A-4147-A177-3AD203B41FA5}">
                      <a16:colId xmlns:a16="http://schemas.microsoft.com/office/drawing/2014/main" val="20001"/>
                    </a:ext>
                  </a:extLst>
                </a:gridCol>
                <a:gridCol w="1142999">
                  <a:extLst>
                    <a:ext uri="{9D8B030D-6E8A-4147-A177-3AD203B41FA5}">
                      <a16:colId xmlns:a16="http://schemas.microsoft.com/office/drawing/2014/main" val="20002"/>
                    </a:ext>
                  </a:extLst>
                </a:gridCol>
                <a:gridCol w="233763">
                  <a:extLst>
                    <a:ext uri="{9D8B030D-6E8A-4147-A177-3AD203B41FA5}">
                      <a16:colId xmlns:a16="http://schemas.microsoft.com/office/drawing/2014/main" val="20003"/>
                    </a:ext>
                  </a:extLst>
                </a:gridCol>
                <a:gridCol w="1105477">
                  <a:extLst>
                    <a:ext uri="{9D8B030D-6E8A-4147-A177-3AD203B41FA5}">
                      <a16:colId xmlns:a16="http://schemas.microsoft.com/office/drawing/2014/main" val="20004"/>
                    </a:ext>
                  </a:extLst>
                </a:gridCol>
                <a:gridCol w="242453">
                  <a:extLst>
                    <a:ext uri="{9D8B030D-6E8A-4147-A177-3AD203B41FA5}">
                      <a16:colId xmlns:a16="http://schemas.microsoft.com/office/drawing/2014/main" val="20005"/>
                    </a:ext>
                  </a:extLst>
                </a:gridCol>
                <a:gridCol w="2182075">
                  <a:extLst>
                    <a:ext uri="{9D8B030D-6E8A-4147-A177-3AD203B41FA5}">
                      <a16:colId xmlns:a16="http://schemas.microsoft.com/office/drawing/2014/main" val="20006"/>
                    </a:ext>
                  </a:extLst>
                </a:gridCol>
                <a:gridCol w="1951232">
                  <a:extLst>
                    <a:ext uri="{9D8B030D-6E8A-4147-A177-3AD203B41FA5}">
                      <a16:colId xmlns:a16="http://schemas.microsoft.com/office/drawing/2014/main" val="20007"/>
                    </a:ext>
                  </a:extLst>
                </a:gridCol>
              </a:tblGrid>
              <a:tr h="531059">
                <a:tc>
                  <a:txBody>
                    <a:bodyPr/>
                    <a:lstStyle/>
                    <a:p>
                      <a:pPr algn="ctr"/>
                      <a:r>
                        <a:rPr lang="zh-TW" altLang="en-US" sz="2400" b="0" dirty="0">
                          <a:solidFill>
                            <a:schemeClr val="bg1"/>
                          </a:solidFill>
                          <a:latin typeface="微軟正黑體" panose="020B0604030504040204" pitchFamily="34" charset="-120"/>
                          <a:ea typeface="微軟正黑體" panose="020B0604030504040204" pitchFamily="34" charset="-120"/>
                        </a:rPr>
                        <a:t>等級</a:t>
                      </a:r>
                    </a:p>
                  </a:txBody>
                  <a:tcPr marL="91438" marR="91438" marT="45714" marB="45714" anchor="ctr"/>
                </a:tc>
                <a:tc>
                  <a:txBody>
                    <a:bodyPr/>
                    <a:lstStyle/>
                    <a:p>
                      <a:pPr algn="ctr"/>
                      <a:r>
                        <a:rPr lang="zh-TW" altLang="en-US" sz="2400" b="0" dirty="0">
                          <a:solidFill>
                            <a:schemeClr val="bg1"/>
                          </a:solidFill>
                          <a:latin typeface="微軟正黑體" panose="020B0604030504040204" pitchFamily="34" charset="-120"/>
                          <a:ea typeface="微軟正黑體" panose="020B0604030504040204" pitchFamily="34" charset="-120"/>
                        </a:rPr>
                        <a:t>標示</a:t>
                      </a:r>
                    </a:p>
                  </a:txBody>
                  <a:tcPr marL="91438" marR="91438" marT="45714" marB="45714" anchor="ctr"/>
                </a:tc>
                <a:tc gridSpan="2">
                  <a:txBody>
                    <a:bodyPr/>
                    <a:lstStyle/>
                    <a:p>
                      <a:pPr algn="ctr"/>
                      <a:r>
                        <a:rPr lang="zh-TW" altLang="en-US" sz="2400" b="1" dirty="0">
                          <a:solidFill>
                            <a:srgbClr val="FFFF00"/>
                          </a:solidFill>
                          <a:latin typeface="微軟正黑體" panose="020B0604030504040204" pitchFamily="34" charset="-120"/>
                          <a:ea typeface="微軟正黑體" panose="020B0604030504040204" pitchFamily="34" charset="-120"/>
                        </a:rPr>
                        <a:t>閱  讀</a:t>
                      </a:r>
                    </a:p>
                  </a:txBody>
                  <a:tcPr marL="91438" marR="91438" marT="45714" marB="45714" anchor="ctr"/>
                </a:tc>
                <a:tc hMerge="1">
                  <a:txBody>
                    <a:bodyPr/>
                    <a:lstStyle/>
                    <a:p>
                      <a:endParaRPr lang="zh-TW" altLang="en-US" dirty="0"/>
                    </a:p>
                  </a:txBody>
                  <a:tcPr/>
                </a:tc>
                <a:tc gridSpan="2">
                  <a:txBody>
                    <a:bodyPr/>
                    <a:lstStyle/>
                    <a:p>
                      <a:pPr algn="ctr"/>
                      <a:r>
                        <a:rPr lang="zh-TW" altLang="en-US" sz="2400" b="1" dirty="0">
                          <a:solidFill>
                            <a:srgbClr val="FFFF00"/>
                          </a:solidFill>
                          <a:latin typeface="微軟正黑體" panose="020B0604030504040204" pitchFamily="34" charset="-120"/>
                          <a:ea typeface="微軟正黑體" panose="020B0604030504040204" pitchFamily="34" charset="-120"/>
                        </a:rPr>
                        <a:t>聽  力</a:t>
                      </a:r>
                    </a:p>
                  </a:txBody>
                  <a:tcPr marL="91438" marR="91438" marT="45714" marB="45714" anchor="ctr"/>
                </a:tc>
                <a:tc hMerge="1">
                  <a:txBody>
                    <a:bodyPr/>
                    <a:lstStyle/>
                    <a:p>
                      <a:endParaRPr lang="zh-TW" altLang="en-US" dirty="0"/>
                    </a:p>
                  </a:txBody>
                  <a:tcPr/>
                </a:tc>
                <a:tc gridSpan="2">
                  <a:txBody>
                    <a:bodyPr/>
                    <a:lstStyle/>
                    <a:p>
                      <a:pPr algn="ctr"/>
                      <a:r>
                        <a:rPr lang="zh-TW" altLang="en-US" sz="2400" b="1" dirty="0">
                          <a:solidFill>
                            <a:srgbClr val="FFFF00"/>
                          </a:solidFill>
                          <a:latin typeface="微軟正黑體" panose="020B0604030504040204" pitchFamily="34" charset="-120"/>
                          <a:ea typeface="微軟正黑體" panose="020B0604030504040204" pitchFamily="34" charset="-120"/>
                        </a:rPr>
                        <a:t>英      語</a:t>
                      </a:r>
                    </a:p>
                  </a:txBody>
                  <a:tcPr marL="91438" marR="91438" marT="45714" marB="45714" anchor="ctr"/>
                </a:tc>
                <a:tc hMerge="1">
                  <a:txBody>
                    <a:bodyPr/>
                    <a:lstStyle/>
                    <a:p>
                      <a:endParaRPr lang="zh-TW" altLang="en-US" dirty="0"/>
                    </a:p>
                  </a:txBody>
                  <a:tcPr/>
                </a:tc>
                <a:extLst>
                  <a:ext uri="{0D108BD9-81ED-4DB2-BD59-A6C34878D82A}">
                    <a16:rowId xmlns:a16="http://schemas.microsoft.com/office/drawing/2014/main" val="10000"/>
                  </a:ext>
                </a:extLst>
              </a:tr>
              <a:tr h="531059">
                <a:tc rowSpan="3">
                  <a:txBody>
                    <a:bodyPr/>
                    <a:lstStyle/>
                    <a:p>
                      <a:pPr algn="ctr"/>
                      <a:r>
                        <a:rPr lang="zh-TW" altLang="en-US" sz="2400" dirty="0">
                          <a:solidFill>
                            <a:srgbClr val="002060"/>
                          </a:solidFill>
                          <a:latin typeface="微軟正黑體" panose="020B0604030504040204" pitchFamily="34" charset="-120"/>
                          <a:ea typeface="微軟正黑體" panose="020B0604030504040204" pitchFamily="34" charset="-120"/>
                        </a:rPr>
                        <a:t>精熟</a:t>
                      </a:r>
                    </a:p>
                  </a:txBody>
                  <a:tcPr marL="91438" marR="91438" marT="45714" marB="45714" anchor="ctr">
                    <a:solidFill>
                      <a:schemeClr val="accent6">
                        <a:lumMod val="20000"/>
                        <a:lumOff val="80000"/>
                      </a:schemeClr>
                    </a:solidFill>
                  </a:tcPr>
                </a:tc>
                <a:tc>
                  <a:txBody>
                    <a:bodyPr/>
                    <a:lstStyle/>
                    <a:p>
                      <a:pPr algn="ctr"/>
                      <a:r>
                        <a:rPr lang="en-US" altLang="zh-TW" sz="2000" dirty="0">
                          <a:solidFill>
                            <a:srgbClr val="002060"/>
                          </a:solidFill>
                        </a:rPr>
                        <a:t>A++</a:t>
                      </a:r>
                      <a:endParaRPr lang="zh-TW" altLang="en-US" sz="2000" dirty="0">
                        <a:solidFill>
                          <a:srgbClr val="002060"/>
                        </a:solidFill>
                      </a:endParaRPr>
                    </a:p>
                  </a:txBody>
                  <a:tcPr marL="91438" marR="91438" marT="45714" marB="45714" anchor="ctr">
                    <a:solidFill>
                      <a:schemeClr val="accent6">
                        <a:lumMod val="20000"/>
                        <a:lumOff val="80000"/>
                      </a:schemeClr>
                    </a:solidFill>
                  </a:tcPr>
                </a:tc>
                <a:tc rowSpan="3">
                  <a:txBody>
                    <a:bodyPr/>
                    <a:lstStyle/>
                    <a:p>
                      <a:pPr algn="ctr"/>
                      <a:r>
                        <a:rPr lang="en-US" altLang="zh-TW" sz="2800" dirty="0">
                          <a:solidFill>
                            <a:srgbClr val="002060"/>
                          </a:solidFill>
                        </a:rPr>
                        <a:t>38-43</a:t>
                      </a:r>
                      <a:endParaRPr lang="zh-TW" altLang="en-US" sz="2800" dirty="0">
                        <a:solidFill>
                          <a:srgbClr val="002060"/>
                        </a:solidFill>
                      </a:endParaRPr>
                    </a:p>
                  </a:txBody>
                  <a:tcPr marL="91438" marR="91438" marT="45714" marB="45714" anchor="ctr">
                    <a:solidFill>
                      <a:schemeClr val="accent6">
                        <a:lumMod val="20000"/>
                        <a:lumOff val="80000"/>
                      </a:schemeClr>
                    </a:solidFill>
                  </a:tcPr>
                </a:tc>
                <a:tc>
                  <a:txBody>
                    <a:bodyPr/>
                    <a:lstStyle/>
                    <a:p>
                      <a:pPr algn="ctr"/>
                      <a:endParaRPr lang="zh-TW" altLang="en-US" sz="1200" dirty="0">
                        <a:solidFill>
                          <a:srgbClr val="002060"/>
                        </a:solidFill>
                      </a:endParaRPr>
                    </a:p>
                  </a:txBody>
                  <a:tcPr marL="91438" marR="91438" marT="45714" marB="45714" anchor="ctr">
                    <a:solidFill>
                      <a:schemeClr val="accent6">
                        <a:lumMod val="20000"/>
                        <a:lumOff val="80000"/>
                      </a:schemeClr>
                    </a:solidFill>
                  </a:tcPr>
                </a:tc>
                <a:tc rowSpan="3">
                  <a:txBody>
                    <a:bodyPr/>
                    <a:lstStyle/>
                    <a:p>
                      <a:pPr algn="ctr"/>
                      <a:r>
                        <a:rPr lang="en-US" altLang="zh-TW" sz="2000" dirty="0">
                          <a:solidFill>
                            <a:srgbClr val="002060"/>
                          </a:solidFill>
                        </a:rPr>
                        <a:t>-</a:t>
                      </a:r>
                      <a:endParaRPr lang="zh-TW" altLang="en-US" sz="2000" dirty="0">
                        <a:solidFill>
                          <a:srgbClr val="002060"/>
                        </a:solidFill>
                      </a:endParaRPr>
                    </a:p>
                  </a:txBody>
                  <a:tcPr marL="91438" marR="91438" marT="45714" marB="45714" anchor="ctr">
                    <a:solidFill>
                      <a:schemeClr val="accent6">
                        <a:lumMod val="20000"/>
                        <a:lumOff val="80000"/>
                      </a:schemeClr>
                    </a:solidFill>
                  </a:tcPr>
                </a:tc>
                <a:tc>
                  <a:txBody>
                    <a:bodyPr/>
                    <a:lstStyle/>
                    <a:p>
                      <a:pPr algn="ctr"/>
                      <a:endParaRPr lang="zh-TW" altLang="en-US" sz="2000" dirty="0">
                        <a:solidFill>
                          <a:srgbClr val="002060"/>
                        </a:solidFill>
                      </a:endParaRPr>
                    </a:p>
                  </a:txBody>
                  <a:tcPr marL="91438" marR="91438" marT="45714" marB="45714" anchor="ctr">
                    <a:solidFill>
                      <a:schemeClr val="accent6">
                        <a:lumMod val="20000"/>
                        <a:lumOff val="80000"/>
                      </a:schemeClr>
                    </a:solidFill>
                  </a:tcPr>
                </a:tc>
                <a:tc rowSpan="3">
                  <a:txBody>
                    <a:bodyPr/>
                    <a:lstStyle/>
                    <a:p>
                      <a:pPr algn="ctr"/>
                      <a:r>
                        <a:rPr lang="en-US" altLang="zh-TW" sz="2000" dirty="0">
                          <a:solidFill>
                            <a:srgbClr val="002060"/>
                          </a:solidFill>
                        </a:rPr>
                        <a:t>90.70-100.00</a:t>
                      </a:r>
                      <a:endParaRPr lang="zh-TW" altLang="en-US" sz="2000" dirty="0">
                        <a:solidFill>
                          <a:srgbClr val="002060"/>
                        </a:solidFill>
                      </a:endParaRPr>
                    </a:p>
                  </a:txBody>
                  <a:tcPr marL="91438" marR="91438" marT="45714" marB="45714" anchor="ctr">
                    <a:solidFill>
                      <a:schemeClr val="accent6">
                        <a:lumMod val="20000"/>
                        <a:lumOff val="80000"/>
                      </a:schemeClr>
                    </a:solidFill>
                  </a:tcPr>
                </a:tc>
                <a:tc>
                  <a:txBody>
                    <a:bodyPr/>
                    <a:lstStyle/>
                    <a:p>
                      <a:pPr algn="ctr"/>
                      <a:r>
                        <a:rPr lang="en-US" altLang="zh-TW" sz="1600" dirty="0">
                          <a:solidFill>
                            <a:srgbClr val="002060"/>
                          </a:solidFill>
                        </a:rPr>
                        <a:t>98.14-100.00</a:t>
                      </a:r>
                      <a:endParaRPr lang="zh-TW" altLang="en-US" sz="1600" dirty="0">
                        <a:solidFill>
                          <a:srgbClr val="002060"/>
                        </a:solidFill>
                      </a:endParaRPr>
                    </a:p>
                  </a:txBody>
                  <a:tcPr marL="91438" marR="91438" marT="45714" marB="45714" anchor="ctr">
                    <a:solidFill>
                      <a:schemeClr val="accent6">
                        <a:lumMod val="20000"/>
                        <a:lumOff val="80000"/>
                      </a:schemeClr>
                    </a:solidFill>
                  </a:tcPr>
                </a:tc>
                <a:extLst>
                  <a:ext uri="{0D108BD9-81ED-4DB2-BD59-A6C34878D82A}">
                    <a16:rowId xmlns:a16="http://schemas.microsoft.com/office/drawing/2014/main" val="10001"/>
                  </a:ext>
                </a:extLst>
              </a:tr>
              <a:tr h="531059">
                <a:tc vMerge="1">
                  <a:txBody>
                    <a:bodyPr/>
                    <a:lstStyle/>
                    <a:p>
                      <a:endParaRPr lang="zh-TW" altLang="en-US" dirty="0"/>
                    </a:p>
                  </a:txBody>
                  <a:tcPr/>
                </a:tc>
                <a:tc>
                  <a:txBody>
                    <a:bodyPr/>
                    <a:lstStyle/>
                    <a:p>
                      <a:pPr algn="ctr"/>
                      <a:r>
                        <a:rPr lang="en-US" altLang="zh-TW" sz="2000" dirty="0">
                          <a:solidFill>
                            <a:srgbClr val="002060"/>
                          </a:solidFill>
                        </a:rPr>
                        <a:t>A+</a:t>
                      </a:r>
                      <a:endParaRPr lang="zh-TW" altLang="en-US" sz="2000" dirty="0">
                        <a:solidFill>
                          <a:srgbClr val="002060"/>
                        </a:solidFill>
                      </a:endParaRPr>
                    </a:p>
                  </a:txBody>
                  <a:tcPr marL="91438" marR="91438" marT="45714" marB="45714" anchor="ctr">
                    <a:solidFill>
                      <a:schemeClr val="accent6">
                        <a:lumMod val="20000"/>
                        <a:lumOff val="80000"/>
                      </a:schemeClr>
                    </a:solidFill>
                  </a:tcPr>
                </a:tc>
                <a:tc vMerge="1">
                  <a:txBody>
                    <a:bodyPr/>
                    <a:lstStyle/>
                    <a:p>
                      <a:endParaRPr lang="zh-TW" altLang="en-US" dirty="0"/>
                    </a:p>
                  </a:txBody>
                  <a:tcPr/>
                </a:tc>
                <a:tc>
                  <a:txBody>
                    <a:bodyPr/>
                    <a:lstStyle/>
                    <a:p>
                      <a:pPr algn="ctr"/>
                      <a:endParaRPr lang="zh-TW" altLang="en-US" sz="1200" dirty="0">
                        <a:solidFill>
                          <a:srgbClr val="002060"/>
                        </a:solidFill>
                      </a:endParaRPr>
                    </a:p>
                  </a:txBody>
                  <a:tcPr marL="91438" marR="91438" marT="45714" marB="45714" anchor="ctr">
                    <a:solidFill>
                      <a:schemeClr val="accent6">
                        <a:lumMod val="20000"/>
                        <a:lumOff val="80000"/>
                      </a:schemeClr>
                    </a:solidFill>
                  </a:tcPr>
                </a:tc>
                <a:tc vMerge="1">
                  <a:txBody>
                    <a:bodyPr/>
                    <a:lstStyle/>
                    <a:p>
                      <a:endParaRPr lang="zh-TW" altLang="en-US" dirty="0"/>
                    </a:p>
                  </a:txBody>
                  <a:tcPr/>
                </a:tc>
                <a:tc>
                  <a:txBody>
                    <a:bodyPr/>
                    <a:lstStyle/>
                    <a:p>
                      <a:pPr algn="ctr"/>
                      <a:endParaRPr lang="zh-TW" altLang="en-US" sz="2000" dirty="0">
                        <a:solidFill>
                          <a:srgbClr val="002060"/>
                        </a:solidFill>
                      </a:endParaRPr>
                    </a:p>
                  </a:txBody>
                  <a:tcPr marL="91438" marR="91438" marT="45714" marB="45714" anchor="ctr">
                    <a:solidFill>
                      <a:schemeClr val="accent6">
                        <a:lumMod val="20000"/>
                        <a:lumOff val="80000"/>
                      </a:schemeClr>
                    </a:solidFill>
                  </a:tcPr>
                </a:tc>
                <a:tc vMerge="1">
                  <a:txBody>
                    <a:bodyPr/>
                    <a:lstStyle/>
                    <a:p>
                      <a:endParaRPr lang="zh-TW" altLang="en-US" dirty="0"/>
                    </a:p>
                  </a:txBody>
                  <a:tcPr/>
                </a:tc>
                <a:tc>
                  <a:txBody>
                    <a:bodyPr/>
                    <a:lstStyle/>
                    <a:p>
                      <a:pPr algn="ctr"/>
                      <a:r>
                        <a:rPr lang="en-US" altLang="zh-TW" sz="1600" dirty="0">
                          <a:solidFill>
                            <a:srgbClr val="002060"/>
                          </a:solidFill>
                        </a:rPr>
                        <a:t>95.33-98.13</a:t>
                      </a:r>
                      <a:endParaRPr lang="zh-TW" altLang="en-US" sz="1600" dirty="0">
                        <a:solidFill>
                          <a:srgbClr val="002060"/>
                        </a:solidFill>
                      </a:endParaRPr>
                    </a:p>
                  </a:txBody>
                  <a:tcPr marL="91438" marR="91438" marT="45714" marB="45714" anchor="ctr">
                    <a:solidFill>
                      <a:schemeClr val="accent6">
                        <a:lumMod val="20000"/>
                        <a:lumOff val="80000"/>
                      </a:schemeClr>
                    </a:solidFill>
                  </a:tcPr>
                </a:tc>
                <a:extLst>
                  <a:ext uri="{0D108BD9-81ED-4DB2-BD59-A6C34878D82A}">
                    <a16:rowId xmlns:a16="http://schemas.microsoft.com/office/drawing/2014/main" val="10002"/>
                  </a:ext>
                </a:extLst>
              </a:tr>
              <a:tr h="531059">
                <a:tc vMerge="1">
                  <a:txBody>
                    <a:bodyPr/>
                    <a:lstStyle/>
                    <a:p>
                      <a:endParaRPr lang="zh-TW" altLang="en-US" dirty="0"/>
                    </a:p>
                  </a:txBody>
                  <a:tcPr/>
                </a:tc>
                <a:tc>
                  <a:txBody>
                    <a:bodyPr/>
                    <a:lstStyle/>
                    <a:p>
                      <a:pPr algn="ctr"/>
                      <a:r>
                        <a:rPr lang="en-US" altLang="zh-TW" sz="2000" dirty="0">
                          <a:solidFill>
                            <a:srgbClr val="002060"/>
                          </a:solidFill>
                        </a:rPr>
                        <a:t>A</a:t>
                      </a:r>
                      <a:endParaRPr lang="zh-TW" altLang="en-US" sz="2000" dirty="0">
                        <a:solidFill>
                          <a:srgbClr val="002060"/>
                        </a:solidFill>
                      </a:endParaRPr>
                    </a:p>
                  </a:txBody>
                  <a:tcPr marL="91438" marR="91438" marT="45714" marB="45714" anchor="ctr">
                    <a:solidFill>
                      <a:schemeClr val="accent6">
                        <a:lumMod val="20000"/>
                        <a:lumOff val="80000"/>
                      </a:schemeClr>
                    </a:solidFill>
                  </a:tcPr>
                </a:tc>
                <a:tc vMerge="1">
                  <a:txBody>
                    <a:bodyPr/>
                    <a:lstStyle/>
                    <a:p>
                      <a:endParaRPr lang="zh-TW" altLang="en-US" dirty="0"/>
                    </a:p>
                  </a:txBody>
                  <a:tcPr/>
                </a:tc>
                <a:tc>
                  <a:txBody>
                    <a:bodyPr/>
                    <a:lstStyle/>
                    <a:p>
                      <a:pPr algn="ctr"/>
                      <a:endParaRPr lang="zh-TW" altLang="en-US" sz="1200" dirty="0">
                        <a:solidFill>
                          <a:srgbClr val="002060"/>
                        </a:solidFill>
                      </a:endParaRPr>
                    </a:p>
                  </a:txBody>
                  <a:tcPr marL="91438" marR="91438" marT="45714" marB="45714" anchor="ctr">
                    <a:solidFill>
                      <a:schemeClr val="accent6">
                        <a:lumMod val="20000"/>
                        <a:lumOff val="80000"/>
                      </a:schemeClr>
                    </a:solidFill>
                  </a:tcPr>
                </a:tc>
                <a:tc vMerge="1">
                  <a:txBody>
                    <a:bodyPr/>
                    <a:lstStyle/>
                    <a:p>
                      <a:endParaRPr lang="zh-TW" altLang="en-US" dirty="0"/>
                    </a:p>
                  </a:txBody>
                  <a:tcPr/>
                </a:tc>
                <a:tc>
                  <a:txBody>
                    <a:bodyPr/>
                    <a:lstStyle/>
                    <a:p>
                      <a:pPr algn="ctr"/>
                      <a:endParaRPr lang="zh-TW" altLang="en-US" sz="2000" dirty="0">
                        <a:solidFill>
                          <a:srgbClr val="002060"/>
                        </a:solidFill>
                      </a:endParaRPr>
                    </a:p>
                  </a:txBody>
                  <a:tcPr marL="91438" marR="91438" marT="45714" marB="45714" anchor="ctr">
                    <a:solidFill>
                      <a:schemeClr val="accent6">
                        <a:lumMod val="20000"/>
                        <a:lumOff val="80000"/>
                      </a:schemeClr>
                    </a:solidFill>
                  </a:tcPr>
                </a:tc>
                <a:tc vMerge="1">
                  <a:txBody>
                    <a:bodyPr/>
                    <a:lstStyle/>
                    <a:p>
                      <a:endParaRPr lang="zh-TW" altLang="en-US" dirty="0"/>
                    </a:p>
                  </a:txBody>
                  <a:tcPr/>
                </a:tc>
                <a:tc>
                  <a:txBody>
                    <a:bodyPr/>
                    <a:lstStyle/>
                    <a:p>
                      <a:pPr algn="ctr"/>
                      <a:r>
                        <a:rPr lang="en-US" altLang="zh-TW" sz="1600" dirty="0">
                          <a:solidFill>
                            <a:srgbClr val="002060"/>
                          </a:solidFill>
                        </a:rPr>
                        <a:t>90.70-95.32</a:t>
                      </a:r>
                      <a:endParaRPr lang="zh-TW" altLang="en-US" sz="1600" dirty="0">
                        <a:solidFill>
                          <a:srgbClr val="002060"/>
                        </a:solidFill>
                      </a:endParaRPr>
                    </a:p>
                  </a:txBody>
                  <a:tcPr marL="91438" marR="91438" marT="45714" marB="45714" anchor="ctr">
                    <a:solidFill>
                      <a:schemeClr val="accent6">
                        <a:lumMod val="20000"/>
                        <a:lumOff val="80000"/>
                      </a:schemeClr>
                    </a:solidFill>
                  </a:tcPr>
                </a:tc>
                <a:extLst>
                  <a:ext uri="{0D108BD9-81ED-4DB2-BD59-A6C34878D82A}">
                    <a16:rowId xmlns:a16="http://schemas.microsoft.com/office/drawing/2014/main" val="10003"/>
                  </a:ext>
                </a:extLst>
              </a:tr>
              <a:tr h="531059">
                <a:tc rowSpan="3">
                  <a:txBody>
                    <a:bodyPr/>
                    <a:lstStyle/>
                    <a:p>
                      <a:pPr algn="ctr"/>
                      <a:r>
                        <a:rPr lang="zh-TW" altLang="en-US" sz="2400" dirty="0">
                          <a:solidFill>
                            <a:srgbClr val="0070C0"/>
                          </a:solidFill>
                          <a:latin typeface="微軟正黑體" panose="020B0604030504040204" pitchFamily="34" charset="-120"/>
                          <a:ea typeface="微軟正黑體" panose="020B0604030504040204" pitchFamily="34" charset="-120"/>
                        </a:rPr>
                        <a:t>基礎</a:t>
                      </a:r>
                    </a:p>
                  </a:txBody>
                  <a:tcPr marL="91438" marR="91438" marT="45714" marB="45714" anchor="ctr">
                    <a:solidFill>
                      <a:schemeClr val="accent5">
                        <a:lumMod val="20000"/>
                        <a:lumOff val="80000"/>
                      </a:schemeClr>
                    </a:solidFill>
                  </a:tcPr>
                </a:tc>
                <a:tc>
                  <a:txBody>
                    <a:bodyPr/>
                    <a:lstStyle/>
                    <a:p>
                      <a:pPr algn="ctr"/>
                      <a:r>
                        <a:rPr lang="en-US" altLang="zh-TW" sz="2000" dirty="0">
                          <a:solidFill>
                            <a:srgbClr val="0070C0"/>
                          </a:solidFill>
                        </a:rPr>
                        <a:t>B++</a:t>
                      </a:r>
                      <a:endParaRPr lang="zh-TW" altLang="en-US" sz="2000" dirty="0">
                        <a:solidFill>
                          <a:srgbClr val="0070C0"/>
                        </a:solidFill>
                      </a:endParaRPr>
                    </a:p>
                  </a:txBody>
                  <a:tcPr marL="91438" marR="91438" marT="45714" marB="45714" anchor="ctr">
                    <a:solidFill>
                      <a:schemeClr val="accent5">
                        <a:lumMod val="20000"/>
                        <a:lumOff val="80000"/>
                      </a:schemeClr>
                    </a:solidFill>
                  </a:tcPr>
                </a:tc>
                <a:tc rowSpan="3">
                  <a:txBody>
                    <a:bodyPr/>
                    <a:lstStyle/>
                    <a:p>
                      <a:pPr algn="ctr"/>
                      <a:r>
                        <a:rPr lang="en-US" altLang="zh-TW" sz="2800" dirty="0">
                          <a:solidFill>
                            <a:srgbClr val="0070C0"/>
                          </a:solidFill>
                        </a:rPr>
                        <a:t>14-37</a:t>
                      </a:r>
                      <a:endParaRPr lang="zh-TW" altLang="en-US" sz="2800" dirty="0">
                        <a:solidFill>
                          <a:srgbClr val="0070C0"/>
                        </a:solidFill>
                      </a:endParaRPr>
                    </a:p>
                  </a:txBody>
                  <a:tcPr marL="91438" marR="91438" marT="45714" marB="45714" anchor="ctr">
                    <a:solidFill>
                      <a:schemeClr val="accent5">
                        <a:lumMod val="20000"/>
                        <a:lumOff val="80000"/>
                      </a:schemeClr>
                    </a:solidFill>
                  </a:tcPr>
                </a:tc>
                <a:tc>
                  <a:txBody>
                    <a:bodyPr/>
                    <a:lstStyle/>
                    <a:p>
                      <a:pPr algn="ctr"/>
                      <a:endParaRPr lang="zh-TW" altLang="en-US" sz="1200" dirty="0">
                        <a:solidFill>
                          <a:srgbClr val="0070C0"/>
                        </a:solidFill>
                      </a:endParaRPr>
                    </a:p>
                  </a:txBody>
                  <a:tcPr marL="91438" marR="91438" marT="45714" marB="45714" anchor="ctr">
                    <a:solidFill>
                      <a:schemeClr val="accent5">
                        <a:lumMod val="20000"/>
                        <a:lumOff val="80000"/>
                      </a:schemeClr>
                    </a:solidFill>
                  </a:tcPr>
                </a:tc>
                <a:tc rowSpan="3">
                  <a:txBody>
                    <a:bodyPr/>
                    <a:lstStyle/>
                    <a:p>
                      <a:pPr algn="ctr"/>
                      <a:r>
                        <a:rPr lang="en-US" altLang="zh-TW" sz="2000" dirty="0">
                          <a:solidFill>
                            <a:srgbClr val="0070C0"/>
                          </a:solidFill>
                        </a:rPr>
                        <a:t>13-21</a:t>
                      </a:r>
                      <a:endParaRPr lang="zh-TW" altLang="en-US" sz="2000" dirty="0">
                        <a:solidFill>
                          <a:srgbClr val="0070C0"/>
                        </a:solidFill>
                      </a:endParaRPr>
                    </a:p>
                  </a:txBody>
                  <a:tcPr marL="91438" marR="91438" marT="45714" marB="45714" anchor="ctr">
                    <a:solidFill>
                      <a:schemeClr val="accent5">
                        <a:lumMod val="20000"/>
                        <a:lumOff val="80000"/>
                      </a:schemeClr>
                    </a:solidFill>
                  </a:tcPr>
                </a:tc>
                <a:tc>
                  <a:txBody>
                    <a:bodyPr/>
                    <a:lstStyle/>
                    <a:p>
                      <a:pPr algn="ctr"/>
                      <a:endParaRPr lang="zh-TW" altLang="en-US" sz="2000" dirty="0">
                        <a:solidFill>
                          <a:srgbClr val="0070C0"/>
                        </a:solidFill>
                      </a:endParaRPr>
                    </a:p>
                  </a:txBody>
                  <a:tcPr marL="91438" marR="91438" marT="45714" marB="45714" anchor="ctr">
                    <a:solidFill>
                      <a:schemeClr val="accent5">
                        <a:lumMod val="20000"/>
                        <a:lumOff val="80000"/>
                      </a:schemeClr>
                    </a:solidFill>
                  </a:tcPr>
                </a:tc>
                <a:tc rowSpan="3">
                  <a:txBody>
                    <a:bodyPr/>
                    <a:lstStyle/>
                    <a:p>
                      <a:pPr algn="ctr"/>
                      <a:r>
                        <a:rPr lang="en-US" altLang="zh-TW" sz="2000" dirty="0">
                          <a:solidFill>
                            <a:srgbClr val="0070C0"/>
                          </a:solidFill>
                        </a:rPr>
                        <a:t>38.43-90.69</a:t>
                      </a:r>
                      <a:endParaRPr lang="zh-TW" altLang="en-US" sz="2000" dirty="0">
                        <a:solidFill>
                          <a:srgbClr val="0070C0"/>
                        </a:solidFill>
                      </a:endParaRPr>
                    </a:p>
                  </a:txBody>
                  <a:tcPr marL="91438" marR="91438" marT="45714" marB="45714" anchor="ctr">
                    <a:solidFill>
                      <a:schemeClr val="accent5">
                        <a:lumMod val="20000"/>
                        <a:lumOff val="80000"/>
                      </a:schemeClr>
                    </a:solidFill>
                  </a:tcPr>
                </a:tc>
                <a:tc>
                  <a:txBody>
                    <a:bodyPr/>
                    <a:lstStyle/>
                    <a:p>
                      <a:pPr algn="ctr"/>
                      <a:r>
                        <a:rPr lang="en-US" altLang="zh-TW" sz="1600" dirty="0">
                          <a:solidFill>
                            <a:srgbClr val="0070C0"/>
                          </a:solidFill>
                        </a:rPr>
                        <a:t>83.21-90.69</a:t>
                      </a:r>
                      <a:endParaRPr lang="zh-TW" altLang="en-US" sz="1600" dirty="0">
                        <a:solidFill>
                          <a:srgbClr val="0070C0"/>
                        </a:solidFill>
                      </a:endParaRPr>
                    </a:p>
                  </a:txBody>
                  <a:tcPr marL="91438" marR="91438" marT="45714" marB="45714" anchor="ctr">
                    <a:solidFill>
                      <a:schemeClr val="accent5">
                        <a:lumMod val="20000"/>
                        <a:lumOff val="80000"/>
                      </a:schemeClr>
                    </a:solidFill>
                  </a:tcPr>
                </a:tc>
                <a:extLst>
                  <a:ext uri="{0D108BD9-81ED-4DB2-BD59-A6C34878D82A}">
                    <a16:rowId xmlns:a16="http://schemas.microsoft.com/office/drawing/2014/main" val="10004"/>
                  </a:ext>
                </a:extLst>
              </a:tr>
              <a:tr h="531059">
                <a:tc vMerge="1">
                  <a:txBody>
                    <a:bodyPr/>
                    <a:lstStyle/>
                    <a:p>
                      <a:endParaRPr lang="zh-TW" altLang="en-US" dirty="0"/>
                    </a:p>
                  </a:txBody>
                  <a:tcPr/>
                </a:tc>
                <a:tc>
                  <a:txBody>
                    <a:bodyPr/>
                    <a:lstStyle/>
                    <a:p>
                      <a:pPr algn="ctr"/>
                      <a:r>
                        <a:rPr lang="en-US" altLang="zh-TW" sz="2000" dirty="0">
                          <a:solidFill>
                            <a:srgbClr val="0070C0"/>
                          </a:solidFill>
                        </a:rPr>
                        <a:t>B+</a:t>
                      </a:r>
                      <a:endParaRPr lang="zh-TW" altLang="en-US" sz="2000" dirty="0">
                        <a:solidFill>
                          <a:srgbClr val="0070C0"/>
                        </a:solidFill>
                      </a:endParaRPr>
                    </a:p>
                  </a:txBody>
                  <a:tcPr marL="91438" marR="91438" marT="45714" marB="45714" anchor="ctr">
                    <a:solidFill>
                      <a:schemeClr val="accent5">
                        <a:lumMod val="20000"/>
                        <a:lumOff val="80000"/>
                      </a:schemeClr>
                    </a:solidFill>
                  </a:tcPr>
                </a:tc>
                <a:tc vMerge="1">
                  <a:txBody>
                    <a:bodyPr/>
                    <a:lstStyle/>
                    <a:p>
                      <a:endParaRPr lang="zh-TW" altLang="en-US" dirty="0"/>
                    </a:p>
                  </a:txBody>
                  <a:tcPr/>
                </a:tc>
                <a:tc>
                  <a:txBody>
                    <a:bodyPr/>
                    <a:lstStyle/>
                    <a:p>
                      <a:pPr algn="ctr"/>
                      <a:endParaRPr lang="zh-TW" altLang="en-US" sz="1200" dirty="0">
                        <a:solidFill>
                          <a:srgbClr val="0070C0"/>
                        </a:solidFill>
                      </a:endParaRPr>
                    </a:p>
                  </a:txBody>
                  <a:tcPr marL="91438" marR="91438" marT="45714" marB="45714" anchor="ctr">
                    <a:solidFill>
                      <a:schemeClr val="accent5">
                        <a:lumMod val="20000"/>
                        <a:lumOff val="80000"/>
                      </a:schemeClr>
                    </a:solidFill>
                  </a:tcPr>
                </a:tc>
                <a:tc vMerge="1">
                  <a:txBody>
                    <a:bodyPr/>
                    <a:lstStyle/>
                    <a:p>
                      <a:endParaRPr lang="zh-TW" altLang="en-US" dirty="0"/>
                    </a:p>
                  </a:txBody>
                  <a:tcPr/>
                </a:tc>
                <a:tc>
                  <a:txBody>
                    <a:bodyPr/>
                    <a:lstStyle/>
                    <a:p>
                      <a:pPr algn="ctr"/>
                      <a:endParaRPr lang="zh-TW" altLang="en-US" sz="2000" dirty="0">
                        <a:solidFill>
                          <a:srgbClr val="0070C0"/>
                        </a:solidFill>
                      </a:endParaRPr>
                    </a:p>
                  </a:txBody>
                  <a:tcPr marL="91438" marR="91438" marT="45714" marB="45714" anchor="ctr">
                    <a:solidFill>
                      <a:schemeClr val="accent5">
                        <a:lumMod val="20000"/>
                        <a:lumOff val="80000"/>
                      </a:schemeClr>
                    </a:solidFill>
                  </a:tcPr>
                </a:tc>
                <a:tc vMerge="1">
                  <a:txBody>
                    <a:bodyPr/>
                    <a:lstStyle/>
                    <a:p>
                      <a:endParaRPr lang="zh-TW" altLang="en-US" dirty="0"/>
                    </a:p>
                  </a:txBody>
                  <a:tcPr/>
                </a:tc>
                <a:tc>
                  <a:txBody>
                    <a:bodyPr/>
                    <a:lstStyle/>
                    <a:p>
                      <a:pPr algn="ctr"/>
                      <a:r>
                        <a:rPr lang="en-US" altLang="zh-TW" sz="1600" dirty="0">
                          <a:solidFill>
                            <a:srgbClr val="0070C0"/>
                          </a:solidFill>
                        </a:rPr>
                        <a:t>71.05-83.20</a:t>
                      </a:r>
                      <a:endParaRPr lang="zh-TW" altLang="en-US" sz="1600" dirty="0">
                        <a:solidFill>
                          <a:srgbClr val="0070C0"/>
                        </a:solidFill>
                      </a:endParaRPr>
                    </a:p>
                  </a:txBody>
                  <a:tcPr marL="91438" marR="91438" marT="45714" marB="45714" anchor="ctr">
                    <a:solidFill>
                      <a:schemeClr val="accent5">
                        <a:lumMod val="20000"/>
                        <a:lumOff val="80000"/>
                      </a:schemeClr>
                    </a:solidFill>
                  </a:tcPr>
                </a:tc>
                <a:extLst>
                  <a:ext uri="{0D108BD9-81ED-4DB2-BD59-A6C34878D82A}">
                    <a16:rowId xmlns:a16="http://schemas.microsoft.com/office/drawing/2014/main" val="10005"/>
                  </a:ext>
                </a:extLst>
              </a:tr>
              <a:tr h="531059">
                <a:tc vMerge="1">
                  <a:txBody>
                    <a:bodyPr/>
                    <a:lstStyle/>
                    <a:p>
                      <a:endParaRPr lang="zh-TW" altLang="en-US" dirty="0"/>
                    </a:p>
                  </a:txBody>
                  <a:tcPr/>
                </a:tc>
                <a:tc>
                  <a:txBody>
                    <a:bodyPr/>
                    <a:lstStyle/>
                    <a:p>
                      <a:pPr algn="ctr"/>
                      <a:r>
                        <a:rPr lang="en-US" altLang="zh-TW" sz="2000" dirty="0">
                          <a:solidFill>
                            <a:srgbClr val="0070C0"/>
                          </a:solidFill>
                        </a:rPr>
                        <a:t>B</a:t>
                      </a:r>
                      <a:endParaRPr lang="zh-TW" altLang="en-US" sz="2000" dirty="0">
                        <a:solidFill>
                          <a:srgbClr val="0070C0"/>
                        </a:solidFill>
                      </a:endParaRPr>
                    </a:p>
                  </a:txBody>
                  <a:tcPr marL="91438" marR="91438" marT="45714" marB="45714" anchor="ctr">
                    <a:solidFill>
                      <a:schemeClr val="accent5">
                        <a:lumMod val="20000"/>
                        <a:lumOff val="80000"/>
                      </a:schemeClr>
                    </a:solidFill>
                  </a:tcPr>
                </a:tc>
                <a:tc vMerge="1">
                  <a:txBody>
                    <a:bodyPr/>
                    <a:lstStyle/>
                    <a:p>
                      <a:endParaRPr lang="zh-TW" altLang="en-US" dirty="0"/>
                    </a:p>
                  </a:txBody>
                  <a:tcPr/>
                </a:tc>
                <a:tc>
                  <a:txBody>
                    <a:bodyPr/>
                    <a:lstStyle/>
                    <a:p>
                      <a:pPr algn="ctr"/>
                      <a:endParaRPr lang="zh-TW" altLang="en-US" sz="1200" dirty="0">
                        <a:solidFill>
                          <a:srgbClr val="0070C0"/>
                        </a:solidFill>
                      </a:endParaRPr>
                    </a:p>
                  </a:txBody>
                  <a:tcPr marL="91438" marR="91438" marT="45714" marB="45714" anchor="ctr">
                    <a:solidFill>
                      <a:schemeClr val="accent5">
                        <a:lumMod val="20000"/>
                        <a:lumOff val="80000"/>
                      </a:schemeClr>
                    </a:solidFill>
                  </a:tcPr>
                </a:tc>
                <a:tc vMerge="1">
                  <a:txBody>
                    <a:bodyPr/>
                    <a:lstStyle/>
                    <a:p>
                      <a:endParaRPr lang="zh-TW" altLang="en-US" dirty="0"/>
                    </a:p>
                  </a:txBody>
                  <a:tcPr/>
                </a:tc>
                <a:tc>
                  <a:txBody>
                    <a:bodyPr/>
                    <a:lstStyle/>
                    <a:p>
                      <a:pPr algn="ctr"/>
                      <a:endParaRPr lang="zh-TW" altLang="en-US" sz="2000" dirty="0">
                        <a:solidFill>
                          <a:srgbClr val="0070C0"/>
                        </a:solidFill>
                      </a:endParaRPr>
                    </a:p>
                  </a:txBody>
                  <a:tcPr marL="91438" marR="91438" marT="45714" marB="45714" anchor="ctr">
                    <a:solidFill>
                      <a:schemeClr val="accent5">
                        <a:lumMod val="20000"/>
                        <a:lumOff val="80000"/>
                      </a:schemeClr>
                    </a:solidFill>
                  </a:tcPr>
                </a:tc>
                <a:tc vMerge="1">
                  <a:txBody>
                    <a:bodyPr/>
                    <a:lstStyle/>
                    <a:p>
                      <a:endParaRPr lang="zh-TW" altLang="en-US" dirty="0"/>
                    </a:p>
                  </a:txBody>
                  <a:tcPr/>
                </a:tc>
                <a:tc>
                  <a:txBody>
                    <a:bodyPr/>
                    <a:lstStyle/>
                    <a:p>
                      <a:pPr algn="ctr"/>
                      <a:r>
                        <a:rPr lang="en-US" altLang="zh-TW" sz="1600" dirty="0">
                          <a:solidFill>
                            <a:srgbClr val="0070C0"/>
                          </a:solidFill>
                        </a:rPr>
                        <a:t>38.43-71.04</a:t>
                      </a:r>
                      <a:endParaRPr lang="zh-TW" altLang="en-US" sz="1600" dirty="0">
                        <a:solidFill>
                          <a:srgbClr val="0070C0"/>
                        </a:solidFill>
                      </a:endParaRPr>
                    </a:p>
                  </a:txBody>
                  <a:tcPr marL="91438" marR="91438" marT="45714" marB="45714" anchor="ctr">
                    <a:solidFill>
                      <a:schemeClr val="accent5">
                        <a:lumMod val="20000"/>
                        <a:lumOff val="80000"/>
                      </a:schemeClr>
                    </a:solidFill>
                  </a:tcPr>
                </a:tc>
                <a:extLst>
                  <a:ext uri="{0D108BD9-81ED-4DB2-BD59-A6C34878D82A}">
                    <a16:rowId xmlns:a16="http://schemas.microsoft.com/office/drawing/2014/main" val="10006"/>
                  </a:ext>
                </a:extLst>
              </a:tr>
              <a:tr h="531059">
                <a:tc>
                  <a:txBody>
                    <a:bodyPr/>
                    <a:lstStyle/>
                    <a:p>
                      <a:pPr algn="ctr"/>
                      <a:r>
                        <a:rPr lang="zh-TW" altLang="en-US" sz="2000" dirty="0">
                          <a:solidFill>
                            <a:srgbClr val="002060"/>
                          </a:solidFill>
                          <a:latin typeface="微軟正黑體" panose="020B0604030504040204" pitchFamily="34" charset="-120"/>
                          <a:ea typeface="微軟正黑體" panose="020B0604030504040204" pitchFamily="34" charset="-120"/>
                        </a:rPr>
                        <a:t>待加強</a:t>
                      </a:r>
                    </a:p>
                  </a:txBody>
                  <a:tcPr marL="91438" marR="91438" marT="45714" marB="45714" anchor="ctr"/>
                </a:tc>
                <a:tc>
                  <a:txBody>
                    <a:bodyPr/>
                    <a:lstStyle/>
                    <a:p>
                      <a:pPr algn="ctr"/>
                      <a:r>
                        <a:rPr lang="en-US" altLang="zh-TW" sz="2000" dirty="0"/>
                        <a:t>C</a:t>
                      </a:r>
                      <a:endParaRPr lang="zh-TW" altLang="en-US" sz="2000" dirty="0"/>
                    </a:p>
                  </a:txBody>
                  <a:tcPr marL="91438" marR="91438" marT="45714" marB="45714" anchor="ctr"/>
                </a:tc>
                <a:tc gridSpan="2">
                  <a:txBody>
                    <a:bodyPr/>
                    <a:lstStyle/>
                    <a:p>
                      <a:pPr algn="ctr"/>
                      <a:r>
                        <a:rPr lang="en-US" altLang="zh-TW" sz="2800" dirty="0"/>
                        <a:t>0-13</a:t>
                      </a:r>
                      <a:endParaRPr lang="zh-TW" altLang="en-US" sz="2800" dirty="0"/>
                    </a:p>
                  </a:txBody>
                  <a:tcPr marL="91438" marR="91438" marT="45714" marB="45714" anchor="ctr"/>
                </a:tc>
                <a:tc hMerge="1">
                  <a:txBody>
                    <a:bodyPr/>
                    <a:lstStyle/>
                    <a:p>
                      <a:endParaRPr lang="zh-TW" altLang="en-US" dirty="0"/>
                    </a:p>
                  </a:txBody>
                  <a:tcPr/>
                </a:tc>
                <a:tc gridSpan="2">
                  <a:txBody>
                    <a:bodyPr/>
                    <a:lstStyle/>
                    <a:p>
                      <a:pPr algn="ctr"/>
                      <a:r>
                        <a:rPr lang="en-US" altLang="zh-TW" sz="2000" dirty="0"/>
                        <a:t>0-12</a:t>
                      </a:r>
                      <a:endParaRPr lang="zh-TW" altLang="en-US" sz="2000" dirty="0"/>
                    </a:p>
                  </a:txBody>
                  <a:tcPr marL="91438" marR="91438" marT="45714" marB="45714" anchor="ctr"/>
                </a:tc>
                <a:tc hMerge="1">
                  <a:txBody>
                    <a:bodyPr/>
                    <a:lstStyle/>
                    <a:p>
                      <a:endParaRPr lang="zh-TW" altLang="en-US" dirty="0"/>
                    </a:p>
                  </a:txBody>
                  <a:tcPr/>
                </a:tc>
                <a:tc gridSpan="2">
                  <a:txBody>
                    <a:bodyPr/>
                    <a:lstStyle/>
                    <a:p>
                      <a:pPr algn="ctr"/>
                      <a:r>
                        <a:rPr lang="en-US" altLang="zh-TW" sz="2000" dirty="0"/>
                        <a:t>0.00-38.42</a:t>
                      </a:r>
                      <a:endParaRPr lang="zh-TW" altLang="en-US" sz="2000" dirty="0"/>
                    </a:p>
                  </a:txBody>
                  <a:tcPr marL="91438" marR="91438" marT="45714" marB="45714" anchor="ctr"/>
                </a:tc>
                <a:tc hMerge="1">
                  <a:txBody>
                    <a:bodyPr/>
                    <a:lstStyle/>
                    <a:p>
                      <a:endParaRPr lang="zh-TW" altLang="en-US" dirty="0"/>
                    </a:p>
                  </a:txBody>
                  <a:tcPr/>
                </a:tc>
                <a:extLst>
                  <a:ext uri="{0D108BD9-81ED-4DB2-BD59-A6C34878D82A}">
                    <a16:rowId xmlns:a16="http://schemas.microsoft.com/office/drawing/2014/main" val="10007"/>
                  </a:ext>
                </a:extLst>
              </a:tr>
            </a:tbl>
          </a:graphicData>
        </a:graphic>
      </p:graphicFrame>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投影片編號版面配置區 1">
            <a:extLst>
              <a:ext uri="{FF2B5EF4-FFF2-40B4-BE49-F238E27FC236}">
                <a16:creationId xmlns:a16="http://schemas.microsoft.com/office/drawing/2014/main" id="{F2132761-B56A-3593-655B-452697AD235B}"/>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a:spcBef>
                <a:spcPct val="0"/>
              </a:spcBef>
              <a:buFontTx/>
              <a:buNone/>
            </a:pPr>
            <a:fld id="{7D3E7278-30F7-4A47-83C1-24D29A354E13}" type="slidenum">
              <a:rPr lang="en-US" altLang="zh-TW" sz="1200">
                <a:solidFill>
                  <a:srgbClr val="0C3226"/>
                </a:solidFill>
              </a:rPr>
              <a:pPr>
                <a:spcBef>
                  <a:spcPct val="0"/>
                </a:spcBef>
                <a:buFontTx/>
                <a:buNone/>
              </a:pPr>
              <a:t>69</a:t>
            </a:fld>
            <a:endParaRPr lang="en-US" altLang="zh-TW" sz="1200">
              <a:solidFill>
                <a:srgbClr val="0C3226"/>
              </a:solidFill>
            </a:endParaRPr>
          </a:p>
        </p:txBody>
      </p:sp>
      <p:sp>
        <p:nvSpPr>
          <p:cNvPr id="4" name="矩形 3">
            <a:extLst>
              <a:ext uri="{FF2B5EF4-FFF2-40B4-BE49-F238E27FC236}">
                <a16:creationId xmlns:a16="http://schemas.microsoft.com/office/drawing/2014/main" id="{232606A6-3E7E-B18E-D89F-4392B5B2B8DB}"/>
              </a:ext>
            </a:extLst>
          </p:cNvPr>
          <p:cNvSpPr/>
          <p:nvPr/>
        </p:nvSpPr>
        <p:spPr>
          <a:xfrm>
            <a:off x="1501775" y="590551"/>
            <a:ext cx="9144000" cy="576263"/>
          </a:xfrm>
          <a:prstGeom prst="rect">
            <a:avLst/>
          </a:prstGeom>
          <a:solidFill>
            <a:srgbClr val="000066">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altLang="zh-TW" b="1" dirty="0">
                <a:solidFill>
                  <a:prstClr val="white"/>
                </a:solidFill>
                <a:latin typeface="Adobe 繁黑體 Std B" pitchFamily="34" charset="-120"/>
                <a:ea typeface="Adobe 繁黑體 Std B" pitchFamily="34" charset="-120"/>
              </a:rPr>
              <a:t>   </a:t>
            </a:r>
            <a:r>
              <a:rPr lang="en-US" altLang="zh-TW" b="1" dirty="0">
                <a:solidFill>
                  <a:srgbClr val="FFFFFF"/>
                </a:solidFill>
                <a:latin typeface="Adobe 繁黑體 Std B" pitchFamily="34" charset="-120"/>
                <a:ea typeface="Adobe 繁黑體 Std B" pitchFamily="34" charset="-120"/>
                <a:cs typeface="BiauKai"/>
              </a:rPr>
              <a:t>114</a:t>
            </a:r>
            <a:r>
              <a:rPr lang="zh-TW" altLang="en-US" b="1" dirty="0">
                <a:solidFill>
                  <a:srgbClr val="FFFFFF"/>
                </a:solidFill>
                <a:latin typeface="Adobe 繁黑體 Std B" pitchFamily="34" charset="-120"/>
                <a:ea typeface="Adobe 繁黑體 Std B" pitchFamily="34" charset="-120"/>
                <a:cs typeface="BiauKai"/>
              </a:rPr>
              <a:t>國中教育會考─</a:t>
            </a:r>
            <a:r>
              <a:rPr lang="zh-TW" altLang="en-US" b="1" dirty="0">
                <a:solidFill>
                  <a:srgbClr val="FFFF00"/>
                </a:solidFill>
                <a:latin typeface="Adobe 繁黑體 Std B" pitchFamily="34" charset="-120"/>
                <a:ea typeface="Adobe 繁黑體 Std B" pitchFamily="34" charset="-120"/>
                <a:cs typeface="BiauKai"/>
              </a:rPr>
              <a:t>等級標示</a:t>
            </a:r>
            <a:r>
              <a:rPr lang="zh-TW" altLang="en-US" b="1" dirty="0">
                <a:solidFill>
                  <a:srgbClr val="FFFFFF"/>
                </a:solidFill>
                <a:latin typeface="Adobe 繁黑體 Std B" pitchFamily="34" charset="-120"/>
                <a:ea typeface="Adobe 繁黑體 Std B" pitchFamily="34" charset="-120"/>
                <a:cs typeface="BiauKai"/>
              </a:rPr>
              <a:t>與</a:t>
            </a:r>
            <a:r>
              <a:rPr lang="zh-TW" altLang="en-US" b="1" dirty="0">
                <a:solidFill>
                  <a:srgbClr val="FFFF00"/>
                </a:solidFill>
                <a:latin typeface="Adobe 繁黑體 Std B" pitchFamily="34" charset="-120"/>
                <a:ea typeface="Adobe 繁黑體 Std B" pitchFamily="34" charset="-120"/>
                <a:cs typeface="BiauKai"/>
              </a:rPr>
              <a:t>答對題數</a:t>
            </a:r>
          </a:p>
        </p:txBody>
      </p:sp>
      <p:graphicFrame>
        <p:nvGraphicFramePr>
          <p:cNvPr id="5" name="表格 6">
            <a:extLst>
              <a:ext uri="{FF2B5EF4-FFF2-40B4-BE49-F238E27FC236}">
                <a16:creationId xmlns:a16="http://schemas.microsoft.com/office/drawing/2014/main" id="{A27D3A83-E08E-911A-3218-96D85CF61054}"/>
              </a:ext>
            </a:extLst>
          </p:cNvPr>
          <p:cNvGraphicFramePr>
            <a:graphicFrameLocks noGrp="1"/>
          </p:cNvGraphicFramePr>
          <p:nvPr/>
        </p:nvGraphicFramePr>
        <p:xfrm>
          <a:off x="1501775" y="1844824"/>
          <a:ext cx="9144001" cy="4248472"/>
        </p:xfrm>
        <a:graphic>
          <a:graphicData uri="http://schemas.openxmlformats.org/drawingml/2006/table">
            <a:tbl>
              <a:tblPr firstRow="1" bandRow="1">
                <a:tableStyleId>{21E4AEA4-8DFA-4A89-87EB-49C32662AFE0}</a:tableStyleId>
              </a:tblPr>
              <a:tblGrid>
                <a:gridCol w="1494340">
                  <a:extLst>
                    <a:ext uri="{9D8B030D-6E8A-4147-A177-3AD203B41FA5}">
                      <a16:colId xmlns:a16="http://schemas.microsoft.com/office/drawing/2014/main" val="20000"/>
                    </a:ext>
                  </a:extLst>
                </a:gridCol>
                <a:gridCol w="1494340">
                  <a:extLst>
                    <a:ext uri="{9D8B030D-6E8A-4147-A177-3AD203B41FA5}">
                      <a16:colId xmlns:a16="http://schemas.microsoft.com/office/drawing/2014/main" val="20001"/>
                    </a:ext>
                  </a:extLst>
                </a:gridCol>
                <a:gridCol w="3041376">
                  <a:extLst>
                    <a:ext uri="{9D8B030D-6E8A-4147-A177-3AD203B41FA5}">
                      <a16:colId xmlns:a16="http://schemas.microsoft.com/office/drawing/2014/main" val="20002"/>
                    </a:ext>
                  </a:extLst>
                </a:gridCol>
                <a:gridCol w="3113945">
                  <a:extLst>
                    <a:ext uri="{9D8B030D-6E8A-4147-A177-3AD203B41FA5}">
                      <a16:colId xmlns:a16="http://schemas.microsoft.com/office/drawing/2014/main" val="20003"/>
                    </a:ext>
                  </a:extLst>
                </a:gridCol>
              </a:tblGrid>
              <a:tr h="531059">
                <a:tc>
                  <a:txBody>
                    <a:bodyPr/>
                    <a:lstStyle/>
                    <a:p>
                      <a:pPr algn="ctr"/>
                      <a:r>
                        <a:rPr lang="zh-TW" altLang="en-US" sz="2400" b="0" dirty="0">
                          <a:latin typeface="微軟正黑體" panose="020B0604030504040204" pitchFamily="34" charset="-120"/>
                          <a:ea typeface="微軟正黑體" panose="020B0604030504040204" pitchFamily="34" charset="-120"/>
                        </a:rPr>
                        <a:t>等  級</a:t>
                      </a:r>
                    </a:p>
                  </a:txBody>
                  <a:tcPr marL="91438" marR="91438" marT="45714" marB="45714" anchor="ctr"/>
                </a:tc>
                <a:tc>
                  <a:txBody>
                    <a:bodyPr/>
                    <a:lstStyle/>
                    <a:p>
                      <a:pPr algn="ctr"/>
                      <a:r>
                        <a:rPr lang="zh-TW" altLang="en-US" sz="2400" b="0" dirty="0">
                          <a:latin typeface="微軟正黑體" panose="020B0604030504040204" pitchFamily="34" charset="-120"/>
                          <a:ea typeface="微軟正黑體" panose="020B0604030504040204" pitchFamily="34" charset="-120"/>
                        </a:rPr>
                        <a:t>標  示</a:t>
                      </a:r>
                    </a:p>
                  </a:txBody>
                  <a:tcPr marL="91438" marR="91438" marT="45714" marB="45714" anchor="ctr"/>
                </a:tc>
                <a:tc gridSpan="2">
                  <a:txBody>
                    <a:bodyPr/>
                    <a:lstStyle/>
                    <a:p>
                      <a:pPr algn="ctr"/>
                      <a:r>
                        <a:rPr lang="zh-TW" altLang="en-US" sz="2400" b="1" dirty="0">
                          <a:solidFill>
                            <a:srgbClr val="FFFF00"/>
                          </a:solidFill>
                          <a:latin typeface="微軟正黑體" panose="020B0604030504040204" pitchFamily="34" charset="-120"/>
                          <a:ea typeface="微軟正黑體" panose="020B0604030504040204" pitchFamily="34" charset="-120"/>
                        </a:rPr>
                        <a:t>數      學</a:t>
                      </a:r>
                    </a:p>
                  </a:txBody>
                  <a:tcPr marL="91438" marR="91438" marT="45714" marB="45714" anchor="ctr"/>
                </a:tc>
                <a:tc hMerge="1">
                  <a:txBody>
                    <a:bodyPr/>
                    <a:lstStyle/>
                    <a:p>
                      <a:endParaRPr lang="zh-TW" altLang="en-US" dirty="0"/>
                    </a:p>
                  </a:txBody>
                  <a:tcPr/>
                </a:tc>
                <a:extLst>
                  <a:ext uri="{0D108BD9-81ED-4DB2-BD59-A6C34878D82A}">
                    <a16:rowId xmlns:a16="http://schemas.microsoft.com/office/drawing/2014/main" val="10000"/>
                  </a:ext>
                </a:extLst>
              </a:tr>
              <a:tr h="531059">
                <a:tc rowSpan="3">
                  <a:txBody>
                    <a:bodyPr/>
                    <a:lstStyle/>
                    <a:p>
                      <a:pPr algn="ctr"/>
                      <a:r>
                        <a:rPr lang="zh-TW" altLang="en-US" sz="2400" dirty="0">
                          <a:solidFill>
                            <a:srgbClr val="002060"/>
                          </a:solidFill>
                          <a:latin typeface="微軟正黑體" panose="020B0604030504040204" pitchFamily="34" charset="-120"/>
                          <a:ea typeface="微軟正黑體" panose="020B0604030504040204" pitchFamily="34" charset="-120"/>
                        </a:rPr>
                        <a:t>精熟</a:t>
                      </a:r>
                    </a:p>
                  </a:txBody>
                  <a:tcPr marL="91438" marR="91438" marT="45714" marB="45714" anchor="ctr">
                    <a:solidFill>
                      <a:schemeClr val="accent6">
                        <a:lumMod val="20000"/>
                        <a:lumOff val="80000"/>
                      </a:schemeClr>
                    </a:solidFill>
                  </a:tcPr>
                </a:tc>
                <a:tc>
                  <a:txBody>
                    <a:bodyPr/>
                    <a:lstStyle/>
                    <a:p>
                      <a:pPr algn="ctr"/>
                      <a:r>
                        <a:rPr lang="en-US" altLang="zh-TW" sz="2000" dirty="0">
                          <a:solidFill>
                            <a:srgbClr val="002060"/>
                          </a:solidFill>
                        </a:rPr>
                        <a:t>A++</a:t>
                      </a:r>
                      <a:endParaRPr lang="zh-TW" altLang="en-US" sz="2000" dirty="0">
                        <a:solidFill>
                          <a:srgbClr val="002060"/>
                        </a:solidFill>
                      </a:endParaRPr>
                    </a:p>
                  </a:txBody>
                  <a:tcPr marL="91438" marR="91438" marT="45714" marB="45714" anchor="ctr">
                    <a:solidFill>
                      <a:schemeClr val="accent6">
                        <a:lumMod val="20000"/>
                        <a:lumOff val="80000"/>
                      </a:schemeClr>
                    </a:solidFill>
                  </a:tcPr>
                </a:tc>
                <a:tc rowSpan="3">
                  <a:txBody>
                    <a:bodyPr/>
                    <a:lstStyle/>
                    <a:p>
                      <a:pPr algn="ctr"/>
                      <a:r>
                        <a:rPr lang="en-US" altLang="zh-TW" sz="2400" dirty="0">
                          <a:solidFill>
                            <a:srgbClr val="002060"/>
                          </a:solidFill>
                        </a:rPr>
                        <a:t>76.20-100.00</a:t>
                      </a:r>
                      <a:endParaRPr lang="zh-TW" altLang="en-US" sz="2400" dirty="0">
                        <a:solidFill>
                          <a:srgbClr val="002060"/>
                        </a:solidFill>
                      </a:endParaRPr>
                    </a:p>
                  </a:txBody>
                  <a:tcPr marL="91438" marR="91438" marT="45714" marB="45714" anchor="ctr">
                    <a:solidFill>
                      <a:schemeClr val="accent6">
                        <a:lumMod val="20000"/>
                        <a:lumOff val="80000"/>
                      </a:schemeClr>
                    </a:solidFill>
                  </a:tcPr>
                </a:tc>
                <a:tc>
                  <a:txBody>
                    <a:bodyPr/>
                    <a:lstStyle/>
                    <a:p>
                      <a:pPr algn="ctr"/>
                      <a:r>
                        <a:rPr lang="en-US" altLang="zh-TW" sz="2000" dirty="0">
                          <a:solidFill>
                            <a:srgbClr val="002060"/>
                          </a:solidFill>
                        </a:rPr>
                        <a:t>93.20-100.00</a:t>
                      </a:r>
                      <a:endParaRPr lang="zh-TW" altLang="en-US" sz="2000" dirty="0">
                        <a:solidFill>
                          <a:srgbClr val="002060"/>
                        </a:solidFill>
                      </a:endParaRPr>
                    </a:p>
                  </a:txBody>
                  <a:tcPr marL="91438" marR="91438" marT="45714" marB="45714" anchor="ctr">
                    <a:solidFill>
                      <a:schemeClr val="accent6">
                        <a:lumMod val="20000"/>
                        <a:lumOff val="80000"/>
                      </a:schemeClr>
                    </a:solidFill>
                  </a:tcPr>
                </a:tc>
                <a:extLst>
                  <a:ext uri="{0D108BD9-81ED-4DB2-BD59-A6C34878D82A}">
                    <a16:rowId xmlns:a16="http://schemas.microsoft.com/office/drawing/2014/main" val="10001"/>
                  </a:ext>
                </a:extLst>
              </a:tr>
              <a:tr h="531059">
                <a:tc vMerge="1">
                  <a:txBody>
                    <a:bodyPr/>
                    <a:lstStyle/>
                    <a:p>
                      <a:endParaRPr lang="zh-TW" altLang="en-US" dirty="0"/>
                    </a:p>
                  </a:txBody>
                  <a:tcPr/>
                </a:tc>
                <a:tc>
                  <a:txBody>
                    <a:bodyPr/>
                    <a:lstStyle/>
                    <a:p>
                      <a:pPr algn="ctr"/>
                      <a:r>
                        <a:rPr lang="en-US" altLang="zh-TW" sz="2000" dirty="0">
                          <a:solidFill>
                            <a:srgbClr val="002060"/>
                          </a:solidFill>
                        </a:rPr>
                        <a:t>A+</a:t>
                      </a:r>
                      <a:endParaRPr lang="zh-TW" altLang="en-US" sz="2000" dirty="0">
                        <a:solidFill>
                          <a:srgbClr val="002060"/>
                        </a:solidFill>
                      </a:endParaRPr>
                    </a:p>
                  </a:txBody>
                  <a:tcPr marL="91438" marR="91438" marT="45714" marB="45714" anchor="ctr">
                    <a:solidFill>
                      <a:schemeClr val="accent6">
                        <a:lumMod val="20000"/>
                        <a:lumOff val="80000"/>
                      </a:schemeClr>
                    </a:solidFill>
                  </a:tcPr>
                </a:tc>
                <a:tc vMerge="1">
                  <a:txBody>
                    <a:bodyPr/>
                    <a:lstStyle/>
                    <a:p>
                      <a:endParaRPr lang="zh-TW" altLang="en-US" dirty="0"/>
                    </a:p>
                  </a:txBody>
                  <a:tcPr/>
                </a:tc>
                <a:tc>
                  <a:txBody>
                    <a:bodyPr/>
                    <a:lstStyle/>
                    <a:p>
                      <a:pPr algn="ctr"/>
                      <a:r>
                        <a:rPr lang="en-US" altLang="zh-TW" sz="2000" dirty="0">
                          <a:solidFill>
                            <a:srgbClr val="002060"/>
                          </a:solidFill>
                        </a:rPr>
                        <a:t>85.70-93.19</a:t>
                      </a:r>
                      <a:endParaRPr lang="zh-TW" altLang="en-US" sz="2000" dirty="0">
                        <a:solidFill>
                          <a:srgbClr val="002060"/>
                        </a:solidFill>
                      </a:endParaRPr>
                    </a:p>
                  </a:txBody>
                  <a:tcPr marL="91438" marR="91438" marT="45714" marB="45714" anchor="ctr">
                    <a:solidFill>
                      <a:schemeClr val="accent6">
                        <a:lumMod val="20000"/>
                        <a:lumOff val="80000"/>
                      </a:schemeClr>
                    </a:solidFill>
                  </a:tcPr>
                </a:tc>
                <a:extLst>
                  <a:ext uri="{0D108BD9-81ED-4DB2-BD59-A6C34878D82A}">
                    <a16:rowId xmlns:a16="http://schemas.microsoft.com/office/drawing/2014/main" val="10002"/>
                  </a:ext>
                </a:extLst>
              </a:tr>
              <a:tr h="531059">
                <a:tc vMerge="1">
                  <a:txBody>
                    <a:bodyPr/>
                    <a:lstStyle/>
                    <a:p>
                      <a:endParaRPr lang="zh-TW" altLang="en-US" dirty="0"/>
                    </a:p>
                  </a:txBody>
                  <a:tcPr/>
                </a:tc>
                <a:tc>
                  <a:txBody>
                    <a:bodyPr/>
                    <a:lstStyle/>
                    <a:p>
                      <a:pPr algn="ctr"/>
                      <a:r>
                        <a:rPr lang="en-US" altLang="zh-TW" sz="2000" dirty="0">
                          <a:solidFill>
                            <a:srgbClr val="002060"/>
                          </a:solidFill>
                        </a:rPr>
                        <a:t>A</a:t>
                      </a:r>
                      <a:endParaRPr lang="zh-TW" altLang="en-US" sz="2000" dirty="0">
                        <a:solidFill>
                          <a:srgbClr val="002060"/>
                        </a:solidFill>
                      </a:endParaRPr>
                    </a:p>
                  </a:txBody>
                  <a:tcPr marL="91438" marR="91438" marT="45714" marB="45714" anchor="ctr">
                    <a:solidFill>
                      <a:schemeClr val="accent6">
                        <a:lumMod val="20000"/>
                        <a:lumOff val="80000"/>
                      </a:schemeClr>
                    </a:solidFill>
                  </a:tcPr>
                </a:tc>
                <a:tc vMerge="1">
                  <a:txBody>
                    <a:bodyPr/>
                    <a:lstStyle/>
                    <a:p>
                      <a:endParaRPr lang="zh-TW" altLang="en-US" dirty="0"/>
                    </a:p>
                  </a:txBody>
                  <a:tcPr/>
                </a:tc>
                <a:tc>
                  <a:txBody>
                    <a:bodyPr/>
                    <a:lstStyle/>
                    <a:p>
                      <a:pPr algn="ctr"/>
                      <a:r>
                        <a:rPr lang="en-US" altLang="zh-TW" sz="2000" dirty="0">
                          <a:solidFill>
                            <a:srgbClr val="002060"/>
                          </a:solidFill>
                        </a:rPr>
                        <a:t>76.20-85.59</a:t>
                      </a:r>
                      <a:endParaRPr lang="zh-TW" altLang="en-US" sz="2000" dirty="0">
                        <a:solidFill>
                          <a:srgbClr val="002060"/>
                        </a:solidFill>
                      </a:endParaRPr>
                    </a:p>
                  </a:txBody>
                  <a:tcPr marL="91438" marR="91438" marT="45714" marB="45714" anchor="ctr">
                    <a:solidFill>
                      <a:schemeClr val="accent6">
                        <a:lumMod val="20000"/>
                        <a:lumOff val="80000"/>
                      </a:schemeClr>
                    </a:solidFill>
                  </a:tcPr>
                </a:tc>
                <a:extLst>
                  <a:ext uri="{0D108BD9-81ED-4DB2-BD59-A6C34878D82A}">
                    <a16:rowId xmlns:a16="http://schemas.microsoft.com/office/drawing/2014/main" val="10003"/>
                  </a:ext>
                </a:extLst>
              </a:tr>
              <a:tr h="531059">
                <a:tc rowSpan="3">
                  <a:txBody>
                    <a:bodyPr/>
                    <a:lstStyle/>
                    <a:p>
                      <a:pPr algn="ctr"/>
                      <a:r>
                        <a:rPr lang="zh-TW" altLang="en-US" sz="2400" dirty="0">
                          <a:solidFill>
                            <a:srgbClr val="0070C0"/>
                          </a:solidFill>
                          <a:latin typeface="微軟正黑體" panose="020B0604030504040204" pitchFamily="34" charset="-120"/>
                          <a:ea typeface="微軟正黑體" panose="020B0604030504040204" pitchFamily="34" charset="-120"/>
                        </a:rPr>
                        <a:t>基礎</a:t>
                      </a:r>
                    </a:p>
                  </a:txBody>
                  <a:tcPr marL="91438" marR="91438" marT="45714" marB="45714" anchor="ctr">
                    <a:solidFill>
                      <a:schemeClr val="accent5">
                        <a:lumMod val="20000"/>
                        <a:lumOff val="80000"/>
                      </a:schemeClr>
                    </a:solidFill>
                  </a:tcPr>
                </a:tc>
                <a:tc>
                  <a:txBody>
                    <a:bodyPr/>
                    <a:lstStyle/>
                    <a:p>
                      <a:pPr algn="ctr"/>
                      <a:r>
                        <a:rPr lang="en-US" altLang="zh-TW" sz="2000" dirty="0">
                          <a:solidFill>
                            <a:srgbClr val="0070C0"/>
                          </a:solidFill>
                        </a:rPr>
                        <a:t>B++</a:t>
                      </a:r>
                      <a:endParaRPr lang="zh-TW" altLang="en-US" sz="2000" dirty="0">
                        <a:solidFill>
                          <a:srgbClr val="0070C0"/>
                        </a:solidFill>
                      </a:endParaRPr>
                    </a:p>
                  </a:txBody>
                  <a:tcPr marL="91438" marR="91438" marT="45714" marB="45714" anchor="ctr">
                    <a:solidFill>
                      <a:schemeClr val="accent5">
                        <a:lumMod val="20000"/>
                        <a:lumOff val="80000"/>
                      </a:schemeClr>
                    </a:solidFill>
                  </a:tcPr>
                </a:tc>
                <a:tc rowSpan="3">
                  <a:txBody>
                    <a:bodyPr/>
                    <a:lstStyle/>
                    <a:p>
                      <a:pPr algn="ctr"/>
                      <a:r>
                        <a:rPr lang="en-US" altLang="zh-TW" sz="2400" dirty="0">
                          <a:solidFill>
                            <a:srgbClr val="0070C0"/>
                          </a:solidFill>
                        </a:rPr>
                        <a:t>40.60-76.19</a:t>
                      </a:r>
                      <a:endParaRPr lang="zh-TW" altLang="en-US" sz="2400" dirty="0">
                        <a:solidFill>
                          <a:srgbClr val="0070C0"/>
                        </a:solidFill>
                      </a:endParaRPr>
                    </a:p>
                  </a:txBody>
                  <a:tcPr marL="91438" marR="91438" marT="45714" marB="45714" anchor="ctr">
                    <a:solidFill>
                      <a:schemeClr val="accent5">
                        <a:lumMod val="20000"/>
                        <a:lumOff val="80000"/>
                      </a:schemeClr>
                    </a:solidFill>
                  </a:tcPr>
                </a:tc>
                <a:tc>
                  <a:txBody>
                    <a:bodyPr/>
                    <a:lstStyle/>
                    <a:p>
                      <a:pPr algn="ctr"/>
                      <a:r>
                        <a:rPr lang="en-US" altLang="zh-TW" sz="2000" dirty="0">
                          <a:solidFill>
                            <a:srgbClr val="0070C0"/>
                          </a:solidFill>
                        </a:rPr>
                        <a:t>67.10-76.19</a:t>
                      </a:r>
                      <a:endParaRPr lang="zh-TW" altLang="en-US" sz="2000" dirty="0">
                        <a:solidFill>
                          <a:srgbClr val="0070C0"/>
                        </a:solidFill>
                      </a:endParaRPr>
                    </a:p>
                  </a:txBody>
                  <a:tcPr marL="91438" marR="91438" marT="45714" marB="45714" anchor="ctr">
                    <a:solidFill>
                      <a:schemeClr val="accent5">
                        <a:lumMod val="20000"/>
                        <a:lumOff val="80000"/>
                      </a:schemeClr>
                    </a:solidFill>
                  </a:tcPr>
                </a:tc>
                <a:extLst>
                  <a:ext uri="{0D108BD9-81ED-4DB2-BD59-A6C34878D82A}">
                    <a16:rowId xmlns:a16="http://schemas.microsoft.com/office/drawing/2014/main" val="10004"/>
                  </a:ext>
                </a:extLst>
              </a:tr>
              <a:tr h="531059">
                <a:tc vMerge="1">
                  <a:txBody>
                    <a:bodyPr/>
                    <a:lstStyle/>
                    <a:p>
                      <a:endParaRPr lang="zh-TW" altLang="en-US" dirty="0"/>
                    </a:p>
                  </a:txBody>
                  <a:tcPr/>
                </a:tc>
                <a:tc>
                  <a:txBody>
                    <a:bodyPr/>
                    <a:lstStyle/>
                    <a:p>
                      <a:pPr algn="ctr"/>
                      <a:r>
                        <a:rPr lang="en-US" altLang="zh-TW" sz="2000" dirty="0">
                          <a:solidFill>
                            <a:srgbClr val="0070C0"/>
                          </a:solidFill>
                        </a:rPr>
                        <a:t>B+</a:t>
                      </a:r>
                      <a:endParaRPr lang="zh-TW" altLang="en-US" sz="2000" dirty="0">
                        <a:solidFill>
                          <a:srgbClr val="0070C0"/>
                        </a:solidFill>
                      </a:endParaRPr>
                    </a:p>
                  </a:txBody>
                  <a:tcPr marL="91438" marR="91438" marT="45714" marB="45714" anchor="ctr">
                    <a:solidFill>
                      <a:schemeClr val="accent5">
                        <a:lumMod val="20000"/>
                        <a:lumOff val="80000"/>
                      </a:schemeClr>
                    </a:solidFill>
                  </a:tcPr>
                </a:tc>
                <a:tc vMerge="1">
                  <a:txBody>
                    <a:bodyPr/>
                    <a:lstStyle/>
                    <a:p>
                      <a:endParaRPr lang="zh-TW" altLang="en-US" dirty="0"/>
                    </a:p>
                  </a:txBody>
                  <a:tcPr/>
                </a:tc>
                <a:tc>
                  <a:txBody>
                    <a:bodyPr/>
                    <a:lstStyle/>
                    <a:p>
                      <a:pPr algn="ctr"/>
                      <a:r>
                        <a:rPr lang="en-US" altLang="zh-TW" sz="2000" dirty="0">
                          <a:solidFill>
                            <a:srgbClr val="0070C0"/>
                          </a:solidFill>
                        </a:rPr>
                        <a:t>59.40-67.09</a:t>
                      </a:r>
                      <a:endParaRPr lang="zh-TW" altLang="en-US" sz="2000" dirty="0">
                        <a:solidFill>
                          <a:srgbClr val="0070C0"/>
                        </a:solidFill>
                      </a:endParaRPr>
                    </a:p>
                  </a:txBody>
                  <a:tcPr marL="91438" marR="91438" marT="45714" marB="45714" anchor="ctr">
                    <a:solidFill>
                      <a:schemeClr val="accent5">
                        <a:lumMod val="20000"/>
                        <a:lumOff val="80000"/>
                      </a:schemeClr>
                    </a:solidFill>
                  </a:tcPr>
                </a:tc>
                <a:extLst>
                  <a:ext uri="{0D108BD9-81ED-4DB2-BD59-A6C34878D82A}">
                    <a16:rowId xmlns:a16="http://schemas.microsoft.com/office/drawing/2014/main" val="10005"/>
                  </a:ext>
                </a:extLst>
              </a:tr>
              <a:tr h="531059">
                <a:tc vMerge="1">
                  <a:txBody>
                    <a:bodyPr/>
                    <a:lstStyle/>
                    <a:p>
                      <a:endParaRPr lang="zh-TW" altLang="en-US" dirty="0"/>
                    </a:p>
                  </a:txBody>
                  <a:tcPr/>
                </a:tc>
                <a:tc>
                  <a:txBody>
                    <a:bodyPr/>
                    <a:lstStyle/>
                    <a:p>
                      <a:pPr algn="ctr"/>
                      <a:r>
                        <a:rPr lang="en-US" altLang="zh-TW" sz="2000" dirty="0">
                          <a:solidFill>
                            <a:srgbClr val="0070C0"/>
                          </a:solidFill>
                        </a:rPr>
                        <a:t>B</a:t>
                      </a:r>
                      <a:endParaRPr lang="zh-TW" altLang="en-US" sz="2000" dirty="0">
                        <a:solidFill>
                          <a:srgbClr val="0070C0"/>
                        </a:solidFill>
                      </a:endParaRPr>
                    </a:p>
                  </a:txBody>
                  <a:tcPr marL="91438" marR="91438" marT="45714" marB="45714" anchor="ctr">
                    <a:solidFill>
                      <a:schemeClr val="accent5">
                        <a:lumMod val="20000"/>
                        <a:lumOff val="80000"/>
                      </a:schemeClr>
                    </a:solidFill>
                  </a:tcPr>
                </a:tc>
                <a:tc vMerge="1">
                  <a:txBody>
                    <a:bodyPr/>
                    <a:lstStyle/>
                    <a:p>
                      <a:endParaRPr lang="zh-TW" altLang="en-US" dirty="0"/>
                    </a:p>
                  </a:txBody>
                  <a:tcPr/>
                </a:tc>
                <a:tc>
                  <a:txBody>
                    <a:bodyPr/>
                    <a:lstStyle/>
                    <a:p>
                      <a:pPr algn="ctr"/>
                      <a:r>
                        <a:rPr lang="en-US" altLang="zh-TW" sz="2000" dirty="0">
                          <a:solidFill>
                            <a:srgbClr val="0070C0"/>
                          </a:solidFill>
                        </a:rPr>
                        <a:t>40.60-59.39</a:t>
                      </a:r>
                      <a:endParaRPr lang="zh-TW" altLang="en-US" sz="2000" dirty="0">
                        <a:solidFill>
                          <a:srgbClr val="0070C0"/>
                        </a:solidFill>
                      </a:endParaRPr>
                    </a:p>
                  </a:txBody>
                  <a:tcPr marL="91438" marR="91438" marT="45714" marB="45714" anchor="ctr">
                    <a:solidFill>
                      <a:schemeClr val="accent5">
                        <a:lumMod val="20000"/>
                        <a:lumOff val="80000"/>
                      </a:schemeClr>
                    </a:solidFill>
                  </a:tcPr>
                </a:tc>
                <a:extLst>
                  <a:ext uri="{0D108BD9-81ED-4DB2-BD59-A6C34878D82A}">
                    <a16:rowId xmlns:a16="http://schemas.microsoft.com/office/drawing/2014/main" val="10006"/>
                  </a:ext>
                </a:extLst>
              </a:tr>
              <a:tr h="531059">
                <a:tc>
                  <a:txBody>
                    <a:bodyPr/>
                    <a:lstStyle/>
                    <a:p>
                      <a:pPr algn="ctr"/>
                      <a:r>
                        <a:rPr lang="zh-TW" altLang="en-US" sz="2400" dirty="0">
                          <a:solidFill>
                            <a:srgbClr val="002060"/>
                          </a:solidFill>
                          <a:latin typeface="微軟正黑體" panose="020B0604030504040204" pitchFamily="34" charset="-120"/>
                          <a:ea typeface="微軟正黑體" panose="020B0604030504040204" pitchFamily="34" charset="-120"/>
                        </a:rPr>
                        <a:t>待加強</a:t>
                      </a:r>
                    </a:p>
                  </a:txBody>
                  <a:tcPr marL="91438" marR="91438" marT="45714" marB="45714" anchor="ctr"/>
                </a:tc>
                <a:tc>
                  <a:txBody>
                    <a:bodyPr/>
                    <a:lstStyle/>
                    <a:p>
                      <a:pPr algn="ctr"/>
                      <a:r>
                        <a:rPr lang="en-US" altLang="zh-TW" sz="2000" dirty="0"/>
                        <a:t>C</a:t>
                      </a:r>
                      <a:endParaRPr lang="zh-TW" altLang="en-US" sz="2000" dirty="0"/>
                    </a:p>
                  </a:txBody>
                  <a:tcPr marL="91438" marR="91438" marT="45714" marB="45714" anchor="ctr"/>
                </a:tc>
                <a:tc gridSpan="2">
                  <a:txBody>
                    <a:bodyPr/>
                    <a:lstStyle/>
                    <a:p>
                      <a:pPr algn="ctr"/>
                      <a:r>
                        <a:rPr lang="en-US" altLang="zh-TW" sz="2000" dirty="0"/>
                        <a:t>0.00-40.59</a:t>
                      </a:r>
                      <a:endParaRPr lang="zh-TW" altLang="en-US" sz="2000" dirty="0"/>
                    </a:p>
                  </a:txBody>
                  <a:tcPr marL="91438" marR="91438" marT="45714" marB="45714" anchor="ctr"/>
                </a:tc>
                <a:tc hMerge="1">
                  <a:txBody>
                    <a:bodyPr/>
                    <a:lstStyle/>
                    <a:p>
                      <a:endParaRPr lang="zh-TW" altLang="en-US" dirty="0"/>
                    </a:p>
                  </a:txBody>
                  <a:tcPr/>
                </a:tc>
                <a:extLst>
                  <a:ext uri="{0D108BD9-81ED-4DB2-BD59-A6C34878D82A}">
                    <a16:rowId xmlns:a16="http://schemas.microsoft.com/office/drawing/2014/main" val="10007"/>
                  </a:ext>
                </a:extLst>
              </a:tr>
            </a:tbl>
          </a:graphicData>
        </a:graphic>
      </p:graphicFrame>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投影片編號版面配置區 1">
            <a:extLst>
              <a:ext uri="{FF2B5EF4-FFF2-40B4-BE49-F238E27FC236}">
                <a16:creationId xmlns:a16="http://schemas.microsoft.com/office/drawing/2014/main" id="{B7C8CC9B-5083-97EE-B3E1-F8A4FDF5E66E}"/>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a:spcBef>
                <a:spcPct val="0"/>
              </a:spcBef>
              <a:buFontTx/>
              <a:buNone/>
            </a:pPr>
            <a:fld id="{B7517FE3-4498-43D2-A647-01DA236C3EAF}" type="slidenum">
              <a:rPr lang="en-US" altLang="zh-TW" sz="1200">
                <a:solidFill>
                  <a:srgbClr val="0C3226"/>
                </a:solidFill>
              </a:rPr>
              <a:pPr>
                <a:spcBef>
                  <a:spcPct val="0"/>
                </a:spcBef>
                <a:buFontTx/>
                <a:buNone/>
              </a:pPr>
              <a:t>70</a:t>
            </a:fld>
            <a:endParaRPr lang="en-US" altLang="zh-TW" sz="1200">
              <a:solidFill>
                <a:srgbClr val="0C3226"/>
              </a:solidFill>
            </a:endParaRPr>
          </a:p>
        </p:txBody>
      </p:sp>
      <p:sp>
        <p:nvSpPr>
          <p:cNvPr id="4" name="矩形 3">
            <a:extLst>
              <a:ext uri="{FF2B5EF4-FFF2-40B4-BE49-F238E27FC236}">
                <a16:creationId xmlns:a16="http://schemas.microsoft.com/office/drawing/2014/main" id="{5C82C529-6068-AF07-D196-234947E9C5B1}"/>
              </a:ext>
            </a:extLst>
          </p:cNvPr>
          <p:cNvSpPr/>
          <p:nvPr/>
        </p:nvSpPr>
        <p:spPr>
          <a:xfrm>
            <a:off x="1501775" y="590551"/>
            <a:ext cx="9144000" cy="576263"/>
          </a:xfrm>
          <a:prstGeom prst="rect">
            <a:avLst/>
          </a:prstGeom>
          <a:solidFill>
            <a:srgbClr val="000066">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altLang="zh-TW" b="1" dirty="0">
                <a:solidFill>
                  <a:prstClr val="white"/>
                </a:solidFill>
                <a:latin typeface="Adobe 繁黑體 Std B" pitchFamily="34" charset="-120"/>
                <a:ea typeface="Adobe 繁黑體 Std B" pitchFamily="34" charset="-120"/>
              </a:rPr>
              <a:t>   </a:t>
            </a:r>
            <a:r>
              <a:rPr lang="en-US" altLang="zh-TW" b="1" dirty="0">
                <a:solidFill>
                  <a:srgbClr val="FFFFFF"/>
                </a:solidFill>
                <a:latin typeface="Adobe 繁黑體 Std B" pitchFamily="34" charset="-120"/>
                <a:ea typeface="Adobe 繁黑體 Std B" pitchFamily="34" charset="-120"/>
                <a:cs typeface="BiauKai"/>
              </a:rPr>
              <a:t>114</a:t>
            </a:r>
            <a:r>
              <a:rPr lang="zh-TW" altLang="en-US" b="1" dirty="0">
                <a:solidFill>
                  <a:srgbClr val="FFFFFF"/>
                </a:solidFill>
                <a:latin typeface="Adobe 繁黑體 Std B" pitchFamily="34" charset="-120"/>
                <a:ea typeface="Adobe 繁黑體 Std B" pitchFamily="34" charset="-120"/>
                <a:cs typeface="BiauKai"/>
              </a:rPr>
              <a:t>國中教育會考─等級標示</a:t>
            </a:r>
            <a:r>
              <a:rPr lang="zh-TW" altLang="en-US" b="1" dirty="0">
                <a:solidFill>
                  <a:srgbClr val="FFFF00"/>
                </a:solidFill>
                <a:latin typeface="Adobe 繁黑體 Std B" pitchFamily="34" charset="-120"/>
                <a:ea typeface="Adobe 繁黑體 Std B" pitchFamily="34" charset="-120"/>
                <a:cs typeface="BiauKai"/>
              </a:rPr>
              <a:t>人數百分比</a:t>
            </a:r>
          </a:p>
        </p:txBody>
      </p:sp>
      <p:graphicFrame>
        <p:nvGraphicFramePr>
          <p:cNvPr id="2" name="表格 2">
            <a:extLst>
              <a:ext uri="{FF2B5EF4-FFF2-40B4-BE49-F238E27FC236}">
                <a16:creationId xmlns:a16="http://schemas.microsoft.com/office/drawing/2014/main" id="{AA7C227F-F7B8-4459-3FFC-0E7ADB9F7D04}"/>
              </a:ext>
            </a:extLst>
          </p:cNvPr>
          <p:cNvGraphicFramePr>
            <a:graphicFrameLocks noGrp="1"/>
          </p:cNvGraphicFramePr>
          <p:nvPr/>
        </p:nvGraphicFramePr>
        <p:xfrm>
          <a:off x="1501774" y="1916832"/>
          <a:ext cx="9144000" cy="4032448"/>
        </p:xfrm>
        <a:graphic>
          <a:graphicData uri="http://schemas.openxmlformats.org/drawingml/2006/table">
            <a:tbl>
              <a:tblPr firstRow="1" bandRow="1">
                <a:tableStyleId>{00A15C55-8517-42AA-B614-E9B94910E393}</a:tableStyleId>
              </a:tblPr>
              <a:tblGrid>
                <a:gridCol w="762000">
                  <a:extLst>
                    <a:ext uri="{9D8B030D-6E8A-4147-A177-3AD203B41FA5}">
                      <a16:colId xmlns:a16="http://schemas.microsoft.com/office/drawing/2014/main" val="20000"/>
                    </a:ext>
                  </a:extLst>
                </a:gridCol>
                <a:gridCol w="762000">
                  <a:extLst>
                    <a:ext uri="{9D8B030D-6E8A-4147-A177-3AD203B41FA5}">
                      <a16:colId xmlns:a16="http://schemas.microsoft.com/office/drawing/2014/main" val="20001"/>
                    </a:ext>
                  </a:extLst>
                </a:gridCol>
                <a:gridCol w="762000">
                  <a:extLst>
                    <a:ext uri="{9D8B030D-6E8A-4147-A177-3AD203B41FA5}">
                      <a16:colId xmlns:a16="http://schemas.microsoft.com/office/drawing/2014/main" val="20002"/>
                    </a:ext>
                  </a:extLst>
                </a:gridCol>
                <a:gridCol w="762000">
                  <a:extLst>
                    <a:ext uri="{9D8B030D-6E8A-4147-A177-3AD203B41FA5}">
                      <a16:colId xmlns:a16="http://schemas.microsoft.com/office/drawing/2014/main" val="20003"/>
                    </a:ext>
                  </a:extLst>
                </a:gridCol>
                <a:gridCol w="762000">
                  <a:extLst>
                    <a:ext uri="{9D8B030D-6E8A-4147-A177-3AD203B41FA5}">
                      <a16:colId xmlns:a16="http://schemas.microsoft.com/office/drawing/2014/main" val="20004"/>
                    </a:ext>
                  </a:extLst>
                </a:gridCol>
                <a:gridCol w="762000">
                  <a:extLst>
                    <a:ext uri="{9D8B030D-6E8A-4147-A177-3AD203B41FA5}">
                      <a16:colId xmlns:a16="http://schemas.microsoft.com/office/drawing/2014/main" val="20005"/>
                    </a:ext>
                  </a:extLst>
                </a:gridCol>
                <a:gridCol w="762000">
                  <a:extLst>
                    <a:ext uri="{9D8B030D-6E8A-4147-A177-3AD203B41FA5}">
                      <a16:colId xmlns:a16="http://schemas.microsoft.com/office/drawing/2014/main" val="20006"/>
                    </a:ext>
                  </a:extLst>
                </a:gridCol>
                <a:gridCol w="762000">
                  <a:extLst>
                    <a:ext uri="{9D8B030D-6E8A-4147-A177-3AD203B41FA5}">
                      <a16:colId xmlns:a16="http://schemas.microsoft.com/office/drawing/2014/main" val="20007"/>
                    </a:ext>
                  </a:extLst>
                </a:gridCol>
                <a:gridCol w="762000">
                  <a:extLst>
                    <a:ext uri="{9D8B030D-6E8A-4147-A177-3AD203B41FA5}">
                      <a16:colId xmlns:a16="http://schemas.microsoft.com/office/drawing/2014/main" val="20008"/>
                    </a:ext>
                  </a:extLst>
                </a:gridCol>
                <a:gridCol w="762000">
                  <a:extLst>
                    <a:ext uri="{9D8B030D-6E8A-4147-A177-3AD203B41FA5}">
                      <a16:colId xmlns:a16="http://schemas.microsoft.com/office/drawing/2014/main" val="20009"/>
                    </a:ext>
                  </a:extLst>
                </a:gridCol>
                <a:gridCol w="762000">
                  <a:extLst>
                    <a:ext uri="{9D8B030D-6E8A-4147-A177-3AD203B41FA5}">
                      <a16:colId xmlns:a16="http://schemas.microsoft.com/office/drawing/2014/main" val="20010"/>
                    </a:ext>
                  </a:extLst>
                </a:gridCol>
                <a:gridCol w="762000">
                  <a:extLst>
                    <a:ext uri="{9D8B030D-6E8A-4147-A177-3AD203B41FA5}">
                      <a16:colId xmlns:a16="http://schemas.microsoft.com/office/drawing/2014/main" val="20011"/>
                    </a:ext>
                  </a:extLst>
                </a:gridCol>
              </a:tblGrid>
              <a:tr h="504056">
                <a:tc>
                  <a:txBody>
                    <a:bodyPr/>
                    <a:lstStyle/>
                    <a:p>
                      <a:pPr algn="ctr"/>
                      <a:endParaRPr lang="zh-TW" altLang="en-US" sz="1800" b="0" dirty="0">
                        <a:solidFill>
                          <a:srgbClr val="FFFF00"/>
                        </a:solidFill>
                      </a:endParaRPr>
                    </a:p>
                  </a:txBody>
                  <a:tcPr marL="91443" marR="91443" marT="45721" marB="45721"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pPr algn="ctr"/>
                      <a:endParaRPr lang="zh-TW" altLang="en-US" sz="1800" b="0" dirty="0">
                        <a:solidFill>
                          <a:srgbClr val="FFFF00"/>
                        </a:solidFill>
                      </a:endParaRPr>
                    </a:p>
                  </a:txBody>
                  <a:tcPr marL="91443" marR="91443" marT="45721" marB="45721" anchor="ctr">
                    <a:lnR w="12700" cap="flat" cmpd="sng" algn="ctr">
                      <a:solidFill>
                        <a:schemeClr val="accent5">
                          <a:lumMod val="7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gridSpan="2">
                  <a:txBody>
                    <a:bodyPr/>
                    <a:lstStyle/>
                    <a:p>
                      <a:pPr algn="ctr"/>
                      <a:r>
                        <a:rPr lang="zh-TW" altLang="en-US" sz="1800" b="0" dirty="0">
                          <a:solidFill>
                            <a:srgbClr val="C00000"/>
                          </a:solidFill>
                          <a:latin typeface="微軟正黑體" panose="020B0604030504040204" pitchFamily="34" charset="-120"/>
                          <a:ea typeface="微軟正黑體" panose="020B0604030504040204" pitchFamily="34" charset="-120"/>
                        </a:rPr>
                        <a:t>國  文</a:t>
                      </a:r>
                    </a:p>
                  </a:txBody>
                  <a:tcPr marL="91443" marR="91443" marT="45721" marB="45721" anchor="ctr">
                    <a:lnL w="12700" cap="flat" cmpd="sng" algn="ctr">
                      <a:solidFill>
                        <a:schemeClr val="accent5">
                          <a:lumMod val="75000"/>
                        </a:schemeClr>
                      </a:solidFill>
                      <a:prstDash val="solid"/>
                      <a:round/>
                      <a:headEnd type="none" w="med" len="med"/>
                      <a:tailEnd type="none" w="med" len="med"/>
                    </a:lnL>
                    <a:lnR w="12700" cap="flat" cmpd="sng" algn="ctr">
                      <a:solidFill>
                        <a:schemeClr val="accent5">
                          <a:lumMod val="7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hMerge="1">
                  <a:txBody>
                    <a:bodyPr/>
                    <a:lstStyle/>
                    <a:p>
                      <a:endParaRPr lang="zh-TW" altLang="en-US" dirty="0"/>
                    </a:p>
                  </a:txBody>
                  <a:tcPr/>
                </a:tc>
                <a:tc gridSpan="2">
                  <a:txBody>
                    <a:bodyPr/>
                    <a:lstStyle/>
                    <a:p>
                      <a:pPr algn="ctr"/>
                      <a:r>
                        <a:rPr lang="zh-TW" altLang="en-US" sz="1800" b="0" dirty="0">
                          <a:solidFill>
                            <a:srgbClr val="C00000"/>
                          </a:solidFill>
                          <a:latin typeface="微軟正黑體" panose="020B0604030504040204" pitchFamily="34" charset="-120"/>
                          <a:ea typeface="微軟正黑體" panose="020B0604030504040204" pitchFamily="34" charset="-120"/>
                        </a:rPr>
                        <a:t>英  語</a:t>
                      </a:r>
                    </a:p>
                  </a:txBody>
                  <a:tcPr marL="91443" marR="91443" marT="45721" marB="45721" anchor="ctr">
                    <a:lnL w="12700" cap="flat" cmpd="sng" algn="ctr">
                      <a:solidFill>
                        <a:schemeClr val="accent5">
                          <a:lumMod val="75000"/>
                        </a:schemeClr>
                      </a:solidFill>
                      <a:prstDash val="solid"/>
                      <a:round/>
                      <a:headEnd type="none" w="med" len="med"/>
                      <a:tailEnd type="none" w="med" len="med"/>
                    </a:lnL>
                    <a:lnR w="12700" cap="flat" cmpd="sng" algn="ctr">
                      <a:solidFill>
                        <a:schemeClr val="accent5">
                          <a:lumMod val="7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tc hMerge="1">
                  <a:txBody>
                    <a:bodyPr/>
                    <a:lstStyle/>
                    <a:p>
                      <a:endParaRPr lang="zh-TW" altLang="en-US" dirty="0"/>
                    </a:p>
                  </a:txBody>
                  <a:tcPr/>
                </a:tc>
                <a:tc gridSpan="2">
                  <a:txBody>
                    <a:bodyPr/>
                    <a:lstStyle/>
                    <a:p>
                      <a:pPr algn="ctr"/>
                      <a:r>
                        <a:rPr lang="zh-TW" altLang="en-US" sz="1800" b="0" dirty="0">
                          <a:solidFill>
                            <a:srgbClr val="C00000"/>
                          </a:solidFill>
                          <a:latin typeface="微軟正黑體" panose="020B0604030504040204" pitchFamily="34" charset="-120"/>
                          <a:ea typeface="微軟正黑體" panose="020B0604030504040204" pitchFamily="34" charset="-120"/>
                        </a:rPr>
                        <a:t>數  學</a:t>
                      </a:r>
                    </a:p>
                  </a:txBody>
                  <a:tcPr marL="91443" marR="91443" marT="45721" marB="45721" anchor="ctr">
                    <a:lnL w="12700" cap="flat" cmpd="sng" algn="ctr">
                      <a:solidFill>
                        <a:schemeClr val="accent5">
                          <a:lumMod val="75000"/>
                        </a:schemeClr>
                      </a:solidFill>
                      <a:prstDash val="solid"/>
                      <a:round/>
                      <a:headEnd type="none" w="med" len="med"/>
                      <a:tailEnd type="none" w="med" len="med"/>
                    </a:lnL>
                    <a:lnR w="12700" cap="flat" cmpd="sng" algn="ctr">
                      <a:solidFill>
                        <a:schemeClr val="accent5">
                          <a:lumMod val="7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hMerge="1">
                  <a:txBody>
                    <a:bodyPr/>
                    <a:lstStyle/>
                    <a:p>
                      <a:endParaRPr lang="zh-TW" altLang="en-US" dirty="0"/>
                    </a:p>
                  </a:txBody>
                  <a:tcPr/>
                </a:tc>
                <a:tc gridSpan="2">
                  <a:txBody>
                    <a:bodyPr/>
                    <a:lstStyle/>
                    <a:p>
                      <a:pPr algn="ctr"/>
                      <a:r>
                        <a:rPr lang="zh-TW" altLang="en-US" sz="1800" b="0" dirty="0">
                          <a:solidFill>
                            <a:srgbClr val="C00000"/>
                          </a:solidFill>
                          <a:latin typeface="微軟正黑體" panose="020B0604030504040204" pitchFamily="34" charset="-120"/>
                          <a:ea typeface="微軟正黑體" panose="020B0604030504040204" pitchFamily="34" charset="-120"/>
                        </a:rPr>
                        <a:t>社  會</a:t>
                      </a:r>
                    </a:p>
                  </a:txBody>
                  <a:tcPr marL="91443" marR="91443" marT="45721" marB="45721" anchor="ctr">
                    <a:lnL w="12700" cap="flat" cmpd="sng" algn="ctr">
                      <a:solidFill>
                        <a:schemeClr val="accent5">
                          <a:lumMod val="75000"/>
                        </a:schemeClr>
                      </a:solidFill>
                      <a:prstDash val="solid"/>
                      <a:round/>
                      <a:headEnd type="none" w="med" len="med"/>
                      <a:tailEnd type="none" w="med" len="med"/>
                    </a:lnL>
                    <a:lnR w="12700" cap="flat" cmpd="sng" algn="ctr">
                      <a:solidFill>
                        <a:schemeClr val="accent5">
                          <a:lumMod val="7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tc hMerge="1">
                  <a:txBody>
                    <a:bodyPr/>
                    <a:lstStyle/>
                    <a:p>
                      <a:endParaRPr lang="zh-TW" altLang="en-US" dirty="0"/>
                    </a:p>
                  </a:txBody>
                  <a:tcPr/>
                </a:tc>
                <a:tc gridSpan="2">
                  <a:txBody>
                    <a:bodyPr/>
                    <a:lstStyle/>
                    <a:p>
                      <a:pPr algn="ctr"/>
                      <a:r>
                        <a:rPr lang="zh-TW" altLang="en-US" sz="1800" b="0" dirty="0">
                          <a:solidFill>
                            <a:srgbClr val="C00000"/>
                          </a:solidFill>
                          <a:latin typeface="微軟正黑體" panose="020B0604030504040204" pitchFamily="34" charset="-120"/>
                          <a:ea typeface="微軟正黑體" panose="020B0604030504040204" pitchFamily="34" charset="-120"/>
                        </a:rPr>
                        <a:t>自  然</a:t>
                      </a:r>
                    </a:p>
                  </a:txBody>
                  <a:tcPr marL="91443" marR="91443" marT="45721" marB="45721" anchor="ctr">
                    <a:lnL w="12700" cap="flat" cmpd="sng" algn="ctr">
                      <a:solidFill>
                        <a:schemeClr val="accent5">
                          <a:lumMod val="7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hMerge="1">
                  <a:txBody>
                    <a:bodyPr/>
                    <a:lstStyle/>
                    <a:p>
                      <a:endParaRPr lang="zh-TW" altLang="en-US" dirty="0"/>
                    </a:p>
                  </a:txBody>
                  <a:tcPr/>
                </a:tc>
                <a:extLst>
                  <a:ext uri="{0D108BD9-81ED-4DB2-BD59-A6C34878D82A}">
                    <a16:rowId xmlns:a16="http://schemas.microsoft.com/office/drawing/2014/main" val="10000"/>
                  </a:ext>
                </a:extLst>
              </a:tr>
              <a:tr h="504056">
                <a:tc rowSpan="3">
                  <a:txBody>
                    <a:bodyPr/>
                    <a:lstStyle/>
                    <a:p>
                      <a:pPr algn="ctr"/>
                      <a:r>
                        <a:rPr lang="zh-TW" altLang="en-US" sz="1600" dirty="0">
                          <a:solidFill>
                            <a:srgbClr val="002060"/>
                          </a:solidFill>
                          <a:latin typeface="微軟正黑體" panose="020B0604030504040204" pitchFamily="34" charset="-120"/>
                          <a:ea typeface="微軟正黑體" panose="020B0604030504040204" pitchFamily="34" charset="-120"/>
                        </a:rPr>
                        <a:t>精熟</a:t>
                      </a:r>
                    </a:p>
                  </a:txBody>
                  <a:tcPr marL="91443" marR="91443" marT="45721" marB="45721" anchor="ctr">
                    <a:lnL w="12700" cap="flat" cmpd="sng" algn="ctr">
                      <a:solidFill>
                        <a:schemeClr val="tx1"/>
                      </a:solidFill>
                      <a:prstDash val="solid"/>
                      <a:round/>
                      <a:headEnd type="none" w="med" len="med"/>
                      <a:tailEnd type="none" w="med" len="med"/>
                    </a:lnL>
                    <a:lnB w="12700" cap="flat" cmpd="sng" algn="ctr">
                      <a:solidFill>
                        <a:schemeClr val="accent5">
                          <a:lumMod val="75000"/>
                        </a:schemeClr>
                      </a:solidFill>
                      <a:prstDash val="solid"/>
                      <a:round/>
                      <a:headEnd type="none" w="med" len="med"/>
                      <a:tailEnd type="none" w="med" len="med"/>
                    </a:lnB>
                    <a:solidFill>
                      <a:schemeClr val="bg2"/>
                    </a:solidFill>
                  </a:tcPr>
                </a:tc>
                <a:tc>
                  <a:txBody>
                    <a:bodyPr/>
                    <a:lstStyle/>
                    <a:p>
                      <a:pPr algn="ctr"/>
                      <a:r>
                        <a:rPr lang="en-US" altLang="zh-TW" sz="1600" dirty="0"/>
                        <a:t>A++</a:t>
                      </a:r>
                      <a:endParaRPr lang="zh-TW" altLang="en-US" sz="1600" dirty="0"/>
                    </a:p>
                  </a:txBody>
                  <a:tcPr marL="91443" marR="91443" marT="45721" marB="45721" anchor="ctr">
                    <a:lnR w="12700" cap="flat" cmpd="sng" algn="ctr">
                      <a:solidFill>
                        <a:schemeClr val="accent5">
                          <a:lumMod val="75000"/>
                        </a:schemeClr>
                      </a:solidFill>
                      <a:prstDash val="solid"/>
                      <a:round/>
                      <a:headEnd type="none" w="med" len="med"/>
                      <a:tailEnd type="none" w="med" len="med"/>
                    </a:lnR>
                    <a:solidFill>
                      <a:schemeClr val="bg2"/>
                    </a:solidFill>
                  </a:tcPr>
                </a:tc>
                <a:tc rowSpan="3">
                  <a:txBody>
                    <a:bodyPr/>
                    <a:lstStyle/>
                    <a:p>
                      <a:pPr algn="ctr"/>
                      <a:r>
                        <a:rPr lang="en-US" altLang="zh-TW" sz="1400" dirty="0">
                          <a:latin typeface="Times New Roman" panose="02020603050405020304" pitchFamily="18" charset="0"/>
                          <a:cs typeface="Times New Roman" panose="02020603050405020304" pitchFamily="18" charset="0"/>
                        </a:rPr>
                        <a:t>25.81%</a:t>
                      </a:r>
                      <a:endParaRPr lang="zh-TW" altLang="en-US" sz="1400" dirty="0">
                        <a:latin typeface="Times New Roman" panose="02020603050405020304" pitchFamily="18" charset="0"/>
                        <a:cs typeface="Times New Roman" panose="02020603050405020304" pitchFamily="18" charset="0"/>
                      </a:endParaRPr>
                    </a:p>
                  </a:txBody>
                  <a:tcPr marL="91443" marR="91443" marT="45721" marB="45721" anchor="ctr">
                    <a:lnL w="12700" cap="flat" cmpd="sng" algn="ctr">
                      <a:solidFill>
                        <a:schemeClr val="accent5">
                          <a:lumMod val="7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accent5">
                          <a:lumMod val="75000"/>
                        </a:schemeClr>
                      </a:solidFill>
                      <a:prstDash val="solid"/>
                      <a:round/>
                      <a:headEnd type="none" w="med" len="med"/>
                      <a:tailEnd type="none" w="med" len="med"/>
                    </a:lnB>
                    <a:solidFill>
                      <a:schemeClr val="accent2">
                        <a:lumMod val="20000"/>
                        <a:lumOff val="80000"/>
                      </a:schemeClr>
                    </a:solidFill>
                  </a:tcPr>
                </a:tc>
                <a:tc>
                  <a:txBody>
                    <a:bodyPr/>
                    <a:lstStyle/>
                    <a:p>
                      <a:pPr algn="ctr"/>
                      <a:r>
                        <a:rPr lang="en-US" altLang="zh-TW" sz="1400" dirty="0">
                          <a:latin typeface="Times New Roman" panose="02020603050405020304" pitchFamily="18" charset="0"/>
                          <a:cs typeface="Times New Roman" panose="02020603050405020304" pitchFamily="18" charset="0"/>
                        </a:rPr>
                        <a:t>8.23%</a:t>
                      </a:r>
                      <a:endParaRPr lang="zh-TW" altLang="en-US" sz="1400" dirty="0">
                        <a:latin typeface="Times New Roman" panose="02020603050405020304" pitchFamily="18" charset="0"/>
                        <a:cs typeface="Times New Roman" panose="02020603050405020304" pitchFamily="18" charset="0"/>
                      </a:endParaRPr>
                    </a:p>
                  </a:txBody>
                  <a:tcPr marL="91443" marR="91443" marT="45721" marB="45721" anchor="ctr">
                    <a:lnR w="12700" cap="flat" cmpd="sng" algn="ctr">
                      <a:solidFill>
                        <a:schemeClr val="accent5">
                          <a:lumMod val="7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accent2">
                        <a:lumMod val="20000"/>
                        <a:lumOff val="80000"/>
                      </a:schemeClr>
                    </a:solidFill>
                  </a:tcPr>
                </a:tc>
                <a:tc rowSpan="3">
                  <a:txBody>
                    <a:bodyPr/>
                    <a:lstStyle/>
                    <a:p>
                      <a:pPr algn="ctr"/>
                      <a:r>
                        <a:rPr lang="en-US" altLang="zh-TW" sz="1400" dirty="0">
                          <a:latin typeface="Times New Roman" panose="02020603050405020304" pitchFamily="18" charset="0"/>
                          <a:cs typeface="Times New Roman" panose="02020603050405020304" pitchFamily="18" charset="0"/>
                        </a:rPr>
                        <a:t>24.15%</a:t>
                      </a:r>
                      <a:endParaRPr lang="zh-TW" altLang="en-US" sz="1400" dirty="0">
                        <a:latin typeface="Times New Roman" panose="02020603050405020304" pitchFamily="18" charset="0"/>
                        <a:cs typeface="Times New Roman" panose="02020603050405020304" pitchFamily="18" charset="0"/>
                      </a:endParaRPr>
                    </a:p>
                  </a:txBody>
                  <a:tcPr marL="91443" marR="91443" marT="45721" marB="45721" anchor="ctr">
                    <a:lnL w="12700" cap="flat" cmpd="sng" algn="ctr">
                      <a:solidFill>
                        <a:schemeClr val="accent5">
                          <a:lumMod val="7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accent5">
                          <a:lumMod val="75000"/>
                        </a:schemeClr>
                      </a:solidFill>
                      <a:prstDash val="solid"/>
                      <a:round/>
                      <a:headEnd type="none" w="med" len="med"/>
                      <a:tailEnd type="none" w="med" len="med"/>
                    </a:lnB>
                    <a:solidFill>
                      <a:schemeClr val="accent3">
                        <a:lumMod val="20000"/>
                        <a:lumOff val="80000"/>
                      </a:schemeClr>
                    </a:solidFill>
                  </a:tcPr>
                </a:tc>
                <a:tc>
                  <a:txBody>
                    <a:bodyPr/>
                    <a:lstStyle/>
                    <a:p>
                      <a:pPr algn="ctr"/>
                      <a:r>
                        <a:rPr lang="en-US" altLang="zh-TW" sz="1400" dirty="0">
                          <a:latin typeface="Times New Roman" panose="02020603050405020304" pitchFamily="18" charset="0"/>
                          <a:cs typeface="Times New Roman" panose="02020603050405020304" pitchFamily="18" charset="0"/>
                        </a:rPr>
                        <a:t>6.23%</a:t>
                      </a:r>
                      <a:endParaRPr lang="zh-TW" altLang="en-US" sz="1400" dirty="0">
                        <a:latin typeface="Times New Roman" panose="02020603050405020304" pitchFamily="18" charset="0"/>
                        <a:cs typeface="Times New Roman" panose="02020603050405020304" pitchFamily="18" charset="0"/>
                      </a:endParaRPr>
                    </a:p>
                  </a:txBody>
                  <a:tcPr marL="91443" marR="91443" marT="45721" marB="45721" anchor="ctr">
                    <a:lnR w="12700" cap="flat" cmpd="sng" algn="ctr">
                      <a:solidFill>
                        <a:schemeClr val="accent5">
                          <a:lumMod val="7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accent3">
                        <a:lumMod val="20000"/>
                        <a:lumOff val="80000"/>
                      </a:schemeClr>
                    </a:solidFill>
                  </a:tcPr>
                </a:tc>
                <a:tc rowSpan="3">
                  <a:txBody>
                    <a:bodyPr/>
                    <a:lstStyle/>
                    <a:p>
                      <a:pPr algn="ctr"/>
                      <a:r>
                        <a:rPr lang="en-US" altLang="zh-TW" sz="1400" dirty="0">
                          <a:latin typeface="Times New Roman" panose="02020603050405020304" pitchFamily="18" charset="0"/>
                          <a:cs typeface="Times New Roman" panose="02020603050405020304" pitchFamily="18" charset="0"/>
                        </a:rPr>
                        <a:t>25.49%</a:t>
                      </a:r>
                      <a:endParaRPr lang="zh-TW" altLang="en-US" sz="1400" dirty="0">
                        <a:latin typeface="Times New Roman" panose="02020603050405020304" pitchFamily="18" charset="0"/>
                        <a:cs typeface="Times New Roman" panose="02020603050405020304" pitchFamily="18" charset="0"/>
                      </a:endParaRPr>
                    </a:p>
                  </a:txBody>
                  <a:tcPr marL="91443" marR="91443" marT="45721" marB="45721" anchor="ctr">
                    <a:lnL w="12700" cap="flat" cmpd="sng" algn="ctr">
                      <a:solidFill>
                        <a:schemeClr val="accent5">
                          <a:lumMod val="7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accent5">
                          <a:lumMod val="75000"/>
                        </a:schemeClr>
                      </a:solidFill>
                      <a:prstDash val="solid"/>
                      <a:round/>
                      <a:headEnd type="none" w="med" len="med"/>
                      <a:tailEnd type="none" w="med" len="med"/>
                    </a:lnB>
                    <a:solidFill>
                      <a:schemeClr val="accent2">
                        <a:lumMod val="20000"/>
                        <a:lumOff val="80000"/>
                      </a:schemeClr>
                    </a:solidFill>
                  </a:tcPr>
                </a:tc>
                <a:tc>
                  <a:txBody>
                    <a:bodyPr/>
                    <a:lstStyle/>
                    <a:p>
                      <a:pPr algn="ctr"/>
                      <a:r>
                        <a:rPr lang="en-US" altLang="zh-TW" sz="1400" dirty="0">
                          <a:latin typeface="Times New Roman" panose="02020603050405020304" pitchFamily="18" charset="0"/>
                          <a:cs typeface="Times New Roman" panose="02020603050405020304" pitchFamily="18" charset="0"/>
                        </a:rPr>
                        <a:t>6.65%</a:t>
                      </a:r>
                      <a:endParaRPr lang="zh-TW" altLang="en-US" sz="1400" dirty="0">
                        <a:latin typeface="Times New Roman" panose="02020603050405020304" pitchFamily="18" charset="0"/>
                        <a:cs typeface="Times New Roman" panose="02020603050405020304" pitchFamily="18" charset="0"/>
                      </a:endParaRPr>
                    </a:p>
                  </a:txBody>
                  <a:tcPr marL="91443" marR="91443" marT="45721" marB="45721" anchor="ctr">
                    <a:lnR w="12700" cap="flat" cmpd="sng" algn="ctr">
                      <a:solidFill>
                        <a:schemeClr val="accent5">
                          <a:lumMod val="7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accent2">
                        <a:lumMod val="20000"/>
                        <a:lumOff val="80000"/>
                      </a:schemeClr>
                    </a:solidFill>
                  </a:tcPr>
                </a:tc>
                <a:tc rowSpan="3">
                  <a:txBody>
                    <a:bodyPr/>
                    <a:lstStyle/>
                    <a:p>
                      <a:pPr algn="ctr"/>
                      <a:r>
                        <a:rPr lang="en-US" altLang="zh-TW" sz="1400" dirty="0">
                          <a:latin typeface="Times New Roman" panose="02020603050405020304" pitchFamily="18" charset="0"/>
                          <a:cs typeface="Times New Roman" panose="02020603050405020304" pitchFamily="18" charset="0"/>
                        </a:rPr>
                        <a:t>20.91%</a:t>
                      </a:r>
                      <a:endParaRPr lang="zh-TW" altLang="en-US" sz="1400" dirty="0">
                        <a:latin typeface="Times New Roman" panose="02020603050405020304" pitchFamily="18" charset="0"/>
                        <a:cs typeface="Times New Roman" panose="02020603050405020304" pitchFamily="18" charset="0"/>
                      </a:endParaRPr>
                    </a:p>
                  </a:txBody>
                  <a:tcPr marL="91443" marR="91443" marT="45721" marB="45721" anchor="ctr">
                    <a:lnL w="12700" cap="flat" cmpd="sng" algn="ctr">
                      <a:solidFill>
                        <a:schemeClr val="accent5">
                          <a:lumMod val="7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accent5">
                          <a:lumMod val="75000"/>
                        </a:schemeClr>
                      </a:solidFill>
                      <a:prstDash val="solid"/>
                      <a:round/>
                      <a:headEnd type="none" w="med" len="med"/>
                      <a:tailEnd type="none" w="med" len="med"/>
                    </a:lnB>
                    <a:solidFill>
                      <a:schemeClr val="accent3">
                        <a:lumMod val="20000"/>
                        <a:lumOff val="80000"/>
                      </a:schemeClr>
                    </a:solidFill>
                  </a:tcPr>
                </a:tc>
                <a:tc>
                  <a:txBody>
                    <a:bodyPr/>
                    <a:lstStyle/>
                    <a:p>
                      <a:pPr algn="ctr"/>
                      <a:r>
                        <a:rPr lang="en-US" altLang="zh-TW" sz="1400" dirty="0">
                          <a:latin typeface="Times New Roman" panose="02020603050405020304" pitchFamily="18" charset="0"/>
                          <a:cs typeface="Times New Roman" panose="02020603050405020304" pitchFamily="18" charset="0"/>
                        </a:rPr>
                        <a:t>7.17%</a:t>
                      </a:r>
                      <a:endParaRPr lang="zh-TW" altLang="en-US" sz="1400" dirty="0">
                        <a:latin typeface="Times New Roman" panose="02020603050405020304" pitchFamily="18" charset="0"/>
                        <a:cs typeface="Times New Roman" panose="02020603050405020304" pitchFamily="18" charset="0"/>
                      </a:endParaRPr>
                    </a:p>
                  </a:txBody>
                  <a:tcPr marL="91443" marR="91443" marT="45721" marB="45721" anchor="ctr">
                    <a:lnR w="12700" cap="flat" cmpd="sng" algn="ctr">
                      <a:solidFill>
                        <a:schemeClr val="accent5">
                          <a:lumMod val="7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accent3">
                        <a:lumMod val="20000"/>
                        <a:lumOff val="80000"/>
                      </a:schemeClr>
                    </a:solidFill>
                  </a:tcPr>
                </a:tc>
                <a:tc rowSpan="3">
                  <a:txBody>
                    <a:bodyPr/>
                    <a:lstStyle/>
                    <a:p>
                      <a:pPr algn="ctr"/>
                      <a:r>
                        <a:rPr lang="en-US" altLang="zh-TW" sz="1400" dirty="0">
                          <a:latin typeface="Times New Roman" panose="02020603050405020304" pitchFamily="18" charset="0"/>
                          <a:cs typeface="Times New Roman" panose="02020603050405020304" pitchFamily="18" charset="0"/>
                        </a:rPr>
                        <a:t>18.30%</a:t>
                      </a:r>
                      <a:endParaRPr lang="zh-TW" altLang="en-US" sz="1400" dirty="0">
                        <a:latin typeface="Times New Roman" panose="02020603050405020304" pitchFamily="18" charset="0"/>
                        <a:cs typeface="Times New Roman" panose="02020603050405020304" pitchFamily="18" charset="0"/>
                      </a:endParaRPr>
                    </a:p>
                  </a:txBody>
                  <a:tcPr marL="91443" marR="91443" marT="45721" marB="45721" anchor="ctr">
                    <a:lnL w="12700" cap="flat" cmpd="sng" algn="ctr">
                      <a:solidFill>
                        <a:schemeClr val="accent5">
                          <a:lumMod val="7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accent5">
                          <a:lumMod val="75000"/>
                        </a:schemeClr>
                      </a:solidFill>
                      <a:prstDash val="solid"/>
                      <a:round/>
                      <a:headEnd type="none" w="med" len="med"/>
                      <a:tailEnd type="none" w="med" len="med"/>
                    </a:lnB>
                    <a:solidFill>
                      <a:schemeClr val="accent2">
                        <a:lumMod val="20000"/>
                        <a:lumOff val="80000"/>
                      </a:schemeClr>
                    </a:solidFill>
                  </a:tcPr>
                </a:tc>
                <a:tc>
                  <a:txBody>
                    <a:bodyPr/>
                    <a:lstStyle/>
                    <a:p>
                      <a:pPr algn="ctr"/>
                      <a:r>
                        <a:rPr lang="en-US" altLang="zh-TW" sz="1400" dirty="0">
                          <a:latin typeface="Times New Roman" panose="02020603050405020304" pitchFamily="18" charset="0"/>
                          <a:cs typeface="Times New Roman" panose="02020603050405020304" pitchFamily="18" charset="0"/>
                        </a:rPr>
                        <a:t>4.84%</a:t>
                      </a:r>
                      <a:endParaRPr lang="zh-TW" altLang="en-US" sz="1400" dirty="0">
                        <a:latin typeface="Times New Roman" panose="02020603050405020304" pitchFamily="18" charset="0"/>
                        <a:cs typeface="Times New Roman" panose="02020603050405020304" pitchFamily="18" charset="0"/>
                      </a:endParaRPr>
                    </a:p>
                  </a:txBody>
                  <a:tcPr marL="91443" marR="91443" marT="45721" marB="45721"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accent2">
                        <a:lumMod val="20000"/>
                        <a:lumOff val="80000"/>
                      </a:schemeClr>
                    </a:solidFill>
                  </a:tcPr>
                </a:tc>
                <a:extLst>
                  <a:ext uri="{0D108BD9-81ED-4DB2-BD59-A6C34878D82A}">
                    <a16:rowId xmlns:a16="http://schemas.microsoft.com/office/drawing/2014/main" val="10001"/>
                  </a:ext>
                </a:extLst>
              </a:tr>
              <a:tr h="504056">
                <a:tc vMerge="1">
                  <a:txBody>
                    <a:bodyPr/>
                    <a:lstStyle/>
                    <a:p>
                      <a:endParaRPr lang="zh-TW" altLang="en-US" dirty="0"/>
                    </a:p>
                  </a:txBody>
                  <a:tcPr/>
                </a:tc>
                <a:tc>
                  <a:txBody>
                    <a:bodyPr/>
                    <a:lstStyle/>
                    <a:p>
                      <a:pPr algn="ctr"/>
                      <a:r>
                        <a:rPr lang="en-US" altLang="zh-TW" sz="1600" dirty="0"/>
                        <a:t>A+</a:t>
                      </a:r>
                      <a:endParaRPr lang="zh-TW" altLang="en-US" sz="1600" dirty="0"/>
                    </a:p>
                  </a:txBody>
                  <a:tcPr marL="91443" marR="91443" marT="45721" marB="45721" anchor="ctr">
                    <a:lnR w="12700" cap="flat" cmpd="sng" algn="ctr">
                      <a:solidFill>
                        <a:schemeClr val="accent5">
                          <a:lumMod val="75000"/>
                        </a:schemeClr>
                      </a:solidFill>
                      <a:prstDash val="solid"/>
                      <a:round/>
                      <a:headEnd type="none" w="med" len="med"/>
                      <a:tailEnd type="none" w="med" len="med"/>
                    </a:lnR>
                    <a:solidFill>
                      <a:schemeClr val="bg2"/>
                    </a:solidFill>
                  </a:tcPr>
                </a:tc>
                <a:tc vMerge="1">
                  <a:txBody>
                    <a:bodyPr/>
                    <a:lstStyle/>
                    <a:p>
                      <a:endParaRPr lang="zh-TW" altLang="en-US" dirty="0"/>
                    </a:p>
                  </a:txBody>
                  <a:tcPr/>
                </a:tc>
                <a:tc>
                  <a:txBody>
                    <a:bodyPr/>
                    <a:lstStyle/>
                    <a:p>
                      <a:pPr algn="ctr"/>
                      <a:r>
                        <a:rPr lang="en-US" altLang="zh-TW" sz="1400" dirty="0">
                          <a:latin typeface="Times New Roman" panose="02020603050405020304" pitchFamily="18" charset="0"/>
                          <a:cs typeface="Times New Roman" panose="02020603050405020304" pitchFamily="18" charset="0"/>
                        </a:rPr>
                        <a:t>8.61%</a:t>
                      </a:r>
                      <a:endParaRPr lang="zh-TW" altLang="en-US" sz="1400" dirty="0">
                        <a:latin typeface="Times New Roman" panose="02020603050405020304" pitchFamily="18" charset="0"/>
                        <a:cs typeface="Times New Roman" panose="02020603050405020304" pitchFamily="18" charset="0"/>
                      </a:endParaRPr>
                    </a:p>
                  </a:txBody>
                  <a:tcPr marL="91443" marR="91443" marT="45721" marB="45721" anchor="ctr">
                    <a:lnR w="12700" cap="flat" cmpd="sng" algn="ctr">
                      <a:solidFill>
                        <a:schemeClr val="accent5">
                          <a:lumMod val="75000"/>
                        </a:schemeClr>
                      </a:solidFill>
                      <a:prstDash val="solid"/>
                      <a:round/>
                      <a:headEnd type="none" w="med" len="med"/>
                      <a:tailEnd type="none" w="med" len="med"/>
                    </a:lnR>
                    <a:solidFill>
                      <a:schemeClr val="accent2">
                        <a:lumMod val="20000"/>
                        <a:lumOff val="80000"/>
                      </a:schemeClr>
                    </a:solidFill>
                  </a:tcPr>
                </a:tc>
                <a:tc vMerge="1">
                  <a:txBody>
                    <a:bodyPr/>
                    <a:lstStyle/>
                    <a:p>
                      <a:endParaRPr lang="zh-TW" altLang="en-US" dirty="0"/>
                    </a:p>
                  </a:txBody>
                  <a:tcPr/>
                </a:tc>
                <a:tc>
                  <a:txBody>
                    <a:bodyPr/>
                    <a:lstStyle/>
                    <a:p>
                      <a:pPr algn="ctr"/>
                      <a:r>
                        <a:rPr lang="en-US" altLang="zh-TW" sz="1400" dirty="0">
                          <a:latin typeface="Times New Roman" panose="02020603050405020304" pitchFamily="18" charset="0"/>
                          <a:cs typeface="Times New Roman" panose="02020603050405020304" pitchFamily="18" charset="0"/>
                        </a:rPr>
                        <a:t>6.65%</a:t>
                      </a:r>
                      <a:endParaRPr lang="zh-TW" altLang="en-US" sz="1400" dirty="0">
                        <a:latin typeface="Times New Roman" panose="02020603050405020304" pitchFamily="18" charset="0"/>
                        <a:cs typeface="Times New Roman" panose="02020603050405020304" pitchFamily="18" charset="0"/>
                      </a:endParaRPr>
                    </a:p>
                  </a:txBody>
                  <a:tcPr marL="91443" marR="91443" marT="45721" marB="45721" anchor="ctr">
                    <a:lnR w="12700" cap="flat" cmpd="sng" algn="ctr">
                      <a:solidFill>
                        <a:schemeClr val="accent5">
                          <a:lumMod val="75000"/>
                        </a:schemeClr>
                      </a:solidFill>
                      <a:prstDash val="solid"/>
                      <a:round/>
                      <a:headEnd type="none" w="med" len="med"/>
                      <a:tailEnd type="none" w="med" len="med"/>
                    </a:lnR>
                    <a:solidFill>
                      <a:schemeClr val="accent3">
                        <a:lumMod val="20000"/>
                        <a:lumOff val="80000"/>
                      </a:schemeClr>
                    </a:solidFill>
                  </a:tcPr>
                </a:tc>
                <a:tc vMerge="1">
                  <a:txBody>
                    <a:bodyPr/>
                    <a:lstStyle/>
                    <a:p>
                      <a:endParaRPr lang="zh-TW" altLang="en-US" dirty="0"/>
                    </a:p>
                  </a:txBody>
                  <a:tcPr/>
                </a:tc>
                <a:tc>
                  <a:txBody>
                    <a:bodyPr/>
                    <a:lstStyle/>
                    <a:p>
                      <a:pPr algn="ctr"/>
                      <a:r>
                        <a:rPr lang="en-US" altLang="zh-TW" sz="1400" dirty="0">
                          <a:latin typeface="Times New Roman" panose="02020603050405020304" pitchFamily="18" charset="0"/>
                          <a:cs typeface="Times New Roman" panose="02020603050405020304" pitchFamily="18" charset="0"/>
                        </a:rPr>
                        <a:t>6.68%</a:t>
                      </a:r>
                      <a:endParaRPr lang="zh-TW" altLang="en-US" sz="1400" dirty="0">
                        <a:latin typeface="Times New Roman" panose="02020603050405020304" pitchFamily="18" charset="0"/>
                        <a:cs typeface="Times New Roman" panose="02020603050405020304" pitchFamily="18" charset="0"/>
                      </a:endParaRPr>
                    </a:p>
                  </a:txBody>
                  <a:tcPr marL="91443" marR="91443" marT="45721" marB="45721" anchor="ctr">
                    <a:lnR w="12700" cap="flat" cmpd="sng" algn="ctr">
                      <a:solidFill>
                        <a:schemeClr val="accent5">
                          <a:lumMod val="75000"/>
                        </a:schemeClr>
                      </a:solidFill>
                      <a:prstDash val="solid"/>
                      <a:round/>
                      <a:headEnd type="none" w="med" len="med"/>
                      <a:tailEnd type="none" w="med" len="med"/>
                    </a:lnR>
                    <a:solidFill>
                      <a:schemeClr val="accent2">
                        <a:lumMod val="20000"/>
                        <a:lumOff val="80000"/>
                      </a:schemeClr>
                    </a:solidFill>
                  </a:tcPr>
                </a:tc>
                <a:tc vMerge="1">
                  <a:txBody>
                    <a:bodyPr/>
                    <a:lstStyle/>
                    <a:p>
                      <a:endParaRPr lang="zh-TW" altLang="en-US" dirty="0"/>
                    </a:p>
                  </a:txBody>
                  <a:tcPr/>
                </a:tc>
                <a:tc>
                  <a:txBody>
                    <a:bodyPr/>
                    <a:lstStyle/>
                    <a:p>
                      <a:pPr algn="ctr"/>
                      <a:r>
                        <a:rPr lang="en-US" altLang="zh-TW" sz="1400" dirty="0">
                          <a:latin typeface="Times New Roman" panose="02020603050405020304" pitchFamily="18" charset="0"/>
                          <a:cs typeface="Times New Roman" panose="02020603050405020304" pitchFamily="18" charset="0"/>
                        </a:rPr>
                        <a:t>3.54%</a:t>
                      </a:r>
                      <a:endParaRPr lang="zh-TW" altLang="en-US" sz="1400" dirty="0">
                        <a:latin typeface="Times New Roman" panose="02020603050405020304" pitchFamily="18" charset="0"/>
                        <a:cs typeface="Times New Roman" panose="02020603050405020304" pitchFamily="18" charset="0"/>
                      </a:endParaRPr>
                    </a:p>
                  </a:txBody>
                  <a:tcPr marL="91443" marR="91443" marT="45721" marB="45721" anchor="ctr">
                    <a:lnR w="12700" cap="flat" cmpd="sng" algn="ctr">
                      <a:solidFill>
                        <a:schemeClr val="accent5">
                          <a:lumMod val="75000"/>
                        </a:schemeClr>
                      </a:solidFill>
                      <a:prstDash val="solid"/>
                      <a:round/>
                      <a:headEnd type="none" w="med" len="med"/>
                      <a:tailEnd type="none" w="med" len="med"/>
                    </a:lnR>
                    <a:solidFill>
                      <a:schemeClr val="accent3">
                        <a:lumMod val="20000"/>
                        <a:lumOff val="80000"/>
                      </a:schemeClr>
                    </a:solidFill>
                  </a:tcPr>
                </a:tc>
                <a:tc vMerge="1">
                  <a:txBody>
                    <a:bodyPr/>
                    <a:lstStyle/>
                    <a:p>
                      <a:endParaRPr lang="zh-TW" altLang="en-US" dirty="0"/>
                    </a:p>
                  </a:txBody>
                  <a:tcPr/>
                </a:tc>
                <a:tc>
                  <a:txBody>
                    <a:bodyPr/>
                    <a:lstStyle/>
                    <a:p>
                      <a:pPr algn="ctr"/>
                      <a:r>
                        <a:rPr lang="en-US" altLang="zh-TW" sz="1400" dirty="0">
                          <a:latin typeface="Times New Roman" panose="02020603050405020304" pitchFamily="18" charset="0"/>
                          <a:cs typeface="Times New Roman" panose="02020603050405020304" pitchFamily="18" charset="0"/>
                        </a:rPr>
                        <a:t>5.33%</a:t>
                      </a:r>
                      <a:endParaRPr lang="zh-TW" altLang="en-US" sz="1400" dirty="0">
                        <a:latin typeface="Times New Roman" panose="02020603050405020304" pitchFamily="18" charset="0"/>
                        <a:cs typeface="Times New Roman" panose="02020603050405020304" pitchFamily="18" charset="0"/>
                      </a:endParaRPr>
                    </a:p>
                  </a:txBody>
                  <a:tcPr marL="91443" marR="91443" marT="45721" marB="45721" anchor="ctr">
                    <a:lnR w="12700" cap="flat" cmpd="sng" algn="ctr">
                      <a:solidFill>
                        <a:schemeClr val="tx1"/>
                      </a:solidFill>
                      <a:prstDash val="solid"/>
                      <a:round/>
                      <a:headEnd type="none" w="med" len="med"/>
                      <a:tailEnd type="none" w="med" len="med"/>
                    </a:lnR>
                    <a:solidFill>
                      <a:schemeClr val="accent2">
                        <a:lumMod val="20000"/>
                        <a:lumOff val="80000"/>
                      </a:schemeClr>
                    </a:solidFill>
                  </a:tcPr>
                </a:tc>
                <a:extLst>
                  <a:ext uri="{0D108BD9-81ED-4DB2-BD59-A6C34878D82A}">
                    <a16:rowId xmlns:a16="http://schemas.microsoft.com/office/drawing/2014/main" val="10002"/>
                  </a:ext>
                </a:extLst>
              </a:tr>
              <a:tr h="504056">
                <a:tc vMerge="1">
                  <a:txBody>
                    <a:bodyPr/>
                    <a:lstStyle/>
                    <a:p>
                      <a:endParaRPr lang="zh-TW" altLang="en-US" dirty="0"/>
                    </a:p>
                  </a:txBody>
                  <a:tcPr/>
                </a:tc>
                <a:tc>
                  <a:txBody>
                    <a:bodyPr/>
                    <a:lstStyle/>
                    <a:p>
                      <a:pPr algn="ctr"/>
                      <a:r>
                        <a:rPr lang="en-US" altLang="zh-TW" sz="1600" dirty="0"/>
                        <a:t>A</a:t>
                      </a:r>
                      <a:endParaRPr lang="zh-TW" altLang="en-US" sz="1600" dirty="0"/>
                    </a:p>
                  </a:txBody>
                  <a:tcPr marL="91443" marR="91443" marT="45721" marB="45721" anchor="ctr">
                    <a:lnR w="12700" cap="flat" cmpd="sng" algn="ctr">
                      <a:solidFill>
                        <a:schemeClr val="accent5">
                          <a:lumMod val="75000"/>
                        </a:schemeClr>
                      </a:solidFill>
                      <a:prstDash val="solid"/>
                      <a:round/>
                      <a:headEnd type="none" w="med" len="med"/>
                      <a:tailEnd type="none" w="med" len="med"/>
                    </a:lnR>
                    <a:lnB w="12700" cap="flat" cmpd="sng" algn="ctr">
                      <a:solidFill>
                        <a:schemeClr val="accent5">
                          <a:lumMod val="75000"/>
                        </a:schemeClr>
                      </a:solidFill>
                      <a:prstDash val="solid"/>
                      <a:round/>
                      <a:headEnd type="none" w="med" len="med"/>
                      <a:tailEnd type="none" w="med" len="med"/>
                    </a:lnB>
                    <a:solidFill>
                      <a:schemeClr val="bg2"/>
                    </a:solidFill>
                  </a:tcPr>
                </a:tc>
                <a:tc vMerge="1">
                  <a:txBody>
                    <a:bodyPr/>
                    <a:lstStyle/>
                    <a:p>
                      <a:endParaRPr lang="zh-TW" altLang="en-US" dirty="0"/>
                    </a:p>
                  </a:txBody>
                  <a:tcPr/>
                </a:tc>
                <a:tc>
                  <a:txBody>
                    <a:bodyPr/>
                    <a:lstStyle/>
                    <a:p>
                      <a:pPr algn="ctr"/>
                      <a:r>
                        <a:rPr lang="en-US" altLang="zh-TW" sz="1400" dirty="0">
                          <a:latin typeface="Times New Roman" panose="02020603050405020304" pitchFamily="18" charset="0"/>
                          <a:cs typeface="Times New Roman" panose="02020603050405020304" pitchFamily="18" charset="0"/>
                        </a:rPr>
                        <a:t>8.98%</a:t>
                      </a:r>
                      <a:endParaRPr lang="zh-TW" altLang="en-US" sz="1400" dirty="0">
                        <a:latin typeface="Times New Roman" panose="02020603050405020304" pitchFamily="18" charset="0"/>
                        <a:cs typeface="Times New Roman" panose="02020603050405020304" pitchFamily="18" charset="0"/>
                      </a:endParaRPr>
                    </a:p>
                  </a:txBody>
                  <a:tcPr marL="91443" marR="91443" marT="45721" marB="45721" anchor="ctr">
                    <a:lnR w="12700" cap="flat" cmpd="sng" algn="ctr">
                      <a:solidFill>
                        <a:schemeClr val="accent5">
                          <a:lumMod val="75000"/>
                        </a:schemeClr>
                      </a:solidFill>
                      <a:prstDash val="solid"/>
                      <a:round/>
                      <a:headEnd type="none" w="med" len="med"/>
                      <a:tailEnd type="none" w="med" len="med"/>
                    </a:lnR>
                    <a:lnB w="12700" cap="flat" cmpd="sng" algn="ctr">
                      <a:solidFill>
                        <a:schemeClr val="accent5">
                          <a:lumMod val="75000"/>
                        </a:schemeClr>
                      </a:solidFill>
                      <a:prstDash val="solid"/>
                      <a:round/>
                      <a:headEnd type="none" w="med" len="med"/>
                      <a:tailEnd type="none" w="med" len="med"/>
                    </a:lnB>
                    <a:solidFill>
                      <a:schemeClr val="accent2">
                        <a:lumMod val="20000"/>
                        <a:lumOff val="80000"/>
                      </a:schemeClr>
                    </a:solidFill>
                  </a:tcPr>
                </a:tc>
                <a:tc vMerge="1">
                  <a:txBody>
                    <a:bodyPr/>
                    <a:lstStyle/>
                    <a:p>
                      <a:endParaRPr lang="zh-TW" altLang="en-US" dirty="0"/>
                    </a:p>
                  </a:txBody>
                  <a:tcPr/>
                </a:tc>
                <a:tc>
                  <a:txBody>
                    <a:bodyPr/>
                    <a:lstStyle/>
                    <a:p>
                      <a:pPr algn="ctr"/>
                      <a:r>
                        <a:rPr lang="en-US" altLang="zh-TW" sz="1400" dirty="0">
                          <a:latin typeface="Times New Roman" panose="02020603050405020304" pitchFamily="18" charset="0"/>
                          <a:cs typeface="Times New Roman" panose="02020603050405020304" pitchFamily="18" charset="0"/>
                        </a:rPr>
                        <a:t>11.27%</a:t>
                      </a:r>
                      <a:endParaRPr lang="zh-TW" altLang="en-US" sz="1400" dirty="0">
                        <a:latin typeface="Times New Roman" panose="02020603050405020304" pitchFamily="18" charset="0"/>
                        <a:cs typeface="Times New Roman" panose="02020603050405020304" pitchFamily="18" charset="0"/>
                      </a:endParaRPr>
                    </a:p>
                  </a:txBody>
                  <a:tcPr marL="91443" marR="91443" marT="45721" marB="45721" anchor="ctr">
                    <a:lnR w="12700" cap="flat" cmpd="sng" algn="ctr">
                      <a:solidFill>
                        <a:schemeClr val="accent5">
                          <a:lumMod val="75000"/>
                        </a:schemeClr>
                      </a:solidFill>
                      <a:prstDash val="solid"/>
                      <a:round/>
                      <a:headEnd type="none" w="med" len="med"/>
                      <a:tailEnd type="none" w="med" len="med"/>
                    </a:lnR>
                    <a:lnB w="12700" cap="flat" cmpd="sng" algn="ctr">
                      <a:solidFill>
                        <a:schemeClr val="accent5">
                          <a:lumMod val="75000"/>
                        </a:schemeClr>
                      </a:solidFill>
                      <a:prstDash val="solid"/>
                      <a:round/>
                      <a:headEnd type="none" w="med" len="med"/>
                      <a:tailEnd type="none" w="med" len="med"/>
                    </a:lnB>
                    <a:solidFill>
                      <a:schemeClr val="accent3">
                        <a:lumMod val="20000"/>
                        <a:lumOff val="80000"/>
                      </a:schemeClr>
                    </a:solidFill>
                  </a:tcPr>
                </a:tc>
                <a:tc vMerge="1">
                  <a:txBody>
                    <a:bodyPr/>
                    <a:lstStyle/>
                    <a:p>
                      <a:endParaRPr lang="zh-TW" altLang="en-US" dirty="0"/>
                    </a:p>
                  </a:txBody>
                  <a:tcPr/>
                </a:tc>
                <a:tc>
                  <a:txBody>
                    <a:bodyPr/>
                    <a:lstStyle/>
                    <a:p>
                      <a:pPr algn="ctr"/>
                      <a:r>
                        <a:rPr lang="en-US" altLang="zh-TW" sz="1400" dirty="0">
                          <a:latin typeface="Times New Roman" panose="02020603050405020304" pitchFamily="18" charset="0"/>
                          <a:cs typeface="Times New Roman" panose="02020603050405020304" pitchFamily="18" charset="0"/>
                        </a:rPr>
                        <a:t>12.35%</a:t>
                      </a:r>
                      <a:endParaRPr lang="zh-TW" altLang="en-US" sz="1400" dirty="0">
                        <a:latin typeface="Times New Roman" panose="02020603050405020304" pitchFamily="18" charset="0"/>
                        <a:cs typeface="Times New Roman" panose="02020603050405020304" pitchFamily="18" charset="0"/>
                      </a:endParaRPr>
                    </a:p>
                  </a:txBody>
                  <a:tcPr marL="91443" marR="91443" marT="45721" marB="45721" anchor="ctr">
                    <a:lnR w="12700" cap="flat" cmpd="sng" algn="ctr">
                      <a:solidFill>
                        <a:schemeClr val="accent5">
                          <a:lumMod val="75000"/>
                        </a:schemeClr>
                      </a:solidFill>
                      <a:prstDash val="solid"/>
                      <a:round/>
                      <a:headEnd type="none" w="med" len="med"/>
                      <a:tailEnd type="none" w="med" len="med"/>
                    </a:lnR>
                    <a:lnB w="12700" cap="flat" cmpd="sng" algn="ctr">
                      <a:solidFill>
                        <a:schemeClr val="accent5">
                          <a:lumMod val="75000"/>
                        </a:schemeClr>
                      </a:solidFill>
                      <a:prstDash val="solid"/>
                      <a:round/>
                      <a:headEnd type="none" w="med" len="med"/>
                      <a:tailEnd type="none" w="med" len="med"/>
                    </a:lnB>
                    <a:solidFill>
                      <a:schemeClr val="accent2">
                        <a:lumMod val="20000"/>
                        <a:lumOff val="80000"/>
                      </a:schemeClr>
                    </a:solidFill>
                  </a:tcPr>
                </a:tc>
                <a:tc vMerge="1">
                  <a:txBody>
                    <a:bodyPr/>
                    <a:lstStyle/>
                    <a:p>
                      <a:endParaRPr lang="zh-TW" altLang="en-US" dirty="0"/>
                    </a:p>
                  </a:txBody>
                  <a:tcPr/>
                </a:tc>
                <a:tc>
                  <a:txBody>
                    <a:bodyPr/>
                    <a:lstStyle/>
                    <a:p>
                      <a:pPr algn="ctr"/>
                      <a:r>
                        <a:rPr lang="en-US" altLang="zh-TW" sz="1400" dirty="0">
                          <a:latin typeface="Times New Roman" panose="02020603050405020304" pitchFamily="18" charset="0"/>
                          <a:cs typeface="Times New Roman" panose="02020603050405020304" pitchFamily="18" charset="0"/>
                        </a:rPr>
                        <a:t>10.20%</a:t>
                      </a:r>
                      <a:endParaRPr lang="zh-TW" altLang="en-US" sz="1400" dirty="0">
                        <a:latin typeface="Times New Roman" panose="02020603050405020304" pitchFamily="18" charset="0"/>
                        <a:cs typeface="Times New Roman" panose="02020603050405020304" pitchFamily="18" charset="0"/>
                      </a:endParaRPr>
                    </a:p>
                  </a:txBody>
                  <a:tcPr marL="91443" marR="91443" marT="45721" marB="45721" anchor="ctr">
                    <a:lnR w="12700" cap="flat" cmpd="sng" algn="ctr">
                      <a:solidFill>
                        <a:schemeClr val="accent5">
                          <a:lumMod val="75000"/>
                        </a:schemeClr>
                      </a:solidFill>
                      <a:prstDash val="solid"/>
                      <a:round/>
                      <a:headEnd type="none" w="med" len="med"/>
                      <a:tailEnd type="none" w="med" len="med"/>
                    </a:lnR>
                    <a:lnB w="12700" cap="flat" cmpd="sng" algn="ctr">
                      <a:solidFill>
                        <a:schemeClr val="accent5">
                          <a:lumMod val="75000"/>
                        </a:schemeClr>
                      </a:solidFill>
                      <a:prstDash val="solid"/>
                      <a:round/>
                      <a:headEnd type="none" w="med" len="med"/>
                      <a:tailEnd type="none" w="med" len="med"/>
                    </a:lnB>
                    <a:solidFill>
                      <a:schemeClr val="accent3">
                        <a:lumMod val="20000"/>
                        <a:lumOff val="80000"/>
                      </a:schemeClr>
                    </a:solidFill>
                  </a:tcPr>
                </a:tc>
                <a:tc vMerge="1">
                  <a:txBody>
                    <a:bodyPr/>
                    <a:lstStyle/>
                    <a:p>
                      <a:endParaRPr lang="zh-TW" altLang="en-US" dirty="0"/>
                    </a:p>
                  </a:txBody>
                  <a:tcPr/>
                </a:tc>
                <a:tc>
                  <a:txBody>
                    <a:bodyPr/>
                    <a:lstStyle/>
                    <a:p>
                      <a:pPr algn="ctr"/>
                      <a:r>
                        <a:rPr lang="en-US" altLang="zh-TW" sz="1400" dirty="0">
                          <a:latin typeface="Times New Roman" panose="02020603050405020304" pitchFamily="18" charset="0"/>
                          <a:cs typeface="Times New Roman" panose="02020603050405020304" pitchFamily="18" charset="0"/>
                        </a:rPr>
                        <a:t>8.13%</a:t>
                      </a:r>
                      <a:endParaRPr lang="zh-TW" altLang="en-US" sz="1400" dirty="0">
                        <a:latin typeface="Times New Roman" panose="02020603050405020304" pitchFamily="18" charset="0"/>
                        <a:cs typeface="Times New Roman" panose="02020603050405020304" pitchFamily="18" charset="0"/>
                      </a:endParaRPr>
                    </a:p>
                  </a:txBody>
                  <a:tcPr marL="91443" marR="91443" marT="45721" marB="45721" anchor="ctr">
                    <a:lnR w="12700" cap="flat" cmpd="sng" algn="ctr">
                      <a:solidFill>
                        <a:schemeClr val="tx1"/>
                      </a:solidFill>
                      <a:prstDash val="solid"/>
                      <a:round/>
                      <a:headEnd type="none" w="med" len="med"/>
                      <a:tailEnd type="none" w="med" len="med"/>
                    </a:lnR>
                    <a:lnB w="12700" cap="flat" cmpd="sng" algn="ctr">
                      <a:solidFill>
                        <a:schemeClr val="accent5">
                          <a:lumMod val="75000"/>
                        </a:schemeClr>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10003"/>
                  </a:ext>
                </a:extLst>
              </a:tr>
              <a:tr h="504056">
                <a:tc rowSpan="3">
                  <a:txBody>
                    <a:bodyPr/>
                    <a:lstStyle/>
                    <a:p>
                      <a:pPr algn="ctr"/>
                      <a:r>
                        <a:rPr lang="zh-TW" altLang="en-US" sz="1600" dirty="0">
                          <a:solidFill>
                            <a:srgbClr val="002060"/>
                          </a:solidFill>
                          <a:latin typeface="微軟正黑體" panose="020B0604030504040204" pitchFamily="34" charset="-120"/>
                          <a:ea typeface="微軟正黑體" panose="020B0604030504040204" pitchFamily="34" charset="-120"/>
                        </a:rPr>
                        <a:t>基礎</a:t>
                      </a:r>
                    </a:p>
                  </a:txBody>
                  <a:tcPr marL="91443" marR="91443" marT="45721" marB="45721" anchor="ctr">
                    <a:lnL w="12700" cap="flat" cmpd="sng" algn="ctr">
                      <a:solidFill>
                        <a:schemeClr val="tx1"/>
                      </a:solidFill>
                      <a:prstDash val="solid"/>
                      <a:round/>
                      <a:headEnd type="none" w="med" len="med"/>
                      <a:tailEnd type="none" w="med" len="med"/>
                    </a:lnL>
                    <a:lnT w="12700" cap="flat" cmpd="sng" algn="ctr">
                      <a:solidFill>
                        <a:schemeClr val="accent5">
                          <a:lumMod val="75000"/>
                        </a:schemeClr>
                      </a:solidFill>
                      <a:prstDash val="solid"/>
                      <a:round/>
                      <a:headEnd type="none" w="med" len="med"/>
                      <a:tailEnd type="none" w="med" len="med"/>
                    </a:lnT>
                    <a:lnB w="12700" cap="flat" cmpd="sng" algn="ctr">
                      <a:solidFill>
                        <a:schemeClr val="accent5">
                          <a:lumMod val="75000"/>
                        </a:schemeClr>
                      </a:solidFill>
                      <a:prstDash val="solid"/>
                      <a:round/>
                      <a:headEnd type="none" w="med" len="med"/>
                      <a:tailEnd type="none" w="med" len="med"/>
                    </a:lnB>
                    <a:solidFill>
                      <a:schemeClr val="accent3">
                        <a:lumMod val="20000"/>
                        <a:lumOff val="80000"/>
                      </a:schemeClr>
                    </a:solidFill>
                  </a:tcPr>
                </a:tc>
                <a:tc>
                  <a:txBody>
                    <a:bodyPr/>
                    <a:lstStyle/>
                    <a:p>
                      <a:pPr algn="ctr"/>
                      <a:r>
                        <a:rPr lang="en-US" altLang="zh-TW" sz="1600" dirty="0"/>
                        <a:t>B++</a:t>
                      </a:r>
                      <a:endParaRPr lang="zh-TW" altLang="en-US" sz="1600" dirty="0"/>
                    </a:p>
                  </a:txBody>
                  <a:tcPr marL="91443" marR="91443" marT="45721" marB="45721" anchor="ctr">
                    <a:lnR w="12700" cap="flat" cmpd="sng" algn="ctr">
                      <a:solidFill>
                        <a:schemeClr val="accent5">
                          <a:lumMod val="75000"/>
                        </a:schemeClr>
                      </a:solidFill>
                      <a:prstDash val="solid"/>
                      <a:round/>
                      <a:headEnd type="none" w="med" len="med"/>
                      <a:tailEnd type="none" w="med" len="med"/>
                    </a:lnR>
                    <a:lnT w="12700" cap="flat" cmpd="sng" algn="ctr">
                      <a:solidFill>
                        <a:schemeClr val="accent5">
                          <a:lumMod val="75000"/>
                        </a:schemeClr>
                      </a:solidFill>
                      <a:prstDash val="solid"/>
                      <a:round/>
                      <a:headEnd type="none" w="med" len="med"/>
                      <a:tailEnd type="none" w="med" len="med"/>
                    </a:lnT>
                    <a:solidFill>
                      <a:schemeClr val="accent3">
                        <a:lumMod val="20000"/>
                        <a:lumOff val="80000"/>
                      </a:schemeClr>
                    </a:solidFill>
                  </a:tcPr>
                </a:tc>
                <a:tc rowSpan="3">
                  <a:txBody>
                    <a:bodyPr/>
                    <a:lstStyle/>
                    <a:p>
                      <a:pPr algn="ctr"/>
                      <a:r>
                        <a:rPr lang="en-US" altLang="zh-TW" sz="1400" dirty="0">
                          <a:latin typeface="Times New Roman" panose="02020603050405020304" pitchFamily="18" charset="0"/>
                          <a:cs typeface="Times New Roman" panose="02020603050405020304" pitchFamily="18" charset="0"/>
                        </a:rPr>
                        <a:t>62.01%</a:t>
                      </a:r>
                      <a:endParaRPr lang="zh-TW" altLang="en-US" sz="1400" dirty="0">
                        <a:latin typeface="Times New Roman" panose="02020603050405020304" pitchFamily="18" charset="0"/>
                        <a:cs typeface="Times New Roman" panose="02020603050405020304" pitchFamily="18" charset="0"/>
                      </a:endParaRPr>
                    </a:p>
                  </a:txBody>
                  <a:tcPr marL="91443" marR="91443" marT="45721" marB="45721" anchor="ctr">
                    <a:lnL w="12700" cap="flat" cmpd="sng" algn="ctr">
                      <a:solidFill>
                        <a:schemeClr val="accent5">
                          <a:lumMod val="75000"/>
                        </a:schemeClr>
                      </a:solidFill>
                      <a:prstDash val="solid"/>
                      <a:round/>
                      <a:headEnd type="none" w="med" len="med"/>
                      <a:tailEnd type="none" w="med" len="med"/>
                    </a:lnL>
                    <a:lnT w="12700" cap="flat" cmpd="sng" algn="ctr">
                      <a:solidFill>
                        <a:schemeClr val="accent5">
                          <a:lumMod val="75000"/>
                        </a:schemeClr>
                      </a:solidFill>
                      <a:prstDash val="solid"/>
                      <a:round/>
                      <a:headEnd type="none" w="med" len="med"/>
                      <a:tailEnd type="none" w="med" len="med"/>
                    </a:lnT>
                    <a:lnB w="12700" cap="flat" cmpd="sng" algn="ctr">
                      <a:solidFill>
                        <a:schemeClr val="accent5">
                          <a:lumMod val="75000"/>
                        </a:schemeClr>
                      </a:solidFill>
                      <a:prstDash val="solid"/>
                      <a:round/>
                      <a:headEnd type="none" w="med" len="med"/>
                      <a:tailEnd type="none" w="med" len="med"/>
                    </a:lnB>
                    <a:solidFill>
                      <a:schemeClr val="accent2">
                        <a:lumMod val="20000"/>
                        <a:lumOff val="80000"/>
                      </a:schemeClr>
                    </a:solidFill>
                  </a:tcPr>
                </a:tc>
                <a:tc>
                  <a:txBody>
                    <a:bodyPr/>
                    <a:lstStyle/>
                    <a:p>
                      <a:pPr algn="ctr"/>
                      <a:r>
                        <a:rPr lang="en-US" altLang="zh-TW" sz="1400" dirty="0">
                          <a:latin typeface="Times New Roman" panose="02020603050405020304" pitchFamily="18" charset="0"/>
                          <a:cs typeface="Times New Roman" panose="02020603050405020304" pitchFamily="18" charset="0"/>
                        </a:rPr>
                        <a:t>17.30%</a:t>
                      </a:r>
                      <a:endParaRPr lang="zh-TW" altLang="en-US" sz="1400" dirty="0">
                        <a:latin typeface="Times New Roman" panose="02020603050405020304" pitchFamily="18" charset="0"/>
                        <a:cs typeface="Times New Roman" panose="02020603050405020304" pitchFamily="18" charset="0"/>
                      </a:endParaRPr>
                    </a:p>
                  </a:txBody>
                  <a:tcPr marL="91443" marR="91443" marT="45721" marB="45721" anchor="ctr">
                    <a:lnR w="12700" cap="flat" cmpd="sng" algn="ctr">
                      <a:solidFill>
                        <a:schemeClr val="accent5">
                          <a:lumMod val="75000"/>
                        </a:schemeClr>
                      </a:solidFill>
                      <a:prstDash val="solid"/>
                      <a:round/>
                      <a:headEnd type="none" w="med" len="med"/>
                      <a:tailEnd type="none" w="med" len="med"/>
                    </a:lnR>
                    <a:lnT w="12700" cap="flat" cmpd="sng" algn="ctr">
                      <a:solidFill>
                        <a:schemeClr val="accent5">
                          <a:lumMod val="75000"/>
                        </a:schemeClr>
                      </a:solidFill>
                      <a:prstDash val="solid"/>
                      <a:round/>
                      <a:headEnd type="none" w="med" len="med"/>
                      <a:tailEnd type="none" w="med" len="med"/>
                    </a:lnT>
                    <a:solidFill>
                      <a:schemeClr val="accent2">
                        <a:lumMod val="20000"/>
                        <a:lumOff val="80000"/>
                      </a:schemeClr>
                    </a:solidFill>
                  </a:tcPr>
                </a:tc>
                <a:tc rowSpan="3">
                  <a:txBody>
                    <a:bodyPr/>
                    <a:lstStyle/>
                    <a:p>
                      <a:pPr algn="ctr"/>
                      <a:r>
                        <a:rPr lang="en-US" altLang="zh-TW" sz="1400" dirty="0">
                          <a:latin typeface="Times New Roman" panose="02020603050405020304" pitchFamily="18" charset="0"/>
                          <a:cs typeface="Times New Roman" panose="02020603050405020304" pitchFamily="18" charset="0"/>
                        </a:rPr>
                        <a:t>47.77%</a:t>
                      </a:r>
                      <a:endParaRPr lang="zh-TW" altLang="en-US" sz="1400" dirty="0">
                        <a:latin typeface="Times New Roman" panose="02020603050405020304" pitchFamily="18" charset="0"/>
                        <a:cs typeface="Times New Roman" panose="02020603050405020304" pitchFamily="18" charset="0"/>
                      </a:endParaRPr>
                    </a:p>
                  </a:txBody>
                  <a:tcPr marL="91443" marR="91443" marT="45721" marB="45721" anchor="ctr">
                    <a:lnL w="12700" cap="flat" cmpd="sng" algn="ctr">
                      <a:solidFill>
                        <a:schemeClr val="accent5">
                          <a:lumMod val="75000"/>
                        </a:schemeClr>
                      </a:solidFill>
                      <a:prstDash val="solid"/>
                      <a:round/>
                      <a:headEnd type="none" w="med" len="med"/>
                      <a:tailEnd type="none" w="med" len="med"/>
                    </a:lnL>
                    <a:lnT w="12700" cap="flat" cmpd="sng" algn="ctr">
                      <a:solidFill>
                        <a:schemeClr val="accent5">
                          <a:lumMod val="75000"/>
                        </a:schemeClr>
                      </a:solidFill>
                      <a:prstDash val="solid"/>
                      <a:round/>
                      <a:headEnd type="none" w="med" len="med"/>
                      <a:tailEnd type="none" w="med" len="med"/>
                    </a:lnT>
                    <a:lnB w="12700" cap="flat" cmpd="sng" algn="ctr">
                      <a:solidFill>
                        <a:schemeClr val="accent5">
                          <a:lumMod val="75000"/>
                        </a:schemeClr>
                      </a:solidFill>
                      <a:prstDash val="solid"/>
                      <a:round/>
                      <a:headEnd type="none" w="med" len="med"/>
                      <a:tailEnd type="none" w="med" len="med"/>
                    </a:lnB>
                    <a:solidFill>
                      <a:schemeClr val="accent3">
                        <a:lumMod val="20000"/>
                        <a:lumOff val="80000"/>
                      </a:schemeClr>
                    </a:solidFill>
                  </a:tcPr>
                </a:tc>
                <a:tc>
                  <a:txBody>
                    <a:bodyPr/>
                    <a:lstStyle/>
                    <a:p>
                      <a:pPr algn="ctr"/>
                      <a:r>
                        <a:rPr lang="en-US" altLang="zh-TW" sz="1400" dirty="0">
                          <a:latin typeface="Times New Roman" panose="02020603050405020304" pitchFamily="18" charset="0"/>
                          <a:cs typeface="Times New Roman" panose="02020603050405020304" pitchFamily="18" charset="0"/>
                        </a:rPr>
                        <a:t>12.48%</a:t>
                      </a:r>
                      <a:endParaRPr lang="zh-TW" altLang="en-US" sz="1400" dirty="0">
                        <a:latin typeface="Times New Roman" panose="02020603050405020304" pitchFamily="18" charset="0"/>
                        <a:cs typeface="Times New Roman" panose="02020603050405020304" pitchFamily="18" charset="0"/>
                      </a:endParaRPr>
                    </a:p>
                  </a:txBody>
                  <a:tcPr marL="91443" marR="91443" marT="45721" marB="45721" anchor="ctr">
                    <a:lnR w="12700" cap="flat" cmpd="sng" algn="ctr">
                      <a:solidFill>
                        <a:schemeClr val="accent5">
                          <a:lumMod val="75000"/>
                        </a:schemeClr>
                      </a:solidFill>
                      <a:prstDash val="solid"/>
                      <a:round/>
                      <a:headEnd type="none" w="med" len="med"/>
                      <a:tailEnd type="none" w="med" len="med"/>
                    </a:lnR>
                    <a:lnT w="12700" cap="flat" cmpd="sng" algn="ctr">
                      <a:solidFill>
                        <a:schemeClr val="accent5">
                          <a:lumMod val="75000"/>
                        </a:schemeClr>
                      </a:solidFill>
                      <a:prstDash val="solid"/>
                      <a:round/>
                      <a:headEnd type="none" w="med" len="med"/>
                      <a:tailEnd type="none" w="med" len="med"/>
                    </a:lnT>
                    <a:solidFill>
                      <a:schemeClr val="accent3">
                        <a:lumMod val="20000"/>
                        <a:lumOff val="80000"/>
                      </a:schemeClr>
                    </a:solidFill>
                  </a:tcPr>
                </a:tc>
                <a:tc rowSpan="3">
                  <a:txBody>
                    <a:bodyPr/>
                    <a:lstStyle/>
                    <a:p>
                      <a:pPr algn="ctr"/>
                      <a:r>
                        <a:rPr lang="en-US" altLang="zh-TW" sz="1400" dirty="0">
                          <a:latin typeface="Times New Roman" panose="02020603050405020304" pitchFamily="18" charset="0"/>
                          <a:cs typeface="Times New Roman" panose="02020603050405020304" pitchFamily="18" charset="0"/>
                        </a:rPr>
                        <a:t>48.02%</a:t>
                      </a:r>
                      <a:endParaRPr lang="zh-TW" altLang="en-US" sz="1400" dirty="0">
                        <a:latin typeface="Times New Roman" panose="02020603050405020304" pitchFamily="18" charset="0"/>
                        <a:cs typeface="Times New Roman" panose="02020603050405020304" pitchFamily="18" charset="0"/>
                      </a:endParaRPr>
                    </a:p>
                  </a:txBody>
                  <a:tcPr marL="91443" marR="91443" marT="45721" marB="45721" anchor="ctr">
                    <a:lnL w="12700" cap="flat" cmpd="sng" algn="ctr">
                      <a:solidFill>
                        <a:schemeClr val="accent5">
                          <a:lumMod val="75000"/>
                        </a:schemeClr>
                      </a:solidFill>
                      <a:prstDash val="solid"/>
                      <a:round/>
                      <a:headEnd type="none" w="med" len="med"/>
                      <a:tailEnd type="none" w="med" len="med"/>
                    </a:lnL>
                    <a:lnT w="12700" cap="flat" cmpd="sng" algn="ctr">
                      <a:solidFill>
                        <a:schemeClr val="accent5">
                          <a:lumMod val="75000"/>
                        </a:schemeClr>
                      </a:solidFill>
                      <a:prstDash val="solid"/>
                      <a:round/>
                      <a:headEnd type="none" w="med" len="med"/>
                      <a:tailEnd type="none" w="med" len="med"/>
                    </a:lnT>
                    <a:lnB w="12700" cap="flat" cmpd="sng" algn="ctr">
                      <a:solidFill>
                        <a:schemeClr val="accent5">
                          <a:lumMod val="75000"/>
                        </a:schemeClr>
                      </a:solidFill>
                      <a:prstDash val="solid"/>
                      <a:round/>
                      <a:headEnd type="none" w="med" len="med"/>
                      <a:tailEnd type="none" w="med" len="med"/>
                    </a:lnB>
                    <a:solidFill>
                      <a:schemeClr val="accent2">
                        <a:lumMod val="20000"/>
                        <a:lumOff val="80000"/>
                      </a:schemeClr>
                    </a:solidFill>
                  </a:tcPr>
                </a:tc>
                <a:tc>
                  <a:txBody>
                    <a:bodyPr/>
                    <a:lstStyle/>
                    <a:p>
                      <a:pPr algn="ctr"/>
                      <a:r>
                        <a:rPr lang="en-US" altLang="zh-TW" sz="1400" dirty="0">
                          <a:latin typeface="Times New Roman" panose="02020603050405020304" pitchFamily="18" charset="0"/>
                          <a:cs typeface="Times New Roman" panose="02020603050405020304" pitchFamily="18" charset="0"/>
                        </a:rPr>
                        <a:t>12.20%</a:t>
                      </a:r>
                      <a:endParaRPr lang="zh-TW" altLang="en-US" sz="1400" dirty="0">
                        <a:latin typeface="Times New Roman" panose="02020603050405020304" pitchFamily="18" charset="0"/>
                        <a:cs typeface="Times New Roman" panose="02020603050405020304" pitchFamily="18" charset="0"/>
                      </a:endParaRPr>
                    </a:p>
                  </a:txBody>
                  <a:tcPr marL="91443" marR="91443" marT="45721" marB="45721" anchor="ctr">
                    <a:lnR w="12700" cap="flat" cmpd="sng" algn="ctr">
                      <a:solidFill>
                        <a:schemeClr val="accent5">
                          <a:lumMod val="75000"/>
                        </a:schemeClr>
                      </a:solidFill>
                      <a:prstDash val="solid"/>
                      <a:round/>
                      <a:headEnd type="none" w="med" len="med"/>
                      <a:tailEnd type="none" w="med" len="med"/>
                    </a:lnR>
                    <a:lnT w="12700" cap="flat" cmpd="sng" algn="ctr">
                      <a:solidFill>
                        <a:schemeClr val="accent5">
                          <a:lumMod val="75000"/>
                        </a:schemeClr>
                      </a:solidFill>
                      <a:prstDash val="solid"/>
                      <a:round/>
                      <a:headEnd type="none" w="med" len="med"/>
                      <a:tailEnd type="none" w="med" len="med"/>
                    </a:lnT>
                    <a:solidFill>
                      <a:schemeClr val="accent2">
                        <a:lumMod val="20000"/>
                        <a:lumOff val="80000"/>
                      </a:schemeClr>
                    </a:solidFill>
                  </a:tcPr>
                </a:tc>
                <a:tc rowSpan="3">
                  <a:txBody>
                    <a:bodyPr/>
                    <a:lstStyle/>
                    <a:p>
                      <a:pPr algn="ctr"/>
                      <a:r>
                        <a:rPr lang="en-US" altLang="zh-TW" sz="1400" dirty="0">
                          <a:latin typeface="Times New Roman" panose="02020603050405020304" pitchFamily="18" charset="0"/>
                          <a:cs typeface="Times New Roman" panose="02020603050405020304" pitchFamily="18" charset="0"/>
                        </a:rPr>
                        <a:t>66.75%</a:t>
                      </a:r>
                      <a:endParaRPr lang="zh-TW" altLang="en-US" sz="1400" dirty="0">
                        <a:latin typeface="Times New Roman" panose="02020603050405020304" pitchFamily="18" charset="0"/>
                        <a:cs typeface="Times New Roman" panose="02020603050405020304" pitchFamily="18" charset="0"/>
                      </a:endParaRPr>
                    </a:p>
                  </a:txBody>
                  <a:tcPr marL="91443" marR="91443" marT="45721" marB="45721" anchor="ctr">
                    <a:lnL w="12700" cap="flat" cmpd="sng" algn="ctr">
                      <a:solidFill>
                        <a:schemeClr val="accent5">
                          <a:lumMod val="75000"/>
                        </a:schemeClr>
                      </a:solidFill>
                      <a:prstDash val="solid"/>
                      <a:round/>
                      <a:headEnd type="none" w="med" len="med"/>
                      <a:tailEnd type="none" w="med" len="med"/>
                    </a:lnL>
                    <a:lnT w="12700" cap="flat" cmpd="sng" algn="ctr">
                      <a:solidFill>
                        <a:schemeClr val="accent5">
                          <a:lumMod val="75000"/>
                        </a:schemeClr>
                      </a:solidFill>
                      <a:prstDash val="solid"/>
                      <a:round/>
                      <a:headEnd type="none" w="med" len="med"/>
                      <a:tailEnd type="none" w="med" len="med"/>
                    </a:lnT>
                    <a:lnB w="12700" cap="flat" cmpd="sng" algn="ctr">
                      <a:solidFill>
                        <a:schemeClr val="accent5">
                          <a:lumMod val="75000"/>
                        </a:schemeClr>
                      </a:solidFill>
                      <a:prstDash val="solid"/>
                      <a:round/>
                      <a:headEnd type="none" w="med" len="med"/>
                      <a:tailEnd type="none" w="med" len="med"/>
                    </a:lnB>
                    <a:solidFill>
                      <a:schemeClr val="accent3">
                        <a:lumMod val="20000"/>
                        <a:lumOff val="80000"/>
                      </a:schemeClr>
                    </a:solidFill>
                  </a:tcPr>
                </a:tc>
                <a:tc>
                  <a:txBody>
                    <a:bodyPr/>
                    <a:lstStyle/>
                    <a:p>
                      <a:pPr algn="ctr"/>
                      <a:r>
                        <a:rPr lang="en-US" altLang="zh-TW" sz="1400" dirty="0">
                          <a:latin typeface="Times New Roman" panose="02020603050405020304" pitchFamily="18" charset="0"/>
                          <a:cs typeface="Times New Roman" panose="02020603050405020304" pitchFamily="18" charset="0"/>
                        </a:rPr>
                        <a:t>19.21%</a:t>
                      </a:r>
                      <a:endParaRPr lang="zh-TW" altLang="en-US" sz="1400" dirty="0">
                        <a:latin typeface="Times New Roman" panose="02020603050405020304" pitchFamily="18" charset="0"/>
                        <a:cs typeface="Times New Roman" panose="02020603050405020304" pitchFamily="18" charset="0"/>
                      </a:endParaRPr>
                    </a:p>
                  </a:txBody>
                  <a:tcPr marL="91443" marR="91443" marT="45721" marB="45721" anchor="ctr">
                    <a:lnR w="12700" cap="flat" cmpd="sng" algn="ctr">
                      <a:solidFill>
                        <a:schemeClr val="accent5">
                          <a:lumMod val="75000"/>
                        </a:schemeClr>
                      </a:solidFill>
                      <a:prstDash val="solid"/>
                      <a:round/>
                      <a:headEnd type="none" w="med" len="med"/>
                      <a:tailEnd type="none" w="med" len="med"/>
                    </a:lnR>
                    <a:lnT w="12700" cap="flat" cmpd="sng" algn="ctr">
                      <a:solidFill>
                        <a:schemeClr val="accent5">
                          <a:lumMod val="75000"/>
                        </a:schemeClr>
                      </a:solidFill>
                      <a:prstDash val="solid"/>
                      <a:round/>
                      <a:headEnd type="none" w="med" len="med"/>
                      <a:tailEnd type="none" w="med" len="med"/>
                    </a:lnT>
                    <a:solidFill>
                      <a:schemeClr val="accent3">
                        <a:lumMod val="20000"/>
                        <a:lumOff val="80000"/>
                      </a:schemeClr>
                    </a:solidFill>
                  </a:tcPr>
                </a:tc>
                <a:tc rowSpan="3">
                  <a:txBody>
                    <a:bodyPr/>
                    <a:lstStyle/>
                    <a:p>
                      <a:pPr algn="ctr"/>
                      <a:r>
                        <a:rPr lang="en-US" altLang="zh-TW" sz="1400" dirty="0">
                          <a:latin typeface="Times New Roman" panose="02020603050405020304" pitchFamily="18" charset="0"/>
                          <a:cs typeface="Times New Roman" panose="02020603050405020304" pitchFamily="18" charset="0"/>
                        </a:rPr>
                        <a:t>61.96%</a:t>
                      </a:r>
                      <a:endParaRPr lang="zh-TW" altLang="en-US" sz="1400" dirty="0">
                        <a:latin typeface="Times New Roman" panose="02020603050405020304" pitchFamily="18" charset="0"/>
                        <a:cs typeface="Times New Roman" panose="02020603050405020304" pitchFamily="18" charset="0"/>
                      </a:endParaRPr>
                    </a:p>
                  </a:txBody>
                  <a:tcPr marL="91443" marR="91443" marT="45721" marB="45721" anchor="ctr">
                    <a:lnL w="12700" cap="flat" cmpd="sng" algn="ctr">
                      <a:solidFill>
                        <a:schemeClr val="accent5">
                          <a:lumMod val="75000"/>
                        </a:schemeClr>
                      </a:solidFill>
                      <a:prstDash val="solid"/>
                      <a:round/>
                      <a:headEnd type="none" w="med" len="med"/>
                      <a:tailEnd type="none" w="med" len="med"/>
                    </a:lnL>
                    <a:lnT w="12700" cap="flat" cmpd="sng" algn="ctr">
                      <a:solidFill>
                        <a:schemeClr val="accent5">
                          <a:lumMod val="75000"/>
                        </a:schemeClr>
                      </a:solidFill>
                      <a:prstDash val="solid"/>
                      <a:round/>
                      <a:headEnd type="none" w="med" len="med"/>
                      <a:tailEnd type="none" w="med" len="med"/>
                    </a:lnT>
                    <a:lnB w="12700" cap="flat" cmpd="sng" algn="ctr">
                      <a:solidFill>
                        <a:schemeClr val="accent5">
                          <a:lumMod val="75000"/>
                        </a:schemeClr>
                      </a:solidFill>
                      <a:prstDash val="solid"/>
                      <a:round/>
                      <a:headEnd type="none" w="med" len="med"/>
                      <a:tailEnd type="none" w="med" len="med"/>
                    </a:lnB>
                    <a:solidFill>
                      <a:schemeClr val="accent2">
                        <a:lumMod val="20000"/>
                        <a:lumOff val="80000"/>
                      </a:schemeClr>
                    </a:solidFill>
                  </a:tcPr>
                </a:tc>
                <a:tc>
                  <a:txBody>
                    <a:bodyPr/>
                    <a:lstStyle/>
                    <a:p>
                      <a:pPr algn="ctr"/>
                      <a:r>
                        <a:rPr lang="en-US" altLang="zh-TW" sz="1400" dirty="0">
                          <a:latin typeface="Times New Roman" panose="02020603050405020304" pitchFamily="18" charset="0"/>
                          <a:cs typeface="Times New Roman" panose="02020603050405020304" pitchFamily="18" charset="0"/>
                        </a:rPr>
                        <a:t>16.61%</a:t>
                      </a:r>
                      <a:endParaRPr lang="zh-TW" altLang="en-US" sz="1400" dirty="0">
                        <a:latin typeface="Times New Roman" panose="02020603050405020304" pitchFamily="18" charset="0"/>
                        <a:cs typeface="Times New Roman" panose="02020603050405020304" pitchFamily="18" charset="0"/>
                      </a:endParaRPr>
                    </a:p>
                  </a:txBody>
                  <a:tcPr marL="91443" marR="91443" marT="45721" marB="45721" anchor="ctr">
                    <a:lnR w="12700" cap="flat" cmpd="sng" algn="ctr">
                      <a:solidFill>
                        <a:schemeClr val="tx1"/>
                      </a:solidFill>
                      <a:prstDash val="solid"/>
                      <a:round/>
                      <a:headEnd type="none" w="med" len="med"/>
                      <a:tailEnd type="none" w="med" len="med"/>
                    </a:lnR>
                    <a:lnT w="12700" cap="flat" cmpd="sng" algn="ctr">
                      <a:solidFill>
                        <a:schemeClr val="accent5">
                          <a:lumMod val="75000"/>
                        </a:schemeClr>
                      </a:solidFill>
                      <a:prstDash val="solid"/>
                      <a:round/>
                      <a:headEnd type="none" w="med" len="med"/>
                      <a:tailEnd type="none" w="med" len="med"/>
                    </a:lnT>
                    <a:solidFill>
                      <a:schemeClr val="accent2">
                        <a:lumMod val="20000"/>
                        <a:lumOff val="80000"/>
                      </a:schemeClr>
                    </a:solidFill>
                  </a:tcPr>
                </a:tc>
                <a:extLst>
                  <a:ext uri="{0D108BD9-81ED-4DB2-BD59-A6C34878D82A}">
                    <a16:rowId xmlns:a16="http://schemas.microsoft.com/office/drawing/2014/main" val="10004"/>
                  </a:ext>
                </a:extLst>
              </a:tr>
              <a:tr h="504056">
                <a:tc vMerge="1">
                  <a:txBody>
                    <a:bodyPr/>
                    <a:lstStyle/>
                    <a:p>
                      <a:endParaRPr lang="zh-TW" altLang="en-US" dirty="0"/>
                    </a:p>
                  </a:txBody>
                  <a:tcPr/>
                </a:tc>
                <a:tc>
                  <a:txBody>
                    <a:bodyPr/>
                    <a:lstStyle/>
                    <a:p>
                      <a:pPr algn="ctr"/>
                      <a:r>
                        <a:rPr lang="en-US" altLang="zh-TW" sz="1600" dirty="0"/>
                        <a:t>B+</a:t>
                      </a:r>
                      <a:endParaRPr lang="zh-TW" altLang="en-US" sz="1600" dirty="0"/>
                    </a:p>
                  </a:txBody>
                  <a:tcPr marL="91443" marR="91443" marT="45721" marB="45721" anchor="ctr">
                    <a:lnR w="12700" cap="flat" cmpd="sng" algn="ctr">
                      <a:solidFill>
                        <a:schemeClr val="accent5">
                          <a:lumMod val="75000"/>
                        </a:schemeClr>
                      </a:solidFill>
                      <a:prstDash val="solid"/>
                      <a:round/>
                      <a:headEnd type="none" w="med" len="med"/>
                      <a:tailEnd type="none" w="med" len="med"/>
                    </a:lnR>
                    <a:solidFill>
                      <a:schemeClr val="accent3">
                        <a:lumMod val="20000"/>
                        <a:lumOff val="80000"/>
                      </a:schemeClr>
                    </a:solidFill>
                  </a:tcPr>
                </a:tc>
                <a:tc vMerge="1">
                  <a:txBody>
                    <a:bodyPr/>
                    <a:lstStyle/>
                    <a:p>
                      <a:endParaRPr lang="zh-TW" altLang="en-US" dirty="0"/>
                    </a:p>
                  </a:txBody>
                  <a:tcPr/>
                </a:tc>
                <a:tc>
                  <a:txBody>
                    <a:bodyPr/>
                    <a:lstStyle/>
                    <a:p>
                      <a:pPr algn="ctr"/>
                      <a:r>
                        <a:rPr lang="en-US" altLang="zh-TW" sz="1400" dirty="0">
                          <a:latin typeface="Times New Roman" panose="02020603050405020304" pitchFamily="18" charset="0"/>
                          <a:cs typeface="Times New Roman" panose="02020603050405020304" pitchFamily="18" charset="0"/>
                        </a:rPr>
                        <a:t>16.30%</a:t>
                      </a:r>
                      <a:endParaRPr lang="zh-TW" altLang="en-US" sz="1400" dirty="0">
                        <a:latin typeface="Times New Roman" panose="02020603050405020304" pitchFamily="18" charset="0"/>
                        <a:cs typeface="Times New Roman" panose="02020603050405020304" pitchFamily="18" charset="0"/>
                      </a:endParaRPr>
                    </a:p>
                  </a:txBody>
                  <a:tcPr marL="91443" marR="91443" marT="45721" marB="45721" anchor="ctr">
                    <a:lnR w="12700" cap="flat" cmpd="sng" algn="ctr">
                      <a:solidFill>
                        <a:schemeClr val="accent5">
                          <a:lumMod val="75000"/>
                        </a:schemeClr>
                      </a:solidFill>
                      <a:prstDash val="solid"/>
                      <a:round/>
                      <a:headEnd type="none" w="med" len="med"/>
                      <a:tailEnd type="none" w="med" len="med"/>
                    </a:lnR>
                    <a:solidFill>
                      <a:schemeClr val="accent2">
                        <a:lumMod val="20000"/>
                        <a:lumOff val="80000"/>
                      </a:schemeClr>
                    </a:solidFill>
                  </a:tcPr>
                </a:tc>
                <a:tc vMerge="1">
                  <a:txBody>
                    <a:bodyPr/>
                    <a:lstStyle/>
                    <a:p>
                      <a:endParaRPr lang="zh-TW" altLang="en-US" dirty="0"/>
                    </a:p>
                  </a:txBody>
                  <a:tcPr/>
                </a:tc>
                <a:tc>
                  <a:txBody>
                    <a:bodyPr/>
                    <a:lstStyle/>
                    <a:p>
                      <a:pPr algn="ctr"/>
                      <a:r>
                        <a:rPr lang="en-US" altLang="zh-TW" sz="1400" dirty="0">
                          <a:latin typeface="Times New Roman" panose="02020603050405020304" pitchFamily="18" charset="0"/>
                          <a:cs typeface="Times New Roman" panose="02020603050405020304" pitchFamily="18" charset="0"/>
                        </a:rPr>
                        <a:t>11.54%</a:t>
                      </a:r>
                      <a:endParaRPr lang="zh-TW" altLang="en-US" sz="1400" dirty="0">
                        <a:latin typeface="Times New Roman" panose="02020603050405020304" pitchFamily="18" charset="0"/>
                        <a:cs typeface="Times New Roman" panose="02020603050405020304" pitchFamily="18" charset="0"/>
                      </a:endParaRPr>
                    </a:p>
                  </a:txBody>
                  <a:tcPr marL="91443" marR="91443" marT="45721" marB="45721" anchor="ctr">
                    <a:lnR w="12700" cap="flat" cmpd="sng" algn="ctr">
                      <a:solidFill>
                        <a:schemeClr val="accent5">
                          <a:lumMod val="75000"/>
                        </a:schemeClr>
                      </a:solidFill>
                      <a:prstDash val="solid"/>
                      <a:round/>
                      <a:headEnd type="none" w="med" len="med"/>
                      <a:tailEnd type="none" w="med" len="med"/>
                    </a:lnR>
                    <a:solidFill>
                      <a:schemeClr val="accent3">
                        <a:lumMod val="20000"/>
                        <a:lumOff val="80000"/>
                      </a:schemeClr>
                    </a:solidFill>
                  </a:tcPr>
                </a:tc>
                <a:tc vMerge="1">
                  <a:txBody>
                    <a:bodyPr/>
                    <a:lstStyle/>
                    <a:p>
                      <a:endParaRPr lang="zh-TW" altLang="en-US" dirty="0"/>
                    </a:p>
                  </a:txBody>
                  <a:tcPr/>
                </a:tc>
                <a:tc>
                  <a:txBody>
                    <a:bodyPr/>
                    <a:lstStyle/>
                    <a:p>
                      <a:pPr algn="ctr"/>
                      <a:r>
                        <a:rPr lang="en-US" altLang="zh-TW" sz="1400" dirty="0">
                          <a:latin typeface="Times New Roman" panose="02020603050405020304" pitchFamily="18" charset="0"/>
                          <a:cs typeface="Times New Roman" panose="02020603050405020304" pitchFamily="18" charset="0"/>
                        </a:rPr>
                        <a:t>14.41%</a:t>
                      </a:r>
                      <a:endParaRPr lang="zh-TW" altLang="en-US" sz="1400" dirty="0">
                        <a:latin typeface="Times New Roman" panose="02020603050405020304" pitchFamily="18" charset="0"/>
                        <a:cs typeface="Times New Roman" panose="02020603050405020304" pitchFamily="18" charset="0"/>
                      </a:endParaRPr>
                    </a:p>
                  </a:txBody>
                  <a:tcPr marL="91443" marR="91443" marT="45721" marB="45721" anchor="ctr">
                    <a:lnR w="12700" cap="flat" cmpd="sng" algn="ctr">
                      <a:solidFill>
                        <a:schemeClr val="accent5">
                          <a:lumMod val="75000"/>
                        </a:schemeClr>
                      </a:solidFill>
                      <a:prstDash val="solid"/>
                      <a:round/>
                      <a:headEnd type="none" w="med" len="med"/>
                      <a:tailEnd type="none" w="med" len="med"/>
                    </a:lnR>
                    <a:solidFill>
                      <a:schemeClr val="accent2">
                        <a:lumMod val="20000"/>
                        <a:lumOff val="80000"/>
                      </a:schemeClr>
                    </a:solidFill>
                  </a:tcPr>
                </a:tc>
                <a:tc vMerge="1">
                  <a:txBody>
                    <a:bodyPr/>
                    <a:lstStyle/>
                    <a:p>
                      <a:endParaRPr lang="zh-TW" altLang="en-US" dirty="0"/>
                    </a:p>
                  </a:txBody>
                  <a:tcPr/>
                </a:tc>
                <a:tc>
                  <a:txBody>
                    <a:bodyPr/>
                    <a:lstStyle/>
                    <a:p>
                      <a:pPr algn="ctr"/>
                      <a:r>
                        <a:rPr lang="en-US" altLang="zh-TW" sz="1400" dirty="0">
                          <a:latin typeface="Times New Roman" panose="02020603050405020304" pitchFamily="18" charset="0"/>
                          <a:cs typeface="Times New Roman" panose="02020603050405020304" pitchFamily="18" charset="0"/>
                        </a:rPr>
                        <a:t>14.38%</a:t>
                      </a:r>
                      <a:endParaRPr lang="zh-TW" altLang="en-US" sz="1400" dirty="0">
                        <a:latin typeface="Times New Roman" panose="02020603050405020304" pitchFamily="18" charset="0"/>
                        <a:cs typeface="Times New Roman" panose="02020603050405020304" pitchFamily="18" charset="0"/>
                      </a:endParaRPr>
                    </a:p>
                  </a:txBody>
                  <a:tcPr marL="91443" marR="91443" marT="45721" marB="45721" anchor="ctr">
                    <a:lnR w="12700" cap="flat" cmpd="sng" algn="ctr">
                      <a:solidFill>
                        <a:schemeClr val="accent5">
                          <a:lumMod val="75000"/>
                        </a:schemeClr>
                      </a:solidFill>
                      <a:prstDash val="solid"/>
                      <a:round/>
                      <a:headEnd type="none" w="med" len="med"/>
                      <a:tailEnd type="none" w="med" len="med"/>
                    </a:lnR>
                    <a:solidFill>
                      <a:schemeClr val="accent3">
                        <a:lumMod val="20000"/>
                        <a:lumOff val="80000"/>
                      </a:schemeClr>
                    </a:solidFill>
                  </a:tcPr>
                </a:tc>
                <a:tc vMerge="1">
                  <a:txBody>
                    <a:bodyPr/>
                    <a:lstStyle/>
                    <a:p>
                      <a:endParaRPr lang="zh-TW" altLang="en-US" dirty="0"/>
                    </a:p>
                  </a:txBody>
                  <a:tcPr/>
                </a:tc>
                <a:tc>
                  <a:txBody>
                    <a:bodyPr/>
                    <a:lstStyle/>
                    <a:p>
                      <a:pPr algn="ctr"/>
                      <a:r>
                        <a:rPr lang="en-US" altLang="zh-TW" sz="1400" dirty="0">
                          <a:latin typeface="Times New Roman" panose="02020603050405020304" pitchFamily="18" charset="0"/>
                          <a:cs typeface="Times New Roman" panose="02020603050405020304" pitchFamily="18" charset="0"/>
                        </a:rPr>
                        <a:t>15.93%</a:t>
                      </a:r>
                      <a:endParaRPr lang="zh-TW" altLang="en-US" sz="1400" dirty="0">
                        <a:latin typeface="Times New Roman" panose="02020603050405020304" pitchFamily="18" charset="0"/>
                        <a:cs typeface="Times New Roman" panose="02020603050405020304" pitchFamily="18" charset="0"/>
                      </a:endParaRPr>
                    </a:p>
                  </a:txBody>
                  <a:tcPr marL="91443" marR="91443" marT="45721" marB="45721" anchor="ctr">
                    <a:lnR w="12700" cap="flat" cmpd="sng" algn="ctr">
                      <a:solidFill>
                        <a:schemeClr val="tx1"/>
                      </a:solidFill>
                      <a:prstDash val="solid"/>
                      <a:round/>
                      <a:headEnd type="none" w="med" len="med"/>
                      <a:tailEnd type="none" w="med" len="med"/>
                    </a:lnR>
                    <a:solidFill>
                      <a:schemeClr val="accent2">
                        <a:lumMod val="20000"/>
                        <a:lumOff val="80000"/>
                      </a:schemeClr>
                    </a:solidFill>
                  </a:tcPr>
                </a:tc>
                <a:extLst>
                  <a:ext uri="{0D108BD9-81ED-4DB2-BD59-A6C34878D82A}">
                    <a16:rowId xmlns:a16="http://schemas.microsoft.com/office/drawing/2014/main" val="10005"/>
                  </a:ext>
                </a:extLst>
              </a:tr>
              <a:tr h="504056">
                <a:tc vMerge="1">
                  <a:txBody>
                    <a:bodyPr/>
                    <a:lstStyle/>
                    <a:p>
                      <a:endParaRPr lang="zh-TW" altLang="en-US" dirty="0"/>
                    </a:p>
                  </a:txBody>
                  <a:tcPr/>
                </a:tc>
                <a:tc>
                  <a:txBody>
                    <a:bodyPr/>
                    <a:lstStyle/>
                    <a:p>
                      <a:pPr algn="ctr"/>
                      <a:r>
                        <a:rPr lang="en-US" altLang="zh-TW" sz="1600" dirty="0"/>
                        <a:t>B</a:t>
                      </a:r>
                      <a:endParaRPr lang="zh-TW" altLang="en-US" sz="1600" dirty="0"/>
                    </a:p>
                  </a:txBody>
                  <a:tcPr marL="91443" marR="91443" marT="45721" marB="45721" anchor="ctr">
                    <a:lnR w="12700" cap="flat" cmpd="sng" algn="ctr">
                      <a:solidFill>
                        <a:schemeClr val="accent5">
                          <a:lumMod val="75000"/>
                        </a:schemeClr>
                      </a:solidFill>
                      <a:prstDash val="solid"/>
                      <a:round/>
                      <a:headEnd type="none" w="med" len="med"/>
                      <a:tailEnd type="none" w="med" len="med"/>
                    </a:lnR>
                    <a:lnB w="12700" cap="flat" cmpd="sng" algn="ctr">
                      <a:solidFill>
                        <a:schemeClr val="accent5">
                          <a:lumMod val="75000"/>
                        </a:schemeClr>
                      </a:solidFill>
                      <a:prstDash val="solid"/>
                      <a:round/>
                      <a:headEnd type="none" w="med" len="med"/>
                      <a:tailEnd type="none" w="med" len="med"/>
                    </a:lnB>
                    <a:solidFill>
                      <a:schemeClr val="accent3">
                        <a:lumMod val="20000"/>
                        <a:lumOff val="80000"/>
                      </a:schemeClr>
                    </a:solidFill>
                  </a:tcPr>
                </a:tc>
                <a:tc vMerge="1">
                  <a:txBody>
                    <a:bodyPr/>
                    <a:lstStyle/>
                    <a:p>
                      <a:endParaRPr lang="zh-TW" altLang="en-US" dirty="0"/>
                    </a:p>
                  </a:txBody>
                  <a:tcPr/>
                </a:tc>
                <a:tc>
                  <a:txBody>
                    <a:bodyPr/>
                    <a:lstStyle/>
                    <a:p>
                      <a:pPr algn="ctr"/>
                      <a:r>
                        <a:rPr lang="en-US" altLang="zh-TW" sz="1400" dirty="0">
                          <a:latin typeface="Times New Roman" panose="02020603050405020304" pitchFamily="18" charset="0"/>
                          <a:cs typeface="Times New Roman" panose="02020603050405020304" pitchFamily="18" charset="0"/>
                        </a:rPr>
                        <a:t>28.41%</a:t>
                      </a:r>
                      <a:endParaRPr lang="zh-TW" altLang="en-US" sz="1400" dirty="0">
                        <a:latin typeface="Times New Roman" panose="02020603050405020304" pitchFamily="18" charset="0"/>
                        <a:cs typeface="Times New Roman" panose="02020603050405020304" pitchFamily="18" charset="0"/>
                      </a:endParaRPr>
                    </a:p>
                  </a:txBody>
                  <a:tcPr marL="91443" marR="91443" marT="45721" marB="45721" anchor="ctr">
                    <a:lnR w="12700" cap="flat" cmpd="sng" algn="ctr">
                      <a:solidFill>
                        <a:schemeClr val="accent5">
                          <a:lumMod val="75000"/>
                        </a:schemeClr>
                      </a:solidFill>
                      <a:prstDash val="solid"/>
                      <a:round/>
                      <a:headEnd type="none" w="med" len="med"/>
                      <a:tailEnd type="none" w="med" len="med"/>
                    </a:lnR>
                    <a:lnB w="12700" cap="flat" cmpd="sng" algn="ctr">
                      <a:solidFill>
                        <a:schemeClr val="accent5">
                          <a:lumMod val="75000"/>
                        </a:schemeClr>
                      </a:solidFill>
                      <a:prstDash val="solid"/>
                      <a:round/>
                      <a:headEnd type="none" w="med" len="med"/>
                      <a:tailEnd type="none" w="med" len="med"/>
                    </a:lnB>
                    <a:solidFill>
                      <a:schemeClr val="accent2">
                        <a:lumMod val="20000"/>
                        <a:lumOff val="80000"/>
                      </a:schemeClr>
                    </a:solidFill>
                  </a:tcPr>
                </a:tc>
                <a:tc vMerge="1">
                  <a:txBody>
                    <a:bodyPr/>
                    <a:lstStyle/>
                    <a:p>
                      <a:endParaRPr lang="zh-TW" altLang="en-US" dirty="0"/>
                    </a:p>
                  </a:txBody>
                  <a:tcPr/>
                </a:tc>
                <a:tc>
                  <a:txBody>
                    <a:bodyPr/>
                    <a:lstStyle/>
                    <a:p>
                      <a:pPr algn="ctr"/>
                      <a:r>
                        <a:rPr lang="en-US" altLang="zh-TW" sz="1400" dirty="0">
                          <a:latin typeface="Times New Roman" panose="02020603050405020304" pitchFamily="18" charset="0"/>
                          <a:cs typeface="Times New Roman" panose="02020603050405020304" pitchFamily="18" charset="0"/>
                        </a:rPr>
                        <a:t>23.75%</a:t>
                      </a:r>
                      <a:endParaRPr lang="zh-TW" altLang="en-US" sz="1400" dirty="0">
                        <a:latin typeface="Times New Roman" panose="02020603050405020304" pitchFamily="18" charset="0"/>
                        <a:cs typeface="Times New Roman" panose="02020603050405020304" pitchFamily="18" charset="0"/>
                      </a:endParaRPr>
                    </a:p>
                  </a:txBody>
                  <a:tcPr marL="91443" marR="91443" marT="45721" marB="45721" anchor="ctr">
                    <a:lnR w="12700" cap="flat" cmpd="sng" algn="ctr">
                      <a:solidFill>
                        <a:schemeClr val="accent5">
                          <a:lumMod val="75000"/>
                        </a:schemeClr>
                      </a:solidFill>
                      <a:prstDash val="solid"/>
                      <a:round/>
                      <a:headEnd type="none" w="med" len="med"/>
                      <a:tailEnd type="none" w="med" len="med"/>
                    </a:lnR>
                    <a:lnB w="12700" cap="flat" cmpd="sng" algn="ctr">
                      <a:solidFill>
                        <a:schemeClr val="accent5">
                          <a:lumMod val="75000"/>
                        </a:schemeClr>
                      </a:solidFill>
                      <a:prstDash val="solid"/>
                      <a:round/>
                      <a:headEnd type="none" w="med" len="med"/>
                      <a:tailEnd type="none" w="med" len="med"/>
                    </a:lnB>
                    <a:solidFill>
                      <a:schemeClr val="accent3">
                        <a:lumMod val="20000"/>
                        <a:lumOff val="80000"/>
                      </a:schemeClr>
                    </a:solidFill>
                  </a:tcPr>
                </a:tc>
                <a:tc vMerge="1">
                  <a:txBody>
                    <a:bodyPr/>
                    <a:lstStyle/>
                    <a:p>
                      <a:endParaRPr lang="zh-TW" altLang="en-US" dirty="0"/>
                    </a:p>
                  </a:txBody>
                  <a:tcPr/>
                </a:tc>
                <a:tc>
                  <a:txBody>
                    <a:bodyPr/>
                    <a:lstStyle/>
                    <a:p>
                      <a:pPr algn="ctr"/>
                      <a:r>
                        <a:rPr lang="en-US" altLang="zh-TW" sz="1400" dirty="0">
                          <a:latin typeface="Times New Roman" panose="02020603050405020304" pitchFamily="18" charset="0"/>
                          <a:cs typeface="Times New Roman" panose="02020603050405020304" pitchFamily="18" charset="0"/>
                        </a:rPr>
                        <a:t>21.41%</a:t>
                      </a:r>
                      <a:endParaRPr lang="zh-TW" altLang="en-US" sz="1400" dirty="0">
                        <a:latin typeface="Times New Roman" panose="02020603050405020304" pitchFamily="18" charset="0"/>
                        <a:cs typeface="Times New Roman" panose="02020603050405020304" pitchFamily="18" charset="0"/>
                      </a:endParaRPr>
                    </a:p>
                  </a:txBody>
                  <a:tcPr marL="91443" marR="91443" marT="45721" marB="45721" anchor="ctr">
                    <a:lnR w="12700" cap="flat" cmpd="sng" algn="ctr">
                      <a:solidFill>
                        <a:schemeClr val="accent5">
                          <a:lumMod val="75000"/>
                        </a:schemeClr>
                      </a:solidFill>
                      <a:prstDash val="solid"/>
                      <a:round/>
                      <a:headEnd type="none" w="med" len="med"/>
                      <a:tailEnd type="none" w="med" len="med"/>
                    </a:lnR>
                    <a:lnB w="12700" cap="flat" cmpd="sng" algn="ctr">
                      <a:solidFill>
                        <a:schemeClr val="accent5">
                          <a:lumMod val="75000"/>
                        </a:schemeClr>
                      </a:solidFill>
                      <a:prstDash val="solid"/>
                      <a:round/>
                      <a:headEnd type="none" w="med" len="med"/>
                      <a:tailEnd type="none" w="med" len="med"/>
                    </a:lnB>
                    <a:solidFill>
                      <a:schemeClr val="accent2">
                        <a:lumMod val="20000"/>
                        <a:lumOff val="80000"/>
                      </a:schemeClr>
                    </a:solidFill>
                  </a:tcPr>
                </a:tc>
                <a:tc vMerge="1">
                  <a:txBody>
                    <a:bodyPr/>
                    <a:lstStyle/>
                    <a:p>
                      <a:endParaRPr lang="zh-TW" altLang="en-US" dirty="0"/>
                    </a:p>
                  </a:txBody>
                  <a:tcPr/>
                </a:tc>
                <a:tc>
                  <a:txBody>
                    <a:bodyPr/>
                    <a:lstStyle/>
                    <a:p>
                      <a:pPr algn="ctr"/>
                      <a:r>
                        <a:rPr lang="en-US" altLang="zh-TW" sz="1400" dirty="0">
                          <a:latin typeface="Times New Roman" panose="02020603050405020304" pitchFamily="18" charset="0"/>
                          <a:cs typeface="Times New Roman" panose="02020603050405020304" pitchFamily="18" charset="0"/>
                        </a:rPr>
                        <a:t>33.16%</a:t>
                      </a:r>
                      <a:endParaRPr lang="zh-TW" altLang="en-US" sz="1400" dirty="0">
                        <a:latin typeface="Times New Roman" panose="02020603050405020304" pitchFamily="18" charset="0"/>
                        <a:cs typeface="Times New Roman" panose="02020603050405020304" pitchFamily="18" charset="0"/>
                      </a:endParaRPr>
                    </a:p>
                  </a:txBody>
                  <a:tcPr marL="91443" marR="91443" marT="45721" marB="45721" anchor="ctr">
                    <a:lnR w="12700" cap="flat" cmpd="sng" algn="ctr">
                      <a:solidFill>
                        <a:schemeClr val="accent5">
                          <a:lumMod val="75000"/>
                        </a:schemeClr>
                      </a:solidFill>
                      <a:prstDash val="solid"/>
                      <a:round/>
                      <a:headEnd type="none" w="med" len="med"/>
                      <a:tailEnd type="none" w="med" len="med"/>
                    </a:lnR>
                    <a:lnB w="12700" cap="flat" cmpd="sng" algn="ctr">
                      <a:solidFill>
                        <a:schemeClr val="accent5">
                          <a:lumMod val="75000"/>
                        </a:schemeClr>
                      </a:solidFill>
                      <a:prstDash val="solid"/>
                      <a:round/>
                      <a:headEnd type="none" w="med" len="med"/>
                      <a:tailEnd type="none" w="med" len="med"/>
                    </a:lnB>
                    <a:solidFill>
                      <a:schemeClr val="accent3">
                        <a:lumMod val="20000"/>
                        <a:lumOff val="80000"/>
                      </a:schemeClr>
                    </a:solidFill>
                  </a:tcPr>
                </a:tc>
                <a:tc vMerge="1">
                  <a:txBody>
                    <a:bodyPr/>
                    <a:lstStyle/>
                    <a:p>
                      <a:endParaRPr lang="zh-TW" altLang="en-US" dirty="0"/>
                    </a:p>
                  </a:txBody>
                  <a:tcPr/>
                </a:tc>
                <a:tc>
                  <a:txBody>
                    <a:bodyPr/>
                    <a:lstStyle/>
                    <a:p>
                      <a:pPr algn="ctr"/>
                      <a:r>
                        <a:rPr lang="en-US" altLang="zh-TW" sz="1400" dirty="0">
                          <a:latin typeface="Times New Roman" panose="02020603050405020304" pitchFamily="18" charset="0"/>
                          <a:cs typeface="Times New Roman" panose="02020603050405020304" pitchFamily="18" charset="0"/>
                        </a:rPr>
                        <a:t>29.43%</a:t>
                      </a:r>
                      <a:endParaRPr lang="zh-TW" altLang="en-US" sz="1400" dirty="0">
                        <a:latin typeface="Times New Roman" panose="02020603050405020304" pitchFamily="18" charset="0"/>
                        <a:cs typeface="Times New Roman" panose="02020603050405020304" pitchFamily="18" charset="0"/>
                      </a:endParaRPr>
                    </a:p>
                  </a:txBody>
                  <a:tcPr marL="91443" marR="91443" marT="45721" marB="45721" anchor="ctr">
                    <a:lnR w="12700" cap="flat" cmpd="sng" algn="ctr">
                      <a:solidFill>
                        <a:schemeClr val="tx1"/>
                      </a:solidFill>
                      <a:prstDash val="solid"/>
                      <a:round/>
                      <a:headEnd type="none" w="med" len="med"/>
                      <a:tailEnd type="none" w="med" len="med"/>
                    </a:lnR>
                    <a:lnB w="12700" cap="flat" cmpd="sng" algn="ctr">
                      <a:solidFill>
                        <a:schemeClr val="accent5">
                          <a:lumMod val="75000"/>
                        </a:schemeClr>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10006"/>
                  </a:ext>
                </a:extLst>
              </a:tr>
              <a:tr h="504056">
                <a:tc>
                  <a:txBody>
                    <a:bodyPr/>
                    <a:lstStyle/>
                    <a:p>
                      <a:pPr algn="ctr"/>
                      <a:r>
                        <a:rPr lang="zh-TW" altLang="en-US" sz="1400" dirty="0">
                          <a:solidFill>
                            <a:srgbClr val="002060"/>
                          </a:solidFill>
                          <a:latin typeface="微軟正黑體" panose="020B0604030504040204" pitchFamily="34" charset="-120"/>
                          <a:ea typeface="微軟正黑體" panose="020B0604030504040204" pitchFamily="34" charset="-120"/>
                        </a:rPr>
                        <a:t>待加強</a:t>
                      </a:r>
                    </a:p>
                  </a:txBody>
                  <a:tcPr marL="91443" marR="91443" marT="45721" marB="45721" anchor="ctr">
                    <a:lnL w="12700" cap="flat" cmpd="sng" algn="ctr">
                      <a:solidFill>
                        <a:schemeClr val="tx1"/>
                      </a:solidFill>
                      <a:prstDash val="solid"/>
                      <a:round/>
                      <a:headEnd type="none" w="med" len="med"/>
                      <a:tailEnd type="none" w="med" len="med"/>
                    </a:lnL>
                    <a:lnT w="12700" cap="flat" cmpd="sng" algn="ctr">
                      <a:solidFill>
                        <a:schemeClr val="accent5">
                          <a:lumMod val="75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altLang="zh-TW" sz="1600" dirty="0"/>
                        <a:t>C</a:t>
                      </a:r>
                      <a:endParaRPr lang="zh-TW" altLang="en-US" sz="1600" dirty="0"/>
                    </a:p>
                  </a:txBody>
                  <a:tcPr marL="91443" marR="91443" marT="45721" marB="45721" anchor="ctr">
                    <a:lnR w="12700" cap="flat" cmpd="sng" algn="ctr">
                      <a:solidFill>
                        <a:schemeClr val="accent5">
                          <a:lumMod val="75000"/>
                        </a:schemeClr>
                      </a:solidFill>
                      <a:prstDash val="solid"/>
                      <a:round/>
                      <a:headEnd type="none" w="med" len="med"/>
                      <a:tailEnd type="none" w="med" len="med"/>
                    </a:lnR>
                    <a:lnT w="12700" cap="flat" cmpd="sng" algn="ctr">
                      <a:solidFill>
                        <a:schemeClr val="accent5">
                          <a:lumMod val="75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ctr"/>
                      <a:r>
                        <a:rPr lang="en-US" altLang="zh-TW" sz="1600" dirty="0"/>
                        <a:t>12.18%</a:t>
                      </a:r>
                      <a:endParaRPr lang="zh-TW" altLang="en-US" sz="1600" dirty="0"/>
                    </a:p>
                  </a:txBody>
                  <a:tcPr marL="91443" marR="91443" marT="45721" marB="45721" anchor="ctr">
                    <a:lnL w="12700" cap="flat" cmpd="sng" algn="ctr">
                      <a:solidFill>
                        <a:schemeClr val="accent5">
                          <a:lumMod val="75000"/>
                        </a:schemeClr>
                      </a:solidFill>
                      <a:prstDash val="solid"/>
                      <a:round/>
                      <a:headEnd type="none" w="med" len="med"/>
                      <a:tailEnd type="none" w="med" len="med"/>
                    </a:lnL>
                    <a:lnR w="12700" cap="flat" cmpd="sng" algn="ctr">
                      <a:solidFill>
                        <a:schemeClr val="accent5">
                          <a:lumMod val="75000"/>
                        </a:schemeClr>
                      </a:solidFill>
                      <a:prstDash val="solid"/>
                      <a:round/>
                      <a:headEnd type="none" w="med" len="med"/>
                      <a:tailEnd type="none" w="med" len="med"/>
                    </a:lnR>
                    <a:lnT w="12700" cap="flat" cmpd="sng" algn="ctr">
                      <a:solidFill>
                        <a:schemeClr val="accent5">
                          <a:lumMod val="75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hMerge="1">
                  <a:txBody>
                    <a:bodyPr/>
                    <a:lstStyle/>
                    <a:p>
                      <a:endParaRPr lang="zh-TW" altLang="en-US" dirty="0"/>
                    </a:p>
                  </a:txBody>
                  <a:tcPr/>
                </a:tc>
                <a:tc gridSpan="2">
                  <a:txBody>
                    <a:bodyPr/>
                    <a:lstStyle/>
                    <a:p>
                      <a:pPr algn="ctr"/>
                      <a:r>
                        <a:rPr lang="en-US" altLang="zh-TW" sz="1600" dirty="0"/>
                        <a:t>28.08%</a:t>
                      </a:r>
                      <a:endParaRPr lang="zh-TW" altLang="en-US" sz="1600" dirty="0"/>
                    </a:p>
                  </a:txBody>
                  <a:tcPr marL="91443" marR="91443" marT="45721" marB="45721" anchor="ctr">
                    <a:lnL w="12700" cap="flat" cmpd="sng" algn="ctr">
                      <a:solidFill>
                        <a:schemeClr val="accent5">
                          <a:lumMod val="75000"/>
                        </a:schemeClr>
                      </a:solidFill>
                      <a:prstDash val="solid"/>
                      <a:round/>
                      <a:headEnd type="none" w="med" len="med"/>
                      <a:tailEnd type="none" w="med" len="med"/>
                    </a:lnL>
                    <a:lnR w="12700" cap="flat" cmpd="sng" algn="ctr">
                      <a:solidFill>
                        <a:schemeClr val="accent5">
                          <a:lumMod val="75000"/>
                        </a:schemeClr>
                      </a:solidFill>
                      <a:prstDash val="solid"/>
                      <a:round/>
                      <a:headEnd type="none" w="med" len="med"/>
                      <a:tailEnd type="none" w="med" len="med"/>
                    </a:lnR>
                    <a:lnT w="12700" cap="flat" cmpd="sng" algn="ctr">
                      <a:solidFill>
                        <a:schemeClr val="accent5">
                          <a:lumMod val="75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tc hMerge="1">
                  <a:txBody>
                    <a:bodyPr/>
                    <a:lstStyle/>
                    <a:p>
                      <a:endParaRPr lang="zh-TW" altLang="en-US" dirty="0"/>
                    </a:p>
                  </a:txBody>
                  <a:tcPr/>
                </a:tc>
                <a:tc gridSpan="2">
                  <a:txBody>
                    <a:bodyPr/>
                    <a:lstStyle/>
                    <a:p>
                      <a:pPr algn="ctr"/>
                      <a:r>
                        <a:rPr lang="en-US" altLang="zh-TW" sz="1600" dirty="0"/>
                        <a:t>26.49%</a:t>
                      </a:r>
                      <a:endParaRPr lang="zh-TW" altLang="en-US" sz="1600" dirty="0"/>
                    </a:p>
                  </a:txBody>
                  <a:tcPr marL="91443" marR="91443" marT="45721" marB="45721" anchor="ctr">
                    <a:lnL w="12700" cap="flat" cmpd="sng" algn="ctr">
                      <a:solidFill>
                        <a:schemeClr val="accent5">
                          <a:lumMod val="75000"/>
                        </a:schemeClr>
                      </a:solidFill>
                      <a:prstDash val="solid"/>
                      <a:round/>
                      <a:headEnd type="none" w="med" len="med"/>
                      <a:tailEnd type="none" w="med" len="med"/>
                    </a:lnL>
                    <a:lnR w="12700" cap="flat" cmpd="sng" algn="ctr">
                      <a:solidFill>
                        <a:schemeClr val="accent5">
                          <a:lumMod val="75000"/>
                        </a:schemeClr>
                      </a:solidFill>
                      <a:prstDash val="solid"/>
                      <a:round/>
                      <a:headEnd type="none" w="med" len="med"/>
                      <a:tailEnd type="none" w="med" len="med"/>
                    </a:lnR>
                    <a:lnT w="12700" cap="flat" cmpd="sng" algn="ctr">
                      <a:solidFill>
                        <a:schemeClr val="accent5">
                          <a:lumMod val="75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hMerge="1">
                  <a:txBody>
                    <a:bodyPr/>
                    <a:lstStyle/>
                    <a:p>
                      <a:endParaRPr lang="zh-TW" altLang="en-US" dirty="0"/>
                    </a:p>
                  </a:txBody>
                  <a:tcPr/>
                </a:tc>
                <a:tc gridSpan="2">
                  <a:txBody>
                    <a:bodyPr/>
                    <a:lstStyle/>
                    <a:p>
                      <a:pPr algn="ctr"/>
                      <a:r>
                        <a:rPr lang="en-US" altLang="zh-TW" sz="1600" dirty="0"/>
                        <a:t>12.34%</a:t>
                      </a:r>
                      <a:endParaRPr lang="zh-TW" altLang="en-US" sz="1600" dirty="0"/>
                    </a:p>
                  </a:txBody>
                  <a:tcPr marL="91443" marR="91443" marT="45721" marB="45721" anchor="ctr">
                    <a:lnL w="12700" cap="flat" cmpd="sng" algn="ctr">
                      <a:solidFill>
                        <a:schemeClr val="accent5">
                          <a:lumMod val="75000"/>
                        </a:schemeClr>
                      </a:solidFill>
                      <a:prstDash val="solid"/>
                      <a:round/>
                      <a:headEnd type="none" w="med" len="med"/>
                      <a:tailEnd type="none" w="med" len="med"/>
                    </a:lnL>
                    <a:lnR w="12700" cap="flat" cmpd="sng" algn="ctr">
                      <a:solidFill>
                        <a:schemeClr val="accent5">
                          <a:lumMod val="75000"/>
                        </a:schemeClr>
                      </a:solidFill>
                      <a:prstDash val="solid"/>
                      <a:round/>
                      <a:headEnd type="none" w="med" len="med"/>
                      <a:tailEnd type="none" w="med" len="med"/>
                    </a:lnR>
                    <a:lnT w="12700" cap="flat" cmpd="sng" algn="ctr">
                      <a:solidFill>
                        <a:schemeClr val="accent5">
                          <a:lumMod val="75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tc hMerge="1">
                  <a:txBody>
                    <a:bodyPr/>
                    <a:lstStyle/>
                    <a:p>
                      <a:endParaRPr lang="zh-TW" altLang="en-US" dirty="0"/>
                    </a:p>
                  </a:txBody>
                  <a:tcPr/>
                </a:tc>
                <a:tc gridSpan="2">
                  <a:txBody>
                    <a:bodyPr/>
                    <a:lstStyle/>
                    <a:p>
                      <a:pPr algn="ctr"/>
                      <a:r>
                        <a:rPr lang="en-US" altLang="zh-TW" sz="1600" dirty="0"/>
                        <a:t>19.74%</a:t>
                      </a:r>
                      <a:endParaRPr lang="zh-TW" altLang="en-US" sz="1600" dirty="0"/>
                    </a:p>
                  </a:txBody>
                  <a:tcPr marL="91443" marR="91443" marT="45721" marB="45721" anchor="ctr">
                    <a:lnL w="12700" cap="flat" cmpd="sng" algn="ctr">
                      <a:solidFill>
                        <a:schemeClr val="accent5">
                          <a:lumMod val="7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accent5">
                          <a:lumMod val="75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hMerge="1">
                  <a:txBody>
                    <a:bodyPr/>
                    <a:lstStyle/>
                    <a:p>
                      <a:endParaRPr lang="zh-TW" altLang="en-US" dirty="0"/>
                    </a:p>
                  </a:txBody>
                  <a:tcPr/>
                </a:tc>
                <a:extLst>
                  <a:ext uri="{0D108BD9-81ED-4DB2-BD59-A6C34878D82A}">
                    <a16:rowId xmlns:a16="http://schemas.microsoft.com/office/drawing/2014/main" val="10007"/>
                  </a:ext>
                </a:extLst>
              </a:tr>
            </a:tbl>
          </a:graphicData>
        </a:graphic>
      </p:graphicFrame>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投影片編號版面配置區 1">
            <a:extLst>
              <a:ext uri="{FF2B5EF4-FFF2-40B4-BE49-F238E27FC236}">
                <a16:creationId xmlns:a16="http://schemas.microsoft.com/office/drawing/2014/main" id="{F1A280F9-8E49-52A6-B96E-C1996AA71ADF}"/>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a:spcBef>
                <a:spcPct val="0"/>
              </a:spcBef>
              <a:buFontTx/>
              <a:buNone/>
            </a:pPr>
            <a:fld id="{6EA5695C-5D5D-4072-91AD-1235B05FE41F}" type="slidenum">
              <a:rPr lang="en-US" altLang="zh-TW" sz="1200">
                <a:solidFill>
                  <a:srgbClr val="0C3226"/>
                </a:solidFill>
              </a:rPr>
              <a:pPr>
                <a:spcBef>
                  <a:spcPct val="0"/>
                </a:spcBef>
                <a:buFontTx/>
                <a:buNone/>
              </a:pPr>
              <a:t>71</a:t>
            </a:fld>
            <a:endParaRPr lang="en-US" altLang="zh-TW" sz="1200">
              <a:solidFill>
                <a:srgbClr val="0C3226"/>
              </a:solidFill>
            </a:endParaRPr>
          </a:p>
        </p:txBody>
      </p:sp>
      <p:sp>
        <p:nvSpPr>
          <p:cNvPr id="4" name="矩形 3">
            <a:extLst>
              <a:ext uri="{FF2B5EF4-FFF2-40B4-BE49-F238E27FC236}">
                <a16:creationId xmlns:a16="http://schemas.microsoft.com/office/drawing/2014/main" id="{44E10ACA-DB18-7488-0596-0A7FB94DE484}"/>
              </a:ext>
            </a:extLst>
          </p:cNvPr>
          <p:cNvSpPr/>
          <p:nvPr/>
        </p:nvSpPr>
        <p:spPr>
          <a:xfrm>
            <a:off x="1501775" y="590551"/>
            <a:ext cx="9144000" cy="576263"/>
          </a:xfrm>
          <a:prstGeom prst="rect">
            <a:avLst/>
          </a:prstGeom>
          <a:solidFill>
            <a:srgbClr val="000066">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altLang="zh-TW" b="1" dirty="0">
                <a:solidFill>
                  <a:prstClr val="white"/>
                </a:solidFill>
                <a:latin typeface="Adobe 繁黑體 Std B" pitchFamily="34" charset="-120"/>
                <a:ea typeface="Adobe 繁黑體 Std B" pitchFamily="34" charset="-120"/>
              </a:rPr>
              <a:t>   </a:t>
            </a:r>
            <a:r>
              <a:rPr lang="en-US" altLang="zh-TW" b="1" dirty="0">
                <a:solidFill>
                  <a:srgbClr val="FFFFFF"/>
                </a:solidFill>
                <a:latin typeface="Adobe 繁黑體 Std B" pitchFamily="34" charset="-120"/>
                <a:ea typeface="Adobe 繁黑體 Std B" pitchFamily="34" charset="-120"/>
                <a:cs typeface="BiauKai"/>
              </a:rPr>
              <a:t>114</a:t>
            </a:r>
            <a:r>
              <a:rPr lang="zh-TW" altLang="en-US" b="1" dirty="0">
                <a:solidFill>
                  <a:srgbClr val="FFFFFF"/>
                </a:solidFill>
                <a:latin typeface="Adobe 繁黑體 Std B" pitchFamily="34" charset="-120"/>
                <a:ea typeface="Adobe 繁黑體 Std B" pitchFamily="34" charset="-120"/>
                <a:cs typeface="BiauKai"/>
              </a:rPr>
              <a:t>國中教育會考─各等級人數百分比</a:t>
            </a:r>
            <a:endParaRPr lang="zh-TW" altLang="en-US" b="1" dirty="0">
              <a:solidFill>
                <a:srgbClr val="FFFF00"/>
              </a:solidFill>
              <a:latin typeface="Adobe 繁黑體 Std B" pitchFamily="34" charset="-120"/>
              <a:ea typeface="Adobe 繁黑體 Std B" pitchFamily="34" charset="-120"/>
              <a:cs typeface="BiauKai"/>
            </a:endParaRPr>
          </a:p>
        </p:txBody>
      </p:sp>
      <p:pic>
        <p:nvPicPr>
          <p:cNvPr id="28676" name="圖片 4">
            <a:extLst>
              <a:ext uri="{FF2B5EF4-FFF2-40B4-BE49-F238E27FC236}">
                <a16:creationId xmlns:a16="http://schemas.microsoft.com/office/drawing/2014/main" id="{4B04F95A-5101-F4C5-7C74-F35DAF25845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t="418"/>
          <a:stretch>
            <a:fillRect/>
          </a:stretch>
        </p:blipFill>
        <p:spPr bwMode="auto">
          <a:xfrm>
            <a:off x="798927" y="1268760"/>
            <a:ext cx="10481649" cy="5313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5" name="直線接點 4">
            <a:extLst>
              <a:ext uri="{FF2B5EF4-FFF2-40B4-BE49-F238E27FC236}">
                <a16:creationId xmlns:a16="http://schemas.microsoft.com/office/drawing/2014/main" id="{04C22898-ADF0-4857-8FE3-C7505DDEC511}"/>
              </a:ext>
            </a:extLst>
          </p:cNvPr>
          <p:cNvCxnSpPr>
            <a:cxnSpLocks/>
          </p:cNvCxnSpPr>
          <p:nvPr/>
        </p:nvCxnSpPr>
        <p:spPr bwMode="auto">
          <a:xfrm>
            <a:off x="479376" y="5229200"/>
            <a:ext cx="11103024" cy="0"/>
          </a:xfrm>
          <a:prstGeom prst="line">
            <a:avLst/>
          </a:prstGeom>
          <a:ln w="38100">
            <a:solidFill>
              <a:srgbClr val="FF0000"/>
            </a:solidFill>
            <a:headEnd type="none" w="med" len="med"/>
            <a:tailEnd type="none" w="med" len="med"/>
          </a:ln>
        </p:spPr>
        <p:style>
          <a:lnRef idx="1">
            <a:schemeClr val="accent2"/>
          </a:lnRef>
          <a:fillRef idx="0">
            <a:schemeClr val="accent2"/>
          </a:fillRef>
          <a:effectRef idx="0">
            <a:schemeClr val="accent2"/>
          </a:effectRef>
          <a:fontRef idx="minor">
            <a:schemeClr val="tx1"/>
          </a:fontRef>
        </p:style>
      </p:cxn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圖片 6"/>
          <p:cNvPicPr>
            <a:picLocks noChangeAspect="1"/>
          </p:cNvPicPr>
          <p:nvPr/>
        </p:nvPicPr>
        <p:blipFill>
          <a:blip r:embed="rId2"/>
          <a:srcRect/>
          <a:stretch>
            <a:fillRect/>
          </a:stretch>
        </p:blipFill>
        <p:spPr bwMode="auto">
          <a:xfrm>
            <a:off x="3792539" y="-697"/>
            <a:ext cx="5220294" cy="6858697"/>
          </a:xfrm>
          <a:prstGeom prst="rect">
            <a:avLst/>
          </a:prstGeom>
          <a:noFill/>
          <a:ln w="9525">
            <a:noFill/>
            <a:miter lim="800000"/>
            <a:headEnd/>
            <a:tailEnd/>
          </a:ln>
        </p:spPr>
      </p:pic>
      <p:sp>
        <p:nvSpPr>
          <p:cNvPr id="5" name="標題 1"/>
          <p:cNvSpPr txBox="1">
            <a:spLocks/>
          </p:cNvSpPr>
          <p:nvPr/>
        </p:nvSpPr>
        <p:spPr bwMode="auto">
          <a:xfrm>
            <a:off x="469778" y="656343"/>
            <a:ext cx="1019175" cy="5544616"/>
          </a:xfrm>
          <a:prstGeom prst="rect">
            <a:avLst/>
          </a:prstGeom>
          <a:noFill/>
          <a:ln w="9525">
            <a:noFill/>
            <a:miter lim="800000"/>
            <a:headEnd/>
            <a:tailEnd/>
          </a:ln>
        </p:spPr>
        <p:txBody>
          <a:bodyPr anchor="ctr"/>
          <a:lstStyle/>
          <a:p>
            <a:pPr algn="ctr">
              <a:defRPr/>
            </a:pPr>
            <a:r>
              <a:rPr lang="zh-TW" altLang="en-US" sz="4400" b="1" dirty="0">
                <a:latin typeface="標楷體" pitchFamily="65" charset="-120"/>
                <a:ea typeface="標楷體" pitchFamily="65" charset="-120"/>
              </a:rPr>
              <a:t>數學科答案卷樣式</a:t>
            </a:r>
            <a:endParaRPr lang="zh-TW" altLang="en-US" sz="4400" b="1" dirty="0">
              <a:latin typeface="標楷體" pitchFamily="65" charset="-120"/>
              <a:ea typeface="標楷體" pitchFamily="65" charset="-120"/>
              <a:cs typeface="+mj-cs"/>
            </a:endParaRPr>
          </a:p>
        </p:txBody>
      </p:sp>
      <p:sp>
        <p:nvSpPr>
          <p:cNvPr id="4" name="矩形圖說文字 3"/>
          <p:cNvSpPr/>
          <p:nvPr/>
        </p:nvSpPr>
        <p:spPr>
          <a:xfrm>
            <a:off x="9192344" y="404664"/>
            <a:ext cx="2698750" cy="936625"/>
          </a:xfrm>
          <a:prstGeom prst="wedgeRectCallout">
            <a:avLst>
              <a:gd name="adj1" fmla="val -77691"/>
              <a:gd name="adj2" fmla="val 42531"/>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buFont typeface="Arial" pitchFamily="34" charset="0"/>
              <a:buChar char="•"/>
              <a:defRPr/>
            </a:pPr>
            <a:r>
              <a:rPr lang="zh-TW" altLang="en-US" sz="1800" dirty="0">
                <a:solidFill>
                  <a:schemeClr val="tx1"/>
                </a:solidFill>
                <a:latin typeface="微軟正黑體" pitchFamily="34" charset="-120"/>
                <a:ea typeface="微軟正黑體" pitchFamily="34" charset="-120"/>
              </a:rPr>
              <a:t> </a:t>
            </a:r>
            <a:r>
              <a:rPr lang="zh-TW" altLang="en-US" sz="1800" dirty="0">
                <a:solidFill>
                  <a:schemeClr val="tx1"/>
                </a:solidFill>
                <a:latin typeface="標楷體" pitchFamily="65" charset="-120"/>
              </a:rPr>
              <a:t>非選擇題作答區每格</a:t>
            </a:r>
            <a:endParaRPr lang="en-US" altLang="zh-TW" sz="1800" dirty="0">
              <a:solidFill>
                <a:schemeClr val="tx1"/>
              </a:solidFill>
              <a:latin typeface="標楷體" pitchFamily="65" charset="-120"/>
            </a:endParaRPr>
          </a:p>
          <a:p>
            <a:pPr indent="98425">
              <a:defRPr/>
            </a:pPr>
            <a:r>
              <a:rPr lang="zh-TW" altLang="en-US" sz="1800" dirty="0">
                <a:solidFill>
                  <a:schemeClr val="tx1"/>
                </a:solidFill>
                <a:latin typeface="標楷體" pitchFamily="65" charset="-120"/>
              </a:rPr>
              <a:t>大小為 </a:t>
            </a:r>
            <a:r>
              <a:rPr lang="en-US" altLang="zh-TW" sz="1800" b="1" u="sng" dirty="0">
                <a:solidFill>
                  <a:schemeClr val="tx1"/>
                </a:solidFill>
                <a:latin typeface="微軟正黑體" pitchFamily="34" charset="-120"/>
                <a:ea typeface="微軟正黑體" pitchFamily="34" charset="-120"/>
              </a:rPr>
              <a:t>12cm*12cm</a:t>
            </a:r>
            <a:endParaRPr lang="zh-TW" altLang="en-US" sz="1800" dirty="0">
              <a:solidFill>
                <a:schemeClr val="tx1"/>
              </a:solidFill>
              <a:latin typeface="微軟正黑體" pitchFamily="34" charset="-120"/>
              <a:ea typeface="微軟正黑體" pitchFamily="34" charset="-120"/>
            </a:endParaRPr>
          </a:p>
        </p:txBody>
      </p:sp>
      <p:sp>
        <p:nvSpPr>
          <p:cNvPr id="6" name="矩形圖說文字 5"/>
          <p:cNvSpPr/>
          <p:nvPr/>
        </p:nvSpPr>
        <p:spPr>
          <a:xfrm>
            <a:off x="1668464" y="5121459"/>
            <a:ext cx="2124075" cy="1079500"/>
          </a:xfrm>
          <a:prstGeom prst="wedgeRectCallout">
            <a:avLst>
              <a:gd name="adj1" fmla="val 76398"/>
              <a:gd name="adj2" fmla="val -55792"/>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TW" altLang="en-US" sz="1800" dirty="0">
                <a:solidFill>
                  <a:schemeClr val="tx1"/>
                </a:solidFill>
                <a:latin typeface="標楷體" pitchFamily="65" charset="-120"/>
              </a:rPr>
              <a:t>選擇題作答區，</a:t>
            </a:r>
            <a:endParaRPr lang="en-US" altLang="zh-TW" sz="1800" dirty="0">
              <a:solidFill>
                <a:schemeClr val="tx1"/>
              </a:solidFill>
              <a:latin typeface="標楷體" pitchFamily="65" charset="-120"/>
            </a:endParaRPr>
          </a:p>
          <a:p>
            <a:pPr algn="ctr">
              <a:defRPr/>
            </a:pPr>
            <a:r>
              <a:rPr lang="zh-TW" altLang="en-US" sz="1800" dirty="0">
                <a:solidFill>
                  <a:schemeClr val="tx1"/>
                </a:solidFill>
                <a:latin typeface="標楷體" pitchFamily="65" charset="-120"/>
              </a:rPr>
              <a:t>需以</a:t>
            </a:r>
            <a:r>
              <a:rPr lang="en-US" altLang="zh-TW" sz="1800" dirty="0">
                <a:solidFill>
                  <a:schemeClr val="tx1"/>
                </a:solidFill>
                <a:latin typeface="標楷體" pitchFamily="65" charset="-120"/>
              </a:rPr>
              <a:t>2B</a:t>
            </a:r>
            <a:r>
              <a:rPr lang="zh-TW" altLang="en-US" sz="1800" dirty="0">
                <a:solidFill>
                  <a:schemeClr val="tx1"/>
                </a:solidFill>
                <a:latin typeface="標楷體" pitchFamily="65" charset="-120"/>
              </a:rPr>
              <a:t>鉛筆書寫</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標題 1"/>
          <p:cNvSpPr>
            <a:spLocks noGrp="1"/>
          </p:cNvSpPr>
          <p:nvPr>
            <p:ph type="title" idx="4294967295"/>
          </p:nvPr>
        </p:nvSpPr>
        <p:spPr>
          <a:xfrm>
            <a:off x="2438400" y="115888"/>
            <a:ext cx="8229600" cy="1143000"/>
          </a:xfrm>
        </p:spPr>
        <p:txBody>
          <a:bodyPr/>
          <a:lstStyle/>
          <a:p>
            <a:r>
              <a:rPr lang="zh-TW" altLang="en-US" sz="4800" dirty="0">
                <a:latin typeface="標楷體" pitchFamily="65" charset="-120"/>
                <a:ea typeface="標楷體" pitchFamily="65" charset="-120"/>
              </a:rPr>
              <a:t>作答注意事項</a:t>
            </a:r>
          </a:p>
        </p:txBody>
      </p:sp>
      <p:sp>
        <p:nvSpPr>
          <p:cNvPr id="109571" name="內容版面配置區 2"/>
          <p:cNvSpPr>
            <a:spLocks noGrp="1"/>
          </p:cNvSpPr>
          <p:nvPr>
            <p:ph idx="4294967295"/>
          </p:nvPr>
        </p:nvSpPr>
        <p:spPr>
          <a:xfrm>
            <a:off x="407368" y="1260879"/>
            <a:ext cx="11233247" cy="3006574"/>
          </a:xfrm>
        </p:spPr>
        <p:txBody>
          <a:bodyPr/>
          <a:lstStyle/>
          <a:p>
            <a:pPr marL="514350" indent="-514350" eaLnBrk="1" hangingPunct="1">
              <a:buFont typeface="Calibri" pitchFamily="34" charset="0"/>
              <a:buAutoNum type="arabicPeriod"/>
            </a:pPr>
            <a:r>
              <a:rPr lang="zh-TW" altLang="zh-TW" sz="2800" dirty="0">
                <a:latin typeface="標楷體" pitchFamily="65" charset="-120"/>
                <a:ea typeface="標楷體" pitchFamily="65" charset="-120"/>
                <a:cs typeface="Times New Roman" pitchFamily="18" charset="0"/>
              </a:rPr>
              <a:t>只寫答案而</a:t>
            </a:r>
            <a:r>
              <a:rPr lang="zh-TW" altLang="zh-TW" sz="2800" dirty="0">
                <a:solidFill>
                  <a:srgbClr val="FF0000"/>
                </a:solidFill>
                <a:latin typeface="標楷體" pitchFamily="65" charset="-120"/>
                <a:ea typeface="標楷體" pitchFamily="65" charset="-120"/>
                <a:cs typeface="Times New Roman" pitchFamily="18" charset="0"/>
              </a:rPr>
              <a:t>無計算過程或說明</a:t>
            </a:r>
            <a:r>
              <a:rPr lang="zh-TW" altLang="zh-TW" sz="2800" dirty="0">
                <a:latin typeface="標楷體" pitchFamily="65" charset="-120"/>
                <a:ea typeface="標楷體" pitchFamily="65" charset="-120"/>
                <a:cs typeface="Times New Roman" pitchFamily="18" charset="0"/>
              </a:rPr>
              <a:t>，無法判斷其</a:t>
            </a:r>
            <a:r>
              <a:rPr lang="zh-TW" altLang="en-US" sz="2800" dirty="0">
                <a:latin typeface="標楷體" pitchFamily="65" charset="-120"/>
                <a:ea typeface="標楷體" pitchFamily="65" charset="-120"/>
                <a:cs typeface="Times New Roman" pitchFamily="18" charset="0"/>
              </a:rPr>
              <a:t>「策略」與「表達」</a:t>
            </a:r>
            <a:r>
              <a:rPr lang="zh-TW" altLang="zh-TW" sz="2800" dirty="0">
                <a:latin typeface="標楷體" pitchFamily="65" charset="-120"/>
                <a:ea typeface="標楷體" pitchFamily="65" charset="-120"/>
                <a:cs typeface="Times New Roman" pitchFamily="18" charset="0"/>
              </a:rPr>
              <a:t>能力，</a:t>
            </a:r>
            <a:r>
              <a:rPr lang="zh-TW" altLang="en-US" sz="2800" dirty="0">
                <a:latin typeface="標楷體" pitchFamily="65" charset="-120"/>
                <a:ea typeface="標楷體" pitchFamily="65" charset="-120"/>
                <a:cs typeface="Times New Roman" pitchFamily="18" charset="0"/>
              </a:rPr>
              <a:t>該題以</a:t>
            </a:r>
            <a:r>
              <a:rPr lang="en-US" altLang="zh-TW" sz="2800" dirty="0">
                <a:latin typeface="標楷體" pitchFamily="65" charset="-120"/>
                <a:ea typeface="標楷體" pitchFamily="65" charset="-120"/>
                <a:cs typeface="Times New Roman" pitchFamily="18" charset="0"/>
              </a:rPr>
              <a:t>0</a:t>
            </a:r>
            <a:r>
              <a:rPr lang="zh-TW" altLang="zh-TW" sz="2800" dirty="0">
                <a:latin typeface="標楷體" pitchFamily="65" charset="-120"/>
                <a:ea typeface="標楷體" pitchFamily="65" charset="-120"/>
                <a:cs typeface="Times New Roman" pitchFamily="18" charset="0"/>
              </a:rPr>
              <a:t>分</a:t>
            </a:r>
            <a:r>
              <a:rPr lang="zh-TW" altLang="en-US" sz="2800" dirty="0">
                <a:latin typeface="標楷體" pitchFamily="65" charset="-120"/>
                <a:ea typeface="標楷體" pitchFamily="65" charset="-120"/>
                <a:cs typeface="Times New Roman" pitchFamily="18" charset="0"/>
              </a:rPr>
              <a:t>計</a:t>
            </a:r>
            <a:r>
              <a:rPr lang="zh-TW" altLang="zh-TW" sz="2800" dirty="0">
                <a:latin typeface="標楷體" pitchFamily="65" charset="-120"/>
                <a:ea typeface="標楷體" pitchFamily="65" charset="-120"/>
                <a:cs typeface="Times New Roman" pitchFamily="18" charset="0"/>
              </a:rPr>
              <a:t>。</a:t>
            </a:r>
            <a:endParaRPr lang="en-US" altLang="zh-TW" sz="2800" dirty="0">
              <a:latin typeface="標楷體" pitchFamily="65" charset="-120"/>
              <a:ea typeface="標楷體" pitchFamily="65" charset="-120"/>
              <a:cs typeface="Times New Roman" pitchFamily="18" charset="0"/>
            </a:endParaRPr>
          </a:p>
          <a:p>
            <a:pPr marL="514350" indent="-514350" eaLnBrk="1" hangingPunct="1">
              <a:buFont typeface="Calibri" pitchFamily="34" charset="0"/>
              <a:buAutoNum type="arabicPeriod"/>
            </a:pPr>
            <a:r>
              <a:rPr lang="zh-TW" altLang="en-US" sz="2800" dirty="0">
                <a:latin typeface="標楷體" pitchFamily="65" charset="-120"/>
                <a:ea typeface="標楷體" pitchFamily="65" charset="-120"/>
                <a:cs typeface="Times New Roman" pitchFamily="18" charset="0"/>
              </a:rPr>
              <a:t>使用</a:t>
            </a:r>
            <a:r>
              <a:rPr lang="zh-TW" altLang="en-US" sz="2800" dirty="0">
                <a:solidFill>
                  <a:srgbClr val="FF0000"/>
                </a:solidFill>
                <a:latin typeface="標楷體" pitchFamily="65" charset="-120"/>
                <a:ea typeface="標楷體" pitchFamily="65" charset="-120"/>
                <a:cs typeface="Times New Roman" pitchFamily="18" charset="0"/>
              </a:rPr>
              <a:t>黑色墨水</a:t>
            </a:r>
            <a:r>
              <a:rPr lang="zh-TW" altLang="en-US" sz="2800" dirty="0">
                <a:latin typeface="標楷體" pitchFamily="65" charset="-120"/>
                <a:ea typeface="標楷體" pitchFamily="65" charset="-120"/>
                <a:cs typeface="Times New Roman" pitchFamily="18" charset="0"/>
              </a:rPr>
              <a:t>的筆書寫，</a:t>
            </a:r>
            <a:r>
              <a:rPr lang="zh-TW" altLang="en-US" sz="2800" dirty="0">
                <a:solidFill>
                  <a:srgbClr val="FF0000"/>
                </a:solidFill>
                <a:latin typeface="標楷體" pitchFamily="65" charset="-120"/>
                <a:ea typeface="標楷體" pitchFamily="65" charset="-120"/>
                <a:cs typeface="Times New Roman" pitchFamily="18" charset="0"/>
              </a:rPr>
              <a:t>在規定的作答區內書寫</a:t>
            </a:r>
            <a:endParaRPr lang="en-US" altLang="zh-TW" sz="3000" dirty="0">
              <a:latin typeface="標楷體" pitchFamily="65" charset="-120"/>
              <a:ea typeface="標楷體" pitchFamily="65" charset="-120"/>
              <a:cs typeface="Times New Roman" pitchFamily="18" charset="0"/>
            </a:endParaRPr>
          </a:p>
          <a:p>
            <a:pPr marL="914400" lvl="1" indent="-514350" eaLnBrk="1" hangingPunct="1">
              <a:buFont typeface="Arial" pitchFamily="34" charset="0"/>
              <a:buChar char="•"/>
            </a:pPr>
            <a:r>
              <a:rPr lang="zh-TW" altLang="en-US" sz="2600" dirty="0">
                <a:latin typeface="標楷體" pitchFamily="65" charset="-120"/>
                <a:ea typeface="標楷體" pitchFamily="65" charset="-120"/>
                <a:cs typeface="Times New Roman" pitchFamily="18" charset="0"/>
              </a:rPr>
              <a:t>學生作答超出作答區，</a:t>
            </a:r>
            <a:r>
              <a:rPr lang="zh-TW" altLang="en-US" sz="2600" dirty="0">
                <a:solidFill>
                  <a:srgbClr val="FF0000"/>
                </a:solidFill>
                <a:latin typeface="標楷體" pitchFamily="65" charset="-120"/>
                <a:ea typeface="標楷體" pitchFamily="65" charset="-120"/>
                <a:cs typeface="Times New Roman" pitchFamily="18" charset="0"/>
              </a:rPr>
              <a:t>僅以作答區內之內容進行評分</a:t>
            </a:r>
            <a:endParaRPr lang="en-US" altLang="zh-TW" sz="2600" dirty="0">
              <a:latin typeface="標楷體" pitchFamily="65" charset="-120"/>
              <a:ea typeface="標楷體" pitchFamily="65" charset="-120"/>
              <a:cs typeface="Times New Roman" pitchFamily="18" charset="0"/>
            </a:endParaRPr>
          </a:p>
          <a:p>
            <a:pPr marL="914400" lvl="1" indent="-514350" eaLnBrk="1" hangingPunct="1">
              <a:buFont typeface="Arial" pitchFamily="34" charset="0"/>
              <a:buChar char="•"/>
            </a:pPr>
            <a:r>
              <a:rPr lang="zh-TW" altLang="en-US" sz="2600" dirty="0">
                <a:latin typeface="標楷體" pitchFamily="65" charset="-120"/>
                <a:ea typeface="標楷體" pitchFamily="65" charset="-120"/>
                <a:cs typeface="Times New Roman" pitchFamily="18" charset="0"/>
              </a:rPr>
              <a:t>學生可先行</a:t>
            </a:r>
            <a:r>
              <a:rPr lang="zh-TW" altLang="en-US" sz="2600" dirty="0">
                <a:solidFill>
                  <a:srgbClr val="FF0000"/>
                </a:solidFill>
                <a:latin typeface="標楷體" pitchFamily="65" charset="-120"/>
                <a:ea typeface="標楷體" pitchFamily="65" charset="-120"/>
                <a:cs typeface="Times New Roman" pitchFamily="18" charset="0"/>
              </a:rPr>
              <a:t>規劃作答方式</a:t>
            </a:r>
            <a:r>
              <a:rPr lang="zh-TW" altLang="en-US" sz="2600" dirty="0">
                <a:latin typeface="標楷體" pitchFamily="65" charset="-120"/>
                <a:ea typeface="標楷體" pitchFamily="65" charset="-120"/>
                <a:cs typeface="Times New Roman" pitchFamily="18" charset="0"/>
              </a:rPr>
              <a:t>避免超出作答區</a:t>
            </a:r>
            <a:endParaRPr lang="en-US" altLang="zh-TW" sz="2600" dirty="0">
              <a:latin typeface="標楷體" pitchFamily="65" charset="-120"/>
              <a:ea typeface="標楷體" pitchFamily="65" charset="-120"/>
              <a:cs typeface="Times New Roman" pitchFamily="18" charset="0"/>
            </a:endParaRPr>
          </a:p>
        </p:txBody>
      </p:sp>
      <p:sp>
        <p:nvSpPr>
          <p:cNvPr id="4" name="內容版面配置區 2"/>
          <p:cNvSpPr txBox="1">
            <a:spLocks/>
          </p:cNvSpPr>
          <p:nvPr/>
        </p:nvSpPr>
        <p:spPr bwMode="auto">
          <a:xfrm>
            <a:off x="407368" y="3786188"/>
            <a:ext cx="11233247" cy="3071812"/>
          </a:xfrm>
          <a:prstGeom prst="rect">
            <a:avLst/>
          </a:prstGeom>
          <a:noFill/>
          <a:ln w="9525">
            <a:noFill/>
            <a:miter lim="800000"/>
            <a:headEnd/>
            <a:tailEnd/>
          </a:ln>
        </p:spPr>
        <p:txBody>
          <a:bodyPr/>
          <a:lstStyle/>
          <a:p>
            <a:pPr marL="514350" indent="-514350" algn="just" eaLnBrk="1">
              <a:spcBef>
                <a:spcPct val="20000"/>
              </a:spcBef>
              <a:buFontTx/>
              <a:buAutoNum type="arabicPeriod" startAt="3"/>
              <a:defRPr/>
            </a:pPr>
            <a:r>
              <a:rPr kumimoji="0" lang="zh-TW" altLang="en-US" sz="2800" kern="0" dirty="0">
                <a:latin typeface="Times New Roman" pitchFamily="18" charset="0"/>
                <a:ea typeface="標楷體" pitchFamily="65" charset="-120"/>
                <a:cs typeface="Times New Roman" pitchFamily="18" charset="0"/>
              </a:rPr>
              <a:t>若作答時</a:t>
            </a:r>
            <a:r>
              <a:rPr kumimoji="0" lang="zh-TW" altLang="en-US" sz="2800" kern="0" dirty="0">
                <a:solidFill>
                  <a:srgbClr val="FF0000"/>
                </a:solidFill>
                <a:latin typeface="Times New Roman" pitchFamily="18" charset="0"/>
                <a:ea typeface="標楷體" pitchFamily="65" charset="-120"/>
                <a:cs typeface="Times New Roman" pitchFamily="18" charset="0"/>
              </a:rPr>
              <a:t>自行在試題圖形上標示的記號</a:t>
            </a:r>
            <a:r>
              <a:rPr kumimoji="0" lang="zh-TW" altLang="en-US" sz="2800" kern="0" dirty="0">
                <a:latin typeface="Times New Roman" pitchFamily="18" charset="0"/>
                <a:ea typeface="標楷體" pitchFamily="65" charset="-120"/>
                <a:cs typeface="Times New Roman" pitchFamily="18" charset="0"/>
              </a:rPr>
              <a:t>，在作答時需要用到，則</a:t>
            </a:r>
            <a:r>
              <a:rPr kumimoji="0" lang="zh-TW" altLang="en-US" sz="2800" kern="0" dirty="0">
                <a:solidFill>
                  <a:srgbClr val="FF0000"/>
                </a:solidFill>
                <a:latin typeface="Times New Roman" pitchFamily="18" charset="0"/>
                <a:ea typeface="標楷體" pitchFamily="65" charset="-120"/>
                <a:cs typeface="Times New Roman" pitchFamily="18" charset="0"/>
              </a:rPr>
              <a:t>需將題目圖形畫在作答區內</a:t>
            </a:r>
            <a:r>
              <a:rPr kumimoji="0" lang="zh-TW" altLang="en-US" sz="2800" kern="0" dirty="0">
                <a:latin typeface="Times New Roman" pitchFamily="18" charset="0"/>
                <a:ea typeface="標楷體" pitchFamily="65" charset="-120"/>
                <a:cs typeface="Times New Roman" pitchFamily="18" charset="0"/>
              </a:rPr>
              <a:t>，以利閱卷委員進行評分。</a:t>
            </a:r>
            <a:endParaRPr kumimoji="0" lang="en-US" altLang="zh-TW" sz="2800" kern="0" dirty="0">
              <a:latin typeface="Times New Roman" pitchFamily="18" charset="0"/>
              <a:ea typeface="標楷體" pitchFamily="65" charset="-120"/>
              <a:cs typeface="Times New Roman" pitchFamily="18" charset="0"/>
            </a:endParaRPr>
          </a:p>
          <a:p>
            <a:pPr marL="514350" indent="-514350" algn="just" eaLnBrk="1">
              <a:spcBef>
                <a:spcPct val="20000"/>
              </a:spcBef>
              <a:buFontTx/>
              <a:buAutoNum type="arabicPeriod" startAt="4"/>
              <a:defRPr/>
            </a:pPr>
            <a:r>
              <a:rPr kumimoji="0" lang="zh-TW" altLang="en-US" sz="2800" kern="0" dirty="0">
                <a:solidFill>
                  <a:srgbClr val="FF0000"/>
                </a:solidFill>
                <a:highlight>
                  <a:srgbClr val="FFFF00"/>
                </a:highlight>
                <a:latin typeface="Times New Roman" pitchFamily="18" charset="0"/>
                <a:ea typeface="標楷體" pitchFamily="65" charset="-120"/>
                <a:cs typeface="Times New Roman" pitchFamily="18" charset="0"/>
              </a:rPr>
              <a:t>違規卷</a:t>
            </a:r>
            <a:r>
              <a:rPr kumimoji="0" lang="zh-TW" altLang="en-US" sz="2800" kern="0" dirty="0">
                <a:highlight>
                  <a:srgbClr val="FFFF00"/>
                </a:highlight>
                <a:latin typeface="Times New Roman" pitchFamily="18" charset="0"/>
                <a:ea typeface="標楷體" pitchFamily="65" charset="-120"/>
                <a:cs typeface="Times New Roman" pitchFamily="18" charset="0"/>
              </a:rPr>
              <a:t>包含學生洩漏私人身份（如：姓名、准考證號）、劃記與題目無關的文字、圖形或符號，</a:t>
            </a:r>
            <a:r>
              <a:rPr kumimoji="0" lang="zh-TW" altLang="en-US" sz="2800" kern="0" dirty="0">
                <a:solidFill>
                  <a:srgbClr val="FF0000"/>
                </a:solidFill>
                <a:highlight>
                  <a:srgbClr val="FFFF00"/>
                </a:highlight>
                <a:latin typeface="Times New Roman" pitchFamily="18" charset="0"/>
                <a:ea typeface="標楷體" pitchFamily="65" charset="-120"/>
                <a:cs typeface="Times New Roman" pitchFamily="18" charset="0"/>
              </a:rPr>
              <a:t>則</a:t>
            </a:r>
            <a:r>
              <a:rPr kumimoji="0" lang="zh-TW" altLang="en-US" sz="2800" b="1" u="sng" kern="0" dirty="0">
                <a:solidFill>
                  <a:srgbClr val="FF0000"/>
                </a:solidFill>
                <a:highlight>
                  <a:srgbClr val="FFFF00"/>
                </a:highlight>
                <a:latin typeface="Times New Roman" pitchFamily="18" charset="0"/>
                <a:ea typeface="標楷體" pitchFamily="65" charset="-120"/>
                <a:cs typeface="Times New Roman" pitchFamily="18" charset="0"/>
              </a:rPr>
              <a:t>數學科</a:t>
            </a:r>
            <a:r>
              <a:rPr kumimoji="0" lang="zh-TW" altLang="en-US" sz="2800" kern="0" dirty="0">
                <a:solidFill>
                  <a:srgbClr val="FF0000"/>
                </a:solidFill>
                <a:highlight>
                  <a:srgbClr val="FFFF00"/>
                </a:highlight>
                <a:latin typeface="Times New Roman" pitchFamily="18" charset="0"/>
                <a:ea typeface="標楷體" pitchFamily="65" charset="-120"/>
                <a:cs typeface="Times New Roman" pitchFamily="18" charset="0"/>
              </a:rPr>
              <a:t>不計列等級</a:t>
            </a:r>
            <a:r>
              <a:rPr kumimoji="0" lang="zh-TW" altLang="en-US" sz="2800" kern="0" dirty="0">
                <a:highlight>
                  <a:srgbClr val="FFFF00"/>
                </a:highlight>
                <a:latin typeface="Times New Roman" pitchFamily="18" charset="0"/>
                <a:ea typeface="標楷體" pitchFamily="65" charset="-120"/>
                <a:cs typeface="Times New Roman" pitchFamily="18" charset="0"/>
              </a:rPr>
              <a:t>。</a:t>
            </a:r>
            <a:endParaRPr kumimoji="0" lang="en-US" altLang="zh-TW" sz="2800" kern="0" dirty="0">
              <a:highlight>
                <a:srgbClr val="FFFF00"/>
              </a:highlight>
              <a:latin typeface="Times New Roman" pitchFamily="18" charset="0"/>
              <a:ea typeface="標楷體" pitchFamily="65" charset="-120"/>
              <a:cs typeface="Times New Roman" pitchFamily="18" charset="0"/>
            </a:endParaRPr>
          </a:p>
          <a:p>
            <a:pPr marL="514350" indent="-514350">
              <a:spcBef>
                <a:spcPct val="20000"/>
              </a:spcBef>
              <a:defRPr/>
            </a:pPr>
            <a:endParaRPr kumimoji="0" lang="en-US" altLang="zh-TW" kern="0" dirty="0">
              <a:latin typeface="微軟正黑體" pitchFamily="34" charset="-120"/>
              <a:ea typeface="標楷體" pitchFamily="65" charset="-120"/>
            </a:endParaRPr>
          </a:p>
          <a:p>
            <a:pPr marL="514350" indent="-514350">
              <a:spcBef>
                <a:spcPct val="20000"/>
              </a:spcBef>
              <a:buFont typeface="Arial" pitchFamily="34" charset="0"/>
              <a:buChar char="•"/>
              <a:defRPr/>
            </a:pPr>
            <a:endParaRPr kumimoji="0" lang="zh-TW" altLang="en-US" kern="0" dirty="0">
              <a:latin typeface="微軟正黑體" pitchFamily="34" charset="-120"/>
              <a:ea typeface="標楷體" pitchFamily="65" charset="-120"/>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標題 1"/>
          <p:cNvSpPr>
            <a:spLocks noGrp="1"/>
          </p:cNvSpPr>
          <p:nvPr>
            <p:ph type="title" idx="4294967295"/>
          </p:nvPr>
        </p:nvSpPr>
        <p:spPr>
          <a:xfrm>
            <a:off x="1524000" y="188913"/>
            <a:ext cx="8229600" cy="1143000"/>
          </a:xfrm>
        </p:spPr>
        <p:txBody>
          <a:bodyPr/>
          <a:lstStyle/>
          <a:p>
            <a:r>
              <a:rPr lang="zh-TW" altLang="en-US" sz="4800" dirty="0">
                <a:latin typeface="標楷體" pitchFamily="65" charset="-120"/>
                <a:ea typeface="標楷體" pitchFamily="65" charset="-120"/>
              </a:rPr>
              <a:t>超出作答區</a:t>
            </a:r>
          </a:p>
        </p:txBody>
      </p:sp>
      <p:sp>
        <p:nvSpPr>
          <p:cNvPr id="110595" name="內容版面配置區 2"/>
          <p:cNvSpPr>
            <a:spLocks noGrp="1"/>
          </p:cNvSpPr>
          <p:nvPr>
            <p:ph idx="4294967295"/>
          </p:nvPr>
        </p:nvSpPr>
        <p:spPr>
          <a:xfrm>
            <a:off x="6290297" y="1367041"/>
            <a:ext cx="5616624" cy="1158875"/>
          </a:xfrm>
        </p:spPr>
        <p:txBody>
          <a:bodyPr/>
          <a:lstStyle/>
          <a:p>
            <a:r>
              <a:rPr lang="zh-TW" altLang="en-US" dirty="0">
                <a:latin typeface="標楷體" pitchFamily="65" charset="-120"/>
                <a:ea typeface="標楷體" pitchFamily="65" charset="-120"/>
              </a:rPr>
              <a:t>僅針對作答區內容進行評分</a:t>
            </a:r>
          </a:p>
        </p:txBody>
      </p:sp>
      <p:pic>
        <p:nvPicPr>
          <p:cNvPr id="110596" name="圖片 1"/>
          <p:cNvPicPr>
            <a:picLocks noChangeAspect="1"/>
          </p:cNvPicPr>
          <p:nvPr/>
        </p:nvPicPr>
        <p:blipFill>
          <a:blip r:embed="rId3"/>
          <a:srcRect/>
          <a:stretch>
            <a:fillRect/>
          </a:stretch>
        </p:blipFill>
        <p:spPr bwMode="auto">
          <a:xfrm>
            <a:off x="787996" y="1331913"/>
            <a:ext cx="5113709" cy="5177831"/>
          </a:xfrm>
          <a:prstGeom prst="rect">
            <a:avLst/>
          </a:prstGeom>
          <a:noFill/>
          <a:ln w="9525">
            <a:solidFill>
              <a:schemeClr val="tx1"/>
            </a:solidFill>
            <a:miter lim="800000"/>
            <a:headEnd/>
            <a:tailEnd/>
          </a:ln>
        </p:spPr>
      </p:pic>
      <p:pic>
        <p:nvPicPr>
          <p:cNvPr id="110597" name="圖片 2"/>
          <p:cNvPicPr>
            <a:picLocks noChangeAspect="1"/>
          </p:cNvPicPr>
          <p:nvPr/>
        </p:nvPicPr>
        <p:blipFill>
          <a:blip r:embed="rId4"/>
          <a:srcRect/>
          <a:stretch>
            <a:fillRect/>
          </a:stretch>
        </p:blipFill>
        <p:spPr bwMode="auto">
          <a:xfrm>
            <a:off x="6502400" y="2268138"/>
            <a:ext cx="4274120" cy="4375552"/>
          </a:xfrm>
          <a:prstGeom prst="rect">
            <a:avLst/>
          </a:prstGeom>
          <a:noFill/>
          <a:ln w="9525">
            <a:solidFill>
              <a:schemeClr val="tx1"/>
            </a:solidFill>
            <a:miter lim="800000"/>
            <a:headEnd/>
            <a:tailEnd/>
          </a:ln>
        </p:spPr>
      </p:pic>
    </p:spTree>
    <p:custDataLst>
      <p:tags r:id="rId1"/>
    </p:custDataLst>
    <p:extLst>
      <p:ext uri="{BB962C8B-B14F-4D97-AF65-F5344CB8AC3E}">
        <p14:creationId xmlns:p14="http://schemas.microsoft.com/office/powerpoint/2010/main" val="403423018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標題 1"/>
          <p:cNvSpPr>
            <a:spLocks noGrp="1"/>
          </p:cNvSpPr>
          <p:nvPr>
            <p:ph type="title" idx="4294967295"/>
          </p:nvPr>
        </p:nvSpPr>
        <p:spPr>
          <a:xfrm>
            <a:off x="1524000" y="260350"/>
            <a:ext cx="8229600" cy="1143000"/>
          </a:xfrm>
        </p:spPr>
        <p:txBody>
          <a:bodyPr/>
          <a:lstStyle/>
          <a:p>
            <a:r>
              <a:rPr lang="zh-TW" altLang="en-US" sz="4800" dirty="0">
                <a:latin typeface="標楷體" pitchFamily="65" charset="-120"/>
                <a:ea typeface="標楷體" pitchFamily="65" charset="-120"/>
              </a:rPr>
              <a:t>規劃作答區</a:t>
            </a:r>
          </a:p>
        </p:txBody>
      </p:sp>
      <p:sp>
        <p:nvSpPr>
          <p:cNvPr id="111619" name="內容版面配置區 2"/>
          <p:cNvSpPr>
            <a:spLocks noGrp="1"/>
          </p:cNvSpPr>
          <p:nvPr>
            <p:ph idx="4294967295"/>
          </p:nvPr>
        </p:nvSpPr>
        <p:spPr>
          <a:xfrm>
            <a:off x="6024564" y="1143000"/>
            <a:ext cx="5904084" cy="1714500"/>
          </a:xfrm>
        </p:spPr>
        <p:txBody>
          <a:bodyPr/>
          <a:lstStyle/>
          <a:p>
            <a:r>
              <a:rPr lang="zh-TW" altLang="en-US" dirty="0">
                <a:latin typeface="標楷體" pitchFamily="65" charset="-120"/>
                <a:ea typeface="標楷體" pitchFamily="65" charset="-120"/>
              </a:rPr>
              <a:t>學生標示作答順序，並將作答區區分作答。</a:t>
            </a:r>
          </a:p>
        </p:txBody>
      </p:sp>
      <p:pic>
        <p:nvPicPr>
          <p:cNvPr id="111620" name="圖片 1"/>
          <p:cNvPicPr>
            <a:picLocks noChangeAspect="1"/>
          </p:cNvPicPr>
          <p:nvPr/>
        </p:nvPicPr>
        <p:blipFill>
          <a:blip r:embed="rId3"/>
          <a:srcRect/>
          <a:stretch>
            <a:fillRect/>
          </a:stretch>
        </p:blipFill>
        <p:spPr bwMode="auto">
          <a:xfrm>
            <a:off x="1149381" y="1373507"/>
            <a:ext cx="4643436" cy="4755012"/>
          </a:xfrm>
          <a:prstGeom prst="rect">
            <a:avLst/>
          </a:prstGeom>
          <a:noFill/>
          <a:ln w="9525">
            <a:solidFill>
              <a:schemeClr val="tx1"/>
            </a:solidFill>
            <a:miter lim="800000"/>
            <a:headEnd/>
            <a:tailEnd/>
          </a:ln>
        </p:spPr>
      </p:pic>
      <p:pic>
        <p:nvPicPr>
          <p:cNvPr id="111621" name="圖片 1"/>
          <p:cNvPicPr>
            <a:picLocks noChangeAspect="1"/>
          </p:cNvPicPr>
          <p:nvPr/>
        </p:nvPicPr>
        <p:blipFill>
          <a:blip r:embed="rId4"/>
          <a:srcRect/>
          <a:stretch>
            <a:fillRect/>
          </a:stretch>
        </p:blipFill>
        <p:spPr bwMode="auto">
          <a:xfrm>
            <a:off x="6283326" y="2253121"/>
            <a:ext cx="4853234" cy="4390567"/>
          </a:xfrm>
          <a:prstGeom prst="rect">
            <a:avLst/>
          </a:prstGeom>
          <a:noFill/>
          <a:ln w="9525">
            <a:solidFill>
              <a:schemeClr val="tx1"/>
            </a:solidFill>
            <a:miter lim="800000"/>
            <a:headEnd/>
            <a:tailEnd/>
          </a:ln>
        </p:spPr>
      </p:pic>
    </p:spTree>
    <p:custDataLst>
      <p:tags r:id="rId1"/>
    </p:custDataLst>
    <p:extLst>
      <p:ext uri="{BB962C8B-B14F-4D97-AF65-F5344CB8AC3E}">
        <p14:creationId xmlns:p14="http://schemas.microsoft.com/office/powerpoint/2010/main" val="59619996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標題 1"/>
          <p:cNvSpPr>
            <a:spLocks noGrp="1"/>
          </p:cNvSpPr>
          <p:nvPr>
            <p:ph type="title" idx="4294967295"/>
          </p:nvPr>
        </p:nvSpPr>
        <p:spPr>
          <a:xfrm>
            <a:off x="1524000" y="185738"/>
            <a:ext cx="8229600" cy="1143000"/>
          </a:xfrm>
        </p:spPr>
        <p:txBody>
          <a:bodyPr/>
          <a:lstStyle/>
          <a:p>
            <a:r>
              <a:rPr lang="zh-TW" altLang="en-US" sz="4800" dirty="0">
                <a:latin typeface="標楷體" pitchFamily="65" charset="-120"/>
                <a:ea typeface="標楷體" pitchFamily="65" charset="-120"/>
              </a:rPr>
              <a:t>將題目圖形畫在作答區內</a:t>
            </a:r>
          </a:p>
        </p:txBody>
      </p:sp>
      <p:sp>
        <p:nvSpPr>
          <p:cNvPr id="112643" name="內容版面配置區 2"/>
          <p:cNvSpPr>
            <a:spLocks noGrp="1"/>
          </p:cNvSpPr>
          <p:nvPr>
            <p:ph idx="4294967295"/>
          </p:nvPr>
        </p:nvSpPr>
        <p:spPr>
          <a:xfrm>
            <a:off x="7140576" y="1412875"/>
            <a:ext cx="4644056" cy="2808213"/>
          </a:xfrm>
        </p:spPr>
        <p:txBody>
          <a:bodyPr/>
          <a:lstStyle/>
          <a:p>
            <a:r>
              <a:rPr lang="zh-TW" altLang="en-US" dirty="0">
                <a:latin typeface="標楷體" pitchFamily="65" charset="-120"/>
                <a:ea typeface="標楷體" pitchFamily="65" charset="-120"/>
              </a:rPr>
              <a:t>學生如自行在題目的圖形上標示記號，並使用該記號作答時，需將題目圖形及使用的記號畫記在作答區內。</a:t>
            </a:r>
          </a:p>
        </p:txBody>
      </p:sp>
      <p:pic>
        <p:nvPicPr>
          <p:cNvPr id="112644" name="圖片 1"/>
          <p:cNvPicPr>
            <a:picLocks noChangeAspect="1"/>
          </p:cNvPicPr>
          <p:nvPr/>
        </p:nvPicPr>
        <p:blipFill>
          <a:blip r:embed="rId3"/>
          <a:srcRect/>
          <a:stretch>
            <a:fillRect/>
          </a:stretch>
        </p:blipFill>
        <p:spPr bwMode="auto">
          <a:xfrm>
            <a:off x="1631504" y="1244599"/>
            <a:ext cx="5188396" cy="5293477"/>
          </a:xfrm>
          <a:prstGeom prst="rect">
            <a:avLst/>
          </a:prstGeom>
          <a:noFill/>
          <a:ln w="9525">
            <a:noFill/>
            <a:miter lim="800000"/>
            <a:headEnd/>
            <a:tailEnd/>
          </a:ln>
        </p:spPr>
      </p:pic>
    </p:spTree>
    <p:custDataLst>
      <p:tags r:id="rId1"/>
    </p:custDataLst>
    <p:extLst>
      <p:ext uri="{BB962C8B-B14F-4D97-AF65-F5344CB8AC3E}">
        <p14:creationId xmlns:p14="http://schemas.microsoft.com/office/powerpoint/2010/main" val="77843508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標題 1"/>
          <p:cNvSpPr>
            <a:spLocks noGrp="1"/>
          </p:cNvSpPr>
          <p:nvPr>
            <p:ph type="title" idx="4294967295"/>
          </p:nvPr>
        </p:nvSpPr>
        <p:spPr>
          <a:xfrm>
            <a:off x="2438400" y="260350"/>
            <a:ext cx="8229600" cy="1143000"/>
          </a:xfrm>
        </p:spPr>
        <p:txBody>
          <a:bodyPr/>
          <a:lstStyle/>
          <a:p>
            <a:r>
              <a:rPr lang="zh-TW" altLang="en-US">
                <a:latin typeface="標楷體" pitchFamily="65" charset="-120"/>
                <a:ea typeface="標楷體" pitchFamily="65" charset="-120"/>
              </a:rPr>
              <a:t>違規卷</a:t>
            </a:r>
          </a:p>
        </p:txBody>
      </p:sp>
      <p:sp>
        <p:nvSpPr>
          <p:cNvPr id="113667" name="內容版面配置區 2"/>
          <p:cNvSpPr>
            <a:spLocks noGrp="1"/>
          </p:cNvSpPr>
          <p:nvPr>
            <p:ph idx="4294967295"/>
          </p:nvPr>
        </p:nvSpPr>
        <p:spPr>
          <a:xfrm>
            <a:off x="6453188" y="1143001"/>
            <a:ext cx="4214812" cy="1801813"/>
          </a:xfrm>
        </p:spPr>
        <p:txBody>
          <a:bodyPr/>
          <a:lstStyle/>
          <a:p>
            <a:r>
              <a:rPr lang="zh-TW" altLang="en-US">
                <a:latin typeface="標楷體" pitchFamily="65" charset="-120"/>
                <a:ea typeface="標楷體" pitchFamily="65" charset="-120"/>
              </a:rPr>
              <a:t>作答區中書寫與解題無關之文字、作圖。</a:t>
            </a:r>
          </a:p>
        </p:txBody>
      </p:sp>
      <p:pic>
        <p:nvPicPr>
          <p:cNvPr id="113668" name="圖片 4" descr="2.png"/>
          <p:cNvPicPr>
            <a:picLocks noChangeAspect="1"/>
          </p:cNvPicPr>
          <p:nvPr/>
        </p:nvPicPr>
        <p:blipFill>
          <a:blip r:embed="rId3"/>
          <a:srcRect/>
          <a:stretch>
            <a:fillRect/>
          </a:stretch>
        </p:blipFill>
        <p:spPr bwMode="auto">
          <a:xfrm>
            <a:off x="1881188" y="1285875"/>
            <a:ext cx="4087812" cy="3944938"/>
          </a:xfrm>
          <a:prstGeom prst="rect">
            <a:avLst/>
          </a:prstGeom>
          <a:noFill/>
          <a:ln w="9525">
            <a:solidFill>
              <a:schemeClr val="tx1"/>
            </a:solidFill>
            <a:miter lim="800000"/>
            <a:headEnd/>
            <a:tailEnd/>
          </a:ln>
        </p:spPr>
      </p:pic>
      <p:pic>
        <p:nvPicPr>
          <p:cNvPr id="113669" name="Picture 2" descr="C:\Documents and Settings\liying\桌面\違規卷\105141212M.jpg"/>
          <p:cNvPicPr>
            <a:picLocks noChangeAspect="1" noChangeArrowheads="1"/>
          </p:cNvPicPr>
          <p:nvPr/>
        </p:nvPicPr>
        <p:blipFill>
          <a:blip r:embed="rId4"/>
          <a:srcRect/>
          <a:stretch>
            <a:fillRect/>
          </a:stretch>
        </p:blipFill>
        <p:spPr bwMode="auto">
          <a:xfrm>
            <a:off x="6491289" y="2357439"/>
            <a:ext cx="3819525" cy="4143375"/>
          </a:xfrm>
          <a:prstGeom prst="rect">
            <a:avLst/>
          </a:prstGeom>
          <a:noFill/>
          <a:ln w="9525">
            <a:solidFill>
              <a:schemeClr val="tx1"/>
            </a:solidFill>
            <a:miter lim="800000"/>
            <a:headEnd/>
            <a:tailEnd/>
          </a:ln>
        </p:spPr>
      </p:pic>
    </p:spTree>
    <p:custDataLst>
      <p:tags r:id="rId1"/>
    </p:custDataLst>
    <p:extLst>
      <p:ext uri="{BB962C8B-B14F-4D97-AF65-F5344CB8AC3E}">
        <p14:creationId xmlns:p14="http://schemas.microsoft.com/office/powerpoint/2010/main" val="1529571769"/>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p:cNvSpPr>
            <a:spLocks noGrp="1"/>
          </p:cNvSpPr>
          <p:nvPr>
            <p:ph type="title" idx="4294967295"/>
          </p:nvPr>
        </p:nvSpPr>
        <p:spPr>
          <a:xfrm>
            <a:off x="1847528" y="2204864"/>
            <a:ext cx="8050088" cy="2304901"/>
          </a:xfrm>
        </p:spPr>
        <p:txBody>
          <a:bodyPr/>
          <a:lstStyle/>
          <a:p>
            <a:pPr eaLnBrk="1" hangingPunct="1"/>
            <a:r>
              <a:rPr lang="zh-TW" altLang="en-US" sz="6000" dirty="0">
                <a:latin typeface="微軟正黑體" pitchFamily="34" charset="-120"/>
                <a:ea typeface="標楷體" pitchFamily="65" charset="-120"/>
              </a:rPr>
              <a:t>寫作測驗</a:t>
            </a:r>
            <a:br>
              <a:rPr lang="en-US" altLang="zh-TW" sz="6000" dirty="0">
                <a:latin typeface="微軟正黑體" pitchFamily="34" charset="-120"/>
                <a:ea typeface="標楷體" pitchFamily="65" charset="-120"/>
              </a:rPr>
            </a:br>
            <a:r>
              <a:rPr lang="zh-TW" altLang="en-US" sz="6000" dirty="0">
                <a:latin typeface="微軟正黑體" pitchFamily="34" charset="-120"/>
                <a:ea typeface="標楷體" pitchFamily="65" charset="-120"/>
              </a:rPr>
              <a:t>評分說明</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a:extLst>
              <a:ext uri="{FF2B5EF4-FFF2-40B4-BE49-F238E27FC236}">
                <a16:creationId xmlns:a16="http://schemas.microsoft.com/office/drawing/2014/main" id="{FA9527B0-D48A-48F7-ADDF-18051412DEDC}"/>
              </a:ext>
            </a:extLst>
          </p:cNvPr>
          <p:cNvPicPr>
            <a:picLocks noChangeAspect="1"/>
          </p:cNvPicPr>
          <p:nvPr/>
        </p:nvPicPr>
        <p:blipFill>
          <a:blip r:embed="rId3"/>
          <a:stretch>
            <a:fillRect/>
          </a:stretch>
        </p:blipFill>
        <p:spPr>
          <a:xfrm>
            <a:off x="1343472" y="67641"/>
            <a:ext cx="9433048" cy="6771620"/>
          </a:xfrm>
          <a:prstGeom prst="rect">
            <a:avLst/>
          </a:prstGeom>
        </p:spPr>
      </p:pic>
    </p:spTree>
    <p:custDataLst>
      <p:tags r:id="rId1"/>
    </p:custDataLst>
    <p:extLst>
      <p:ext uri="{BB962C8B-B14F-4D97-AF65-F5344CB8AC3E}">
        <p14:creationId xmlns:p14="http://schemas.microsoft.com/office/powerpoint/2010/main" val="619148514"/>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圖片 2">
            <a:extLst>
              <a:ext uri="{FF2B5EF4-FFF2-40B4-BE49-F238E27FC236}">
                <a16:creationId xmlns:a16="http://schemas.microsoft.com/office/drawing/2014/main" id="{65F8635E-D4AB-4B7C-9BB1-4C32B2B31EB6}"/>
              </a:ext>
            </a:extLst>
          </p:cNvPr>
          <p:cNvPicPr>
            <a:picLocks noChangeAspect="1"/>
          </p:cNvPicPr>
          <p:nvPr/>
        </p:nvPicPr>
        <p:blipFill>
          <a:blip r:embed="rId3"/>
          <a:stretch>
            <a:fillRect/>
          </a:stretch>
        </p:blipFill>
        <p:spPr>
          <a:xfrm>
            <a:off x="2927648" y="27814"/>
            <a:ext cx="7262434" cy="6802371"/>
          </a:xfrm>
          <a:prstGeom prst="rect">
            <a:avLst/>
          </a:prstGeom>
        </p:spPr>
      </p:pic>
    </p:spTree>
    <p:custDataLst>
      <p:tags r:id="rId1"/>
    </p:custDataLst>
    <p:extLst>
      <p:ext uri="{BB962C8B-B14F-4D97-AF65-F5344CB8AC3E}">
        <p14:creationId xmlns:p14="http://schemas.microsoft.com/office/powerpoint/2010/main" val="574019981"/>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圖片 3">
            <a:extLst>
              <a:ext uri="{FF2B5EF4-FFF2-40B4-BE49-F238E27FC236}">
                <a16:creationId xmlns:a16="http://schemas.microsoft.com/office/drawing/2014/main" id="{C50E04CD-E59D-471D-852A-31FF04D5FDC3}"/>
              </a:ext>
            </a:extLst>
          </p:cNvPr>
          <p:cNvPicPr>
            <a:picLocks noChangeAspect="1"/>
          </p:cNvPicPr>
          <p:nvPr/>
        </p:nvPicPr>
        <p:blipFill>
          <a:blip r:embed="rId3"/>
          <a:stretch>
            <a:fillRect/>
          </a:stretch>
        </p:blipFill>
        <p:spPr>
          <a:xfrm>
            <a:off x="1559496" y="12298"/>
            <a:ext cx="8568952" cy="6845702"/>
          </a:xfrm>
          <a:prstGeom prst="rect">
            <a:avLst/>
          </a:prstGeom>
        </p:spPr>
      </p:pic>
    </p:spTree>
    <p:custDataLst>
      <p:tags r:id="rId1"/>
    </p:custDataLst>
    <p:extLst>
      <p:ext uri="{BB962C8B-B14F-4D97-AF65-F5344CB8AC3E}">
        <p14:creationId xmlns:p14="http://schemas.microsoft.com/office/powerpoint/2010/main" val="670781104"/>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標題 1"/>
          <p:cNvSpPr>
            <a:spLocks noGrp="1"/>
          </p:cNvSpPr>
          <p:nvPr>
            <p:ph type="title" idx="4294967295"/>
          </p:nvPr>
        </p:nvSpPr>
        <p:spPr>
          <a:xfrm>
            <a:off x="2438400" y="269776"/>
            <a:ext cx="8229600" cy="1143000"/>
          </a:xfrm>
        </p:spPr>
        <p:txBody>
          <a:bodyPr/>
          <a:lstStyle/>
          <a:p>
            <a:pPr eaLnBrk="1" hangingPunct="1"/>
            <a:r>
              <a:rPr lang="zh-TW" altLang="en-US" sz="4800" dirty="0">
                <a:latin typeface="標楷體" pitchFamily="65" charset="-120"/>
                <a:ea typeface="標楷體" pitchFamily="65" charset="-120"/>
              </a:rPr>
              <a:t>寫作測驗評量的能力</a:t>
            </a:r>
          </a:p>
        </p:txBody>
      </p:sp>
      <p:sp>
        <p:nvSpPr>
          <p:cNvPr id="115715" name="內容版面配置區 2"/>
          <p:cNvSpPr>
            <a:spLocks noGrp="1"/>
          </p:cNvSpPr>
          <p:nvPr>
            <p:ph idx="4294967295"/>
          </p:nvPr>
        </p:nvSpPr>
        <p:spPr>
          <a:xfrm>
            <a:off x="587388" y="1916832"/>
            <a:ext cx="11017224" cy="3744887"/>
          </a:xfrm>
        </p:spPr>
        <p:txBody>
          <a:bodyPr/>
          <a:lstStyle/>
          <a:p>
            <a:pPr marL="0" indent="0" algn="just" eaLnBrk="1">
              <a:lnSpc>
                <a:spcPct val="90000"/>
              </a:lnSpc>
              <a:spcAft>
                <a:spcPts val="600"/>
              </a:spcAft>
              <a:buNone/>
            </a:pPr>
            <a:r>
              <a:rPr lang="zh-TW" altLang="en-US" sz="3000" dirty="0">
                <a:latin typeface="標楷體" pitchFamily="65" charset="-120"/>
                <a:ea typeface="標楷體" pitchFamily="65" charset="-120"/>
              </a:rPr>
              <a:t>檢測國中畢業生</a:t>
            </a:r>
            <a:r>
              <a:rPr lang="zh-TW" altLang="en-US" sz="3000" dirty="0">
                <a:solidFill>
                  <a:srgbClr val="0000FF"/>
                </a:solidFill>
                <a:latin typeface="標楷體" pitchFamily="65" charset="-120"/>
                <a:ea typeface="標楷體" pitchFamily="65" charset="-120"/>
              </a:rPr>
              <a:t>表達經驗見聞</a:t>
            </a:r>
            <a:r>
              <a:rPr lang="zh-TW" altLang="en-US" sz="3000" dirty="0">
                <a:latin typeface="標楷體" pitchFamily="65" charset="-120"/>
                <a:ea typeface="標楷體" pitchFamily="65" charset="-120"/>
              </a:rPr>
              <a:t>和</a:t>
            </a:r>
            <a:r>
              <a:rPr lang="zh-TW" altLang="en-US" sz="3000" dirty="0">
                <a:solidFill>
                  <a:srgbClr val="0000FF"/>
                </a:solidFill>
                <a:latin typeface="標楷體" pitchFamily="65" charset="-120"/>
                <a:ea typeface="標楷體" pitchFamily="65" charset="-120"/>
              </a:rPr>
              <a:t>情感思想的綜合語文能力。</a:t>
            </a:r>
            <a:endParaRPr lang="zh-TW" altLang="en-US" sz="3000" dirty="0">
              <a:latin typeface="標楷體" pitchFamily="65" charset="-120"/>
              <a:ea typeface="標楷體" pitchFamily="65" charset="-120"/>
            </a:endParaRPr>
          </a:p>
          <a:p>
            <a:pPr marL="0" indent="0" algn="just" eaLnBrk="1">
              <a:lnSpc>
                <a:spcPct val="90000"/>
              </a:lnSpc>
              <a:spcAft>
                <a:spcPts val="600"/>
              </a:spcAft>
              <a:buFont typeface="Wingdings" pitchFamily="2" charset="2"/>
              <a:buChar char="u"/>
            </a:pPr>
            <a:r>
              <a:rPr lang="zh-TW" altLang="en-US" sz="2800" b="1" dirty="0">
                <a:latin typeface="標楷體" pitchFamily="65" charset="-120"/>
                <a:ea typeface="標楷體" pitchFamily="65" charset="-120"/>
              </a:rPr>
              <a:t>立意與取材</a:t>
            </a:r>
            <a:r>
              <a:rPr lang="zh-TW" altLang="en-US" sz="2800" dirty="0">
                <a:latin typeface="標楷體" pitchFamily="65" charset="-120"/>
                <a:ea typeface="標楷體" pitchFamily="65" charset="-120"/>
              </a:rPr>
              <a:t>：能依不同的寫作目的，統整閱讀內容、篩選合適素材，以表現個人意念。</a:t>
            </a:r>
          </a:p>
          <a:p>
            <a:pPr marL="0" indent="0" algn="just" eaLnBrk="1">
              <a:lnSpc>
                <a:spcPct val="90000"/>
              </a:lnSpc>
              <a:spcAft>
                <a:spcPts val="600"/>
              </a:spcAft>
              <a:buFont typeface="Wingdings" pitchFamily="2" charset="2"/>
              <a:buChar char="u"/>
            </a:pPr>
            <a:r>
              <a:rPr lang="zh-TW" altLang="en-US" sz="2800" b="1" dirty="0">
                <a:latin typeface="標楷體" pitchFamily="65" charset="-120"/>
                <a:ea typeface="標楷體" pitchFamily="65" charset="-120"/>
              </a:rPr>
              <a:t>結構組織</a:t>
            </a:r>
            <a:r>
              <a:rPr lang="zh-TW" altLang="en-US" sz="2800" dirty="0">
                <a:latin typeface="標楷體" pitchFamily="65" charset="-120"/>
                <a:ea typeface="標楷體" pitchFamily="65" charset="-120"/>
              </a:rPr>
              <a:t>：能掌握寫作步驟，首尾連貫，組織完整篇章。</a:t>
            </a:r>
          </a:p>
          <a:p>
            <a:pPr marL="0" indent="0" algn="just" eaLnBrk="1">
              <a:lnSpc>
                <a:spcPct val="90000"/>
              </a:lnSpc>
              <a:spcAft>
                <a:spcPts val="600"/>
              </a:spcAft>
              <a:buFont typeface="Wingdings" pitchFamily="2" charset="2"/>
              <a:buChar char="u"/>
            </a:pPr>
            <a:r>
              <a:rPr lang="zh-TW" altLang="en-US" sz="2800" b="1" dirty="0">
                <a:latin typeface="標楷體" pitchFamily="65" charset="-120"/>
                <a:ea typeface="標楷體" pitchFamily="65" charset="-120"/>
              </a:rPr>
              <a:t>遣詞造句</a:t>
            </a:r>
            <a:r>
              <a:rPr lang="zh-TW" altLang="en-US" sz="2800" dirty="0">
                <a:latin typeface="標楷體" pitchFamily="65" charset="-120"/>
                <a:ea typeface="標楷體" pitchFamily="65" charset="-120"/>
              </a:rPr>
              <a:t>：能正確使用本國語文，</a:t>
            </a:r>
            <a:r>
              <a:rPr lang="zh-TW" altLang="en-US" sz="2600" dirty="0">
                <a:latin typeface="標楷體" pitchFamily="65" charset="-120"/>
                <a:ea typeface="標楷體" pitchFamily="65" charset="-120"/>
              </a:rPr>
              <a:t>適當的遣詞用字、運用各種句型及修辭寫作。</a:t>
            </a:r>
            <a:endParaRPr lang="zh-TW" altLang="en-US" sz="2800" dirty="0">
              <a:latin typeface="標楷體" pitchFamily="65" charset="-120"/>
              <a:ea typeface="標楷體" pitchFamily="65" charset="-120"/>
            </a:endParaRPr>
          </a:p>
          <a:p>
            <a:pPr marL="0" indent="0" algn="just" eaLnBrk="1">
              <a:lnSpc>
                <a:spcPct val="90000"/>
              </a:lnSpc>
              <a:buFont typeface="Wingdings" pitchFamily="2" charset="2"/>
              <a:buChar char="u"/>
            </a:pPr>
            <a:r>
              <a:rPr lang="zh-TW" altLang="en-US" sz="2800" b="1" dirty="0">
                <a:latin typeface="標楷體" pitchFamily="65" charset="-120"/>
                <a:ea typeface="標楷體" pitchFamily="65" charset="-120"/>
              </a:rPr>
              <a:t>錯別字、格式及標點符號</a:t>
            </a:r>
            <a:r>
              <a:rPr lang="zh-TW" altLang="en-US" sz="2800" dirty="0">
                <a:latin typeface="標楷體" pitchFamily="65" charset="-120"/>
                <a:ea typeface="標楷體" pitchFamily="65" charset="-120"/>
              </a:rPr>
              <a:t>：能正確運用文字、格式及標點符號。</a:t>
            </a:r>
          </a:p>
        </p:txBody>
      </p:sp>
    </p:spTree>
    <p:custDataLst>
      <p:tags r:id="rId1"/>
    </p:custDataLst>
    <p:extLst>
      <p:ext uri="{BB962C8B-B14F-4D97-AF65-F5344CB8AC3E}">
        <p14:creationId xmlns:p14="http://schemas.microsoft.com/office/powerpoint/2010/main" val="1909117524"/>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標題 1"/>
          <p:cNvSpPr>
            <a:spLocks noGrp="1"/>
          </p:cNvSpPr>
          <p:nvPr>
            <p:ph type="title" idx="4294967295"/>
          </p:nvPr>
        </p:nvSpPr>
        <p:spPr>
          <a:xfrm>
            <a:off x="1524000" y="274638"/>
            <a:ext cx="8229600" cy="1143000"/>
          </a:xfrm>
        </p:spPr>
        <p:txBody>
          <a:bodyPr/>
          <a:lstStyle/>
          <a:p>
            <a:r>
              <a:rPr lang="zh-TW" altLang="en-US">
                <a:latin typeface="標楷體" pitchFamily="65" charset="-120"/>
                <a:ea typeface="標楷體" pitchFamily="65" charset="-120"/>
              </a:rPr>
              <a:t>答案卷樣式</a:t>
            </a:r>
          </a:p>
        </p:txBody>
      </p:sp>
      <p:pic>
        <p:nvPicPr>
          <p:cNvPr id="116739" name="圖片 6" descr="會考_寫作測驗答案卷_0917_一般卷_頁面_1.png"/>
          <p:cNvPicPr>
            <a:picLocks noChangeAspect="1"/>
          </p:cNvPicPr>
          <p:nvPr/>
        </p:nvPicPr>
        <p:blipFill>
          <a:blip r:embed="rId3"/>
          <a:srcRect/>
          <a:stretch>
            <a:fillRect/>
          </a:stretch>
        </p:blipFill>
        <p:spPr bwMode="auto">
          <a:xfrm>
            <a:off x="169601" y="2017874"/>
            <a:ext cx="5903785" cy="4219438"/>
          </a:xfrm>
          <a:prstGeom prst="rect">
            <a:avLst/>
          </a:prstGeom>
          <a:noFill/>
          <a:ln w="9525">
            <a:noFill/>
            <a:miter lim="800000"/>
            <a:headEnd/>
            <a:tailEnd/>
          </a:ln>
        </p:spPr>
      </p:pic>
      <p:pic>
        <p:nvPicPr>
          <p:cNvPr id="116740" name="圖片 6" descr="會考_寫作測驗答案卷_0826_反面.jpg"/>
          <p:cNvPicPr>
            <a:picLocks noChangeAspect="1"/>
          </p:cNvPicPr>
          <p:nvPr/>
        </p:nvPicPr>
        <p:blipFill>
          <a:blip r:embed="rId4"/>
          <a:srcRect/>
          <a:stretch>
            <a:fillRect/>
          </a:stretch>
        </p:blipFill>
        <p:spPr bwMode="auto">
          <a:xfrm>
            <a:off x="6027740" y="1988840"/>
            <a:ext cx="6011783" cy="4248472"/>
          </a:xfrm>
          <a:prstGeom prst="rect">
            <a:avLst/>
          </a:prstGeom>
          <a:noFill/>
          <a:ln w="9525">
            <a:noFill/>
            <a:miter lim="800000"/>
            <a:headEnd/>
            <a:tailEnd/>
          </a:ln>
        </p:spPr>
      </p:pic>
    </p:spTree>
    <p:custDataLst>
      <p:tags r:id="rId1"/>
    </p:custDataLst>
    <p:extLst>
      <p:ext uri="{BB962C8B-B14F-4D97-AF65-F5344CB8AC3E}">
        <p14:creationId xmlns:p14="http://schemas.microsoft.com/office/powerpoint/2010/main" val="2696204215"/>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圖片 2">
            <a:extLst>
              <a:ext uri="{FF2B5EF4-FFF2-40B4-BE49-F238E27FC236}">
                <a16:creationId xmlns:a16="http://schemas.microsoft.com/office/drawing/2014/main" id="{2DA95029-1A91-44E9-8383-C92DD5323D73}"/>
              </a:ext>
            </a:extLst>
          </p:cNvPr>
          <p:cNvPicPr>
            <a:picLocks noChangeAspect="1"/>
          </p:cNvPicPr>
          <p:nvPr/>
        </p:nvPicPr>
        <p:blipFill>
          <a:blip r:embed="rId3"/>
          <a:stretch>
            <a:fillRect/>
          </a:stretch>
        </p:blipFill>
        <p:spPr>
          <a:xfrm>
            <a:off x="1389993" y="90021"/>
            <a:ext cx="9412013" cy="6677957"/>
          </a:xfrm>
          <a:prstGeom prst="rect">
            <a:avLst/>
          </a:prstGeom>
        </p:spPr>
      </p:pic>
    </p:spTree>
    <p:custDataLst>
      <p:tags r:id="rId1"/>
    </p:custDataLst>
    <p:extLst>
      <p:ext uri="{BB962C8B-B14F-4D97-AF65-F5344CB8AC3E}">
        <p14:creationId xmlns:p14="http://schemas.microsoft.com/office/powerpoint/2010/main" val="1646162755"/>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圖片 2">
            <a:extLst>
              <a:ext uri="{FF2B5EF4-FFF2-40B4-BE49-F238E27FC236}">
                <a16:creationId xmlns:a16="http://schemas.microsoft.com/office/drawing/2014/main" id="{D02F5E3B-ED7E-4764-B6A1-C809524EE73A}"/>
              </a:ext>
            </a:extLst>
          </p:cNvPr>
          <p:cNvPicPr>
            <a:picLocks noChangeAspect="1"/>
          </p:cNvPicPr>
          <p:nvPr/>
        </p:nvPicPr>
        <p:blipFill>
          <a:blip r:embed="rId3"/>
          <a:stretch>
            <a:fillRect/>
          </a:stretch>
        </p:blipFill>
        <p:spPr>
          <a:xfrm>
            <a:off x="1278597" y="80734"/>
            <a:ext cx="9634805" cy="6696531"/>
          </a:xfrm>
          <a:prstGeom prst="rect">
            <a:avLst/>
          </a:prstGeom>
        </p:spPr>
      </p:pic>
    </p:spTree>
    <p:custDataLst>
      <p:tags r:id="rId1"/>
    </p:custDataLst>
    <p:extLst>
      <p:ext uri="{BB962C8B-B14F-4D97-AF65-F5344CB8AC3E}">
        <p14:creationId xmlns:p14="http://schemas.microsoft.com/office/powerpoint/2010/main" val="4011050678"/>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a:extLst>
              <a:ext uri="{FF2B5EF4-FFF2-40B4-BE49-F238E27FC236}">
                <a16:creationId xmlns:a16="http://schemas.microsoft.com/office/drawing/2014/main" id="{2136B44C-F7A8-416F-9AFB-3A684FD001C5}"/>
              </a:ext>
            </a:extLst>
          </p:cNvPr>
          <p:cNvPicPr>
            <a:picLocks noChangeAspect="1"/>
          </p:cNvPicPr>
          <p:nvPr/>
        </p:nvPicPr>
        <p:blipFill>
          <a:blip r:embed="rId3"/>
          <a:stretch>
            <a:fillRect/>
          </a:stretch>
        </p:blipFill>
        <p:spPr>
          <a:xfrm>
            <a:off x="3431704" y="15268"/>
            <a:ext cx="4680520" cy="6827463"/>
          </a:xfrm>
          <a:prstGeom prst="rect">
            <a:avLst/>
          </a:prstGeom>
        </p:spPr>
      </p:pic>
    </p:spTree>
    <p:custDataLst>
      <p:tags r:id="rId1"/>
    </p:custDataLst>
    <p:extLst>
      <p:ext uri="{BB962C8B-B14F-4D97-AF65-F5344CB8AC3E}">
        <p14:creationId xmlns:p14="http://schemas.microsoft.com/office/powerpoint/2010/main" val="1461720841"/>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a:extLst>
              <a:ext uri="{FF2B5EF4-FFF2-40B4-BE49-F238E27FC236}">
                <a16:creationId xmlns:a16="http://schemas.microsoft.com/office/drawing/2014/main" id="{773DB3A0-437E-4161-872E-578F38198985}"/>
              </a:ext>
            </a:extLst>
          </p:cNvPr>
          <p:cNvPicPr>
            <a:picLocks noChangeAspect="1"/>
          </p:cNvPicPr>
          <p:nvPr/>
        </p:nvPicPr>
        <p:blipFill>
          <a:blip r:embed="rId3"/>
          <a:stretch>
            <a:fillRect/>
          </a:stretch>
        </p:blipFill>
        <p:spPr>
          <a:xfrm>
            <a:off x="1487488" y="48830"/>
            <a:ext cx="9621603" cy="6760340"/>
          </a:xfrm>
          <a:prstGeom prst="rect">
            <a:avLst/>
          </a:prstGeom>
        </p:spPr>
      </p:pic>
    </p:spTree>
    <p:custDataLst>
      <p:tags r:id="rId1"/>
    </p:custDataLst>
    <p:extLst>
      <p:ext uri="{BB962C8B-B14F-4D97-AF65-F5344CB8AC3E}">
        <p14:creationId xmlns:p14="http://schemas.microsoft.com/office/powerpoint/2010/main" val="2011769761"/>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a:extLst>
              <a:ext uri="{FF2B5EF4-FFF2-40B4-BE49-F238E27FC236}">
                <a16:creationId xmlns:a16="http://schemas.microsoft.com/office/drawing/2014/main" id="{973B5299-543A-42AF-9EA1-EB4CCCAAA44F}"/>
              </a:ext>
            </a:extLst>
          </p:cNvPr>
          <p:cNvPicPr>
            <a:picLocks noChangeAspect="1"/>
          </p:cNvPicPr>
          <p:nvPr/>
        </p:nvPicPr>
        <p:blipFill>
          <a:blip r:embed="rId3"/>
          <a:stretch>
            <a:fillRect/>
          </a:stretch>
        </p:blipFill>
        <p:spPr>
          <a:xfrm>
            <a:off x="1343472" y="0"/>
            <a:ext cx="9659054" cy="6825078"/>
          </a:xfrm>
          <a:prstGeom prst="rect">
            <a:avLst/>
          </a:prstGeom>
        </p:spPr>
      </p:pic>
    </p:spTree>
    <p:custDataLst>
      <p:tags r:id="rId1"/>
    </p:custDataLst>
    <p:extLst>
      <p:ext uri="{BB962C8B-B14F-4D97-AF65-F5344CB8AC3E}">
        <p14:creationId xmlns:p14="http://schemas.microsoft.com/office/powerpoint/2010/main" val="257391178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a:extLst>
              <a:ext uri="{FF2B5EF4-FFF2-40B4-BE49-F238E27FC236}">
                <a16:creationId xmlns:a16="http://schemas.microsoft.com/office/drawing/2014/main" id="{D25A4ECC-62A8-4923-9792-D5619532EFDE}"/>
              </a:ext>
            </a:extLst>
          </p:cNvPr>
          <p:cNvPicPr>
            <a:picLocks noChangeAspect="1"/>
          </p:cNvPicPr>
          <p:nvPr/>
        </p:nvPicPr>
        <p:blipFill>
          <a:blip r:embed="rId3"/>
          <a:stretch>
            <a:fillRect/>
          </a:stretch>
        </p:blipFill>
        <p:spPr>
          <a:xfrm>
            <a:off x="3647728" y="75456"/>
            <a:ext cx="4608512" cy="6707088"/>
          </a:xfrm>
          <a:prstGeom prst="rect">
            <a:avLst/>
          </a:prstGeom>
        </p:spPr>
      </p:pic>
    </p:spTree>
    <p:custDataLst>
      <p:tags r:id="rId1"/>
    </p:custDataLst>
    <p:extLst>
      <p:ext uri="{BB962C8B-B14F-4D97-AF65-F5344CB8AC3E}">
        <p14:creationId xmlns:p14="http://schemas.microsoft.com/office/powerpoint/2010/main" val="3615704154"/>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EBFF91BE-3749-411C-9CB8-48E7247C7A76}"/>
              </a:ext>
            </a:extLst>
          </p:cNvPr>
          <p:cNvSpPr>
            <a:spLocks noGrp="1"/>
          </p:cNvSpPr>
          <p:nvPr>
            <p:ph type="ctrTitle" idx="4294967295"/>
          </p:nvPr>
        </p:nvSpPr>
        <p:spPr>
          <a:xfrm>
            <a:off x="1559496" y="2492896"/>
            <a:ext cx="9576617" cy="1470025"/>
          </a:xfrm>
          <a:effectLst>
            <a:outerShdw blurRad="50800" dist="38100" dir="2700000" algn="tl" rotWithShape="0">
              <a:prstClr val="black">
                <a:alpha val="40000"/>
              </a:prstClr>
            </a:outerShdw>
          </a:effectLst>
        </p:spPr>
        <p:txBody>
          <a:bodyPr wrap="square" numCol="1" anchorCtr="0" compatLnSpc="1">
            <a:prstTxWarp prst="textNoShape">
              <a:avLst/>
            </a:prstTxWarp>
            <a:noAutofit/>
          </a:bodyPr>
          <a:lstStyle/>
          <a:p>
            <a:pPr eaLnBrk="1" hangingPunct="1">
              <a:defRPr/>
            </a:pPr>
            <a:r>
              <a:rPr lang="zh-TW" altLang="en-US" sz="6400" dirty="0">
                <a:ln>
                  <a:noFill/>
                </a:ln>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rPr>
              <a:t>五、桃連區主要入學管道</a:t>
            </a:r>
          </a:p>
        </p:txBody>
      </p:sp>
      <p:pic>
        <p:nvPicPr>
          <p:cNvPr id="14339" name="群組 4">
            <a:extLst>
              <a:ext uri="{FF2B5EF4-FFF2-40B4-BE49-F238E27FC236}">
                <a16:creationId xmlns:a16="http://schemas.microsoft.com/office/drawing/2014/main" id="{E0E88659-18E4-4E98-BBE4-93AAEBFD06A8}"/>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336360" y="4682443"/>
            <a:ext cx="1977826" cy="1728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cSld>
  <p:clrMapOvr>
    <a:masterClrMapping/>
  </p:clrMapOvr>
  <p:transition spd="slow">
    <p:fade/>
  </p:transition>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投影片編號版面配置區 5"/>
          <p:cNvSpPr txBox="1">
            <a:spLocks noGrp="1"/>
          </p:cNvSpPr>
          <p:nvPr/>
        </p:nvSpPr>
        <p:spPr bwMode="auto">
          <a:xfrm>
            <a:off x="8077200" y="6356351"/>
            <a:ext cx="2133600" cy="365125"/>
          </a:xfrm>
          <a:prstGeom prst="rect">
            <a:avLst/>
          </a:prstGeom>
          <a:noFill/>
          <a:ln w="9525">
            <a:noFill/>
            <a:miter lim="800000"/>
            <a:headEnd/>
            <a:tailEnd/>
          </a:ln>
        </p:spPr>
        <p:txBody>
          <a:bodyPr anchor="ctr"/>
          <a:lstStyle/>
          <a:p>
            <a:pPr algn="r" eaLnBrk="1" hangingPunct="1"/>
            <a:fld id="{520AEFB4-AFC6-4296-A318-BF3A02496943}" type="slidenum">
              <a:rPr kumimoji="0" lang="zh-TW" altLang="en-US" sz="1200">
                <a:solidFill>
                  <a:srgbClr val="898989"/>
                </a:solidFill>
                <a:latin typeface="Verdana" pitchFamily="34" charset="0"/>
                <a:ea typeface="微軟正黑體" pitchFamily="34" charset="-120"/>
              </a:rPr>
              <a:pPr algn="r" eaLnBrk="1" hangingPunct="1"/>
              <a:t>91</a:t>
            </a:fld>
            <a:endParaRPr kumimoji="0" lang="zh-TW" altLang="en-US" sz="1200">
              <a:solidFill>
                <a:srgbClr val="898989"/>
              </a:solidFill>
              <a:latin typeface="Verdana" pitchFamily="34" charset="0"/>
              <a:ea typeface="微軟正黑體" pitchFamily="34" charset="-120"/>
            </a:endParaRPr>
          </a:p>
        </p:txBody>
      </p:sp>
      <p:grpSp>
        <p:nvGrpSpPr>
          <p:cNvPr id="2" name="群組 17416"/>
          <p:cNvGrpSpPr>
            <a:grpSpLocks/>
          </p:cNvGrpSpPr>
          <p:nvPr/>
        </p:nvGrpSpPr>
        <p:grpSpPr bwMode="auto">
          <a:xfrm>
            <a:off x="1631982" y="1799764"/>
            <a:ext cx="8893175" cy="3789825"/>
            <a:chOff x="42754" y="2969568"/>
            <a:chExt cx="8766353" cy="3744416"/>
          </a:xfrm>
        </p:grpSpPr>
        <p:cxnSp>
          <p:nvCxnSpPr>
            <p:cNvPr id="26" name="直線單箭頭接點 25"/>
            <p:cNvCxnSpPr/>
            <p:nvPr/>
          </p:nvCxnSpPr>
          <p:spPr>
            <a:xfrm>
              <a:off x="42754" y="6061497"/>
              <a:ext cx="1691616" cy="0"/>
            </a:xfrm>
            <a:prstGeom prst="straightConnector1">
              <a:avLst/>
            </a:prstGeom>
            <a:ln w="19050">
              <a:solidFill>
                <a:srgbClr val="000099"/>
              </a:solidFill>
              <a:prstDash val="dash"/>
              <a:tailEnd type="triangle" w="lg" len="med"/>
            </a:ln>
          </p:spPr>
          <p:style>
            <a:lnRef idx="1">
              <a:schemeClr val="accent1"/>
            </a:lnRef>
            <a:fillRef idx="0">
              <a:schemeClr val="accent1"/>
            </a:fillRef>
            <a:effectRef idx="0">
              <a:schemeClr val="accent1"/>
            </a:effectRef>
            <a:fontRef idx="minor">
              <a:schemeClr val="tx1"/>
            </a:fontRef>
          </p:style>
        </p:cxnSp>
        <p:grpSp>
          <p:nvGrpSpPr>
            <p:cNvPr id="3" name="群組 28"/>
            <p:cNvGrpSpPr>
              <a:grpSpLocks/>
            </p:cNvGrpSpPr>
            <p:nvPr/>
          </p:nvGrpSpPr>
          <p:grpSpPr bwMode="auto">
            <a:xfrm>
              <a:off x="42754" y="2969568"/>
              <a:ext cx="8766353" cy="3744416"/>
              <a:chOff x="179513" y="2996952"/>
              <a:chExt cx="8766353" cy="3744416"/>
            </a:xfrm>
          </p:grpSpPr>
          <p:sp>
            <p:nvSpPr>
              <p:cNvPr id="7" name="圓角矩形 6"/>
              <p:cNvSpPr/>
              <p:nvPr/>
            </p:nvSpPr>
            <p:spPr>
              <a:xfrm>
                <a:off x="2005707" y="3143277"/>
                <a:ext cx="6364290" cy="541125"/>
              </a:xfrm>
              <a:prstGeom prst="round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zh-TW" altLang="en-US" sz="2800" b="1" dirty="0">
                    <a:solidFill>
                      <a:srgbClr val="000099"/>
                    </a:solidFill>
                    <a:effectLst>
                      <a:outerShdw blurRad="38100" dist="38100" dir="2700000" algn="tl">
                        <a:srgbClr val="000000">
                          <a:alpha val="43137"/>
                        </a:srgbClr>
                      </a:outerShdw>
                    </a:effectLst>
                    <a:latin typeface="標楷體"/>
                    <a:ea typeface="標楷體"/>
                  </a:rPr>
                  <a:t>高中、高職、五專多元入學管道</a:t>
                </a:r>
                <a:endParaRPr kumimoji="0" lang="zh-TW" altLang="en-US" sz="2800" b="1" dirty="0">
                  <a:solidFill>
                    <a:srgbClr val="000099"/>
                  </a:solidFill>
                  <a:effectLst>
                    <a:outerShdw blurRad="38100" dist="38100" dir="2700000" algn="tl">
                      <a:srgbClr val="000000">
                        <a:alpha val="43137"/>
                      </a:srgbClr>
                    </a:outerShdw>
                  </a:effectLst>
                </a:endParaRPr>
              </a:p>
            </p:txBody>
          </p:sp>
          <p:sp>
            <p:nvSpPr>
              <p:cNvPr id="8" name="圓角矩形 7"/>
              <p:cNvSpPr/>
              <p:nvPr/>
            </p:nvSpPr>
            <p:spPr>
              <a:xfrm>
                <a:off x="1908685" y="3789491"/>
                <a:ext cx="1258148" cy="936381"/>
              </a:xfrm>
              <a:prstGeom prst="round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zh-TW" altLang="en-US" sz="2800" b="1" dirty="0">
                    <a:solidFill>
                      <a:schemeClr val="tx1"/>
                    </a:solidFill>
                    <a:latin typeface="標楷體" pitchFamily="65" charset="-120"/>
                    <a:ea typeface="標楷體" pitchFamily="65" charset="-120"/>
                  </a:rPr>
                  <a:t>免試</a:t>
                </a:r>
                <a:br>
                  <a:rPr kumimoji="0" lang="en-US" altLang="zh-TW" sz="2800" b="1" dirty="0">
                    <a:solidFill>
                      <a:schemeClr val="tx1"/>
                    </a:solidFill>
                    <a:latin typeface="標楷體" pitchFamily="65" charset="-120"/>
                    <a:ea typeface="標楷體" pitchFamily="65" charset="-120"/>
                  </a:rPr>
                </a:br>
                <a:r>
                  <a:rPr kumimoji="0" lang="zh-TW" altLang="en-US" sz="2800" b="1" dirty="0">
                    <a:solidFill>
                      <a:schemeClr val="tx1"/>
                    </a:solidFill>
                    <a:latin typeface="標楷體" pitchFamily="65" charset="-120"/>
                    <a:ea typeface="標楷體" pitchFamily="65" charset="-120"/>
                  </a:rPr>
                  <a:t>入學</a:t>
                </a:r>
              </a:p>
            </p:txBody>
          </p:sp>
          <p:sp>
            <p:nvSpPr>
              <p:cNvPr id="9" name="圓角矩形 8"/>
              <p:cNvSpPr/>
              <p:nvPr/>
            </p:nvSpPr>
            <p:spPr>
              <a:xfrm>
                <a:off x="3234122" y="3819291"/>
                <a:ext cx="1873139" cy="934813"/>
              </a:xfrm>
              <a:prstGeom prst="roundRect">
                <a:avLst/>
              </a:prstGeom>
              <a:solidFill>
                <a:srgbClr val="DD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zh-TW" altLang="en-US" sz="2800" b="1" dirty="0">
                    <a:solidFill>
                      <a:schemeClr val="tx1"/>
                    </a:solidFill>
                    <a:latin typeface="標楷體" pitchFamily="65" charset="-120"/>
                    <a:ea typeface="標楷體" pitchFamily="65" charset="-120"/>
                  </a:rPr>
                  <a:t>申請入學</a:t>
                </a:r>
                <a:endParaRPr kumimoji="0" lang="en-US" altLang="zh-TW" sz="2800" b="1" dirty="0">
                  <a:solidFill>
                    <a:schemeClr val="tx1"/>
                  </a:solidFill>
                  <a:latin typeface="標楷體" pitchFamily="65" charset="-120"/>
                  <a:ea typeface="標楷體" pitchFamily="65" charset="-120"/>
                </a:endParaRPr>
              </a:p>
              <a:p>
                <a:pPr algn="ctr" eaLnBrk="1" fontAlgn="auto" hangingPunct="1">
                  <a:spcBef>
                    <a:spcPts val="0"/>
                  </a:spcBef>
                  <a:spcAft>
                    <a:spcPts val="0"/>
                  </a:spcAft>
                  <a:defRPr/>
                </a:pPr>
                <a:r>
                  <a:rPr kumimoji="0" lang="en-US" altLang="zh-TW" sz="1600" b="1" dirty="0">
                    <a:solidFill>
                      <a:schemeClr val="tx1"/>
                    </a:solidFill>
                    <a:latin typeface="標楷體" pitchFamily="65" charset="-120"/>
                    <a:ea typeface="標楷體" pitchFamily="65" charset="-120"/>
                  </a:rPr>
                  <a:t>(</a:t>
                </a:r>
                <a:r>
                  <a:rPr kumimoji="0" lang="zh-TW" altLang="en-US" sz="1600" b="1" dirty="0">
                    <a:solidFill>
                      <a:schemeClr val="tx1"/>
                    </a:solidFill>
                    <a:latin typeface="標楷體" pitchFamily="65" charset="-120"/>
                    <a:ea typeface="標楷體" pitchFamily="65" charset="-120"/>
                  </a:rPr>
                  <a:t>五專申請抽籤</a:t>
                </a:r>
                <a:r>
                  <a:rPr kumimoji="0" lang="en-US" altLang="zh-TW" sz="1600" b="1" dirty="0">
                    <a:solidFill>
                      <a:schemeClr val="tx1"/>
                    </a:solidFill>
                    <a:latin typeface="標楷體" pitchFamily="65" charset="-120"/>
                    <a:ea typeface="標楷體" pitchFamily="65" charset="-120"/>
                  </a:rPr>
                  <a:t>)</a:t>
                </a:r>
                <a:endParaRPr kumimoji="0" lang="zh-TW" altLang="en-US" sz="1600" b="1" dirty="0">
                  <a:solidFill>
                    <a:schemeClr val="tx1"/>
                  </a:solidFill>
                  <a:latin typeface="標楷體" pitchFamily="65" charset="-120"/>
                  <a:ea typeface="標楷體" pitchFamily="65" charset="-120"/>
                </a:endParaRPr>
              </a:p>
            </p:txBody>
          </p:sp>
          <p:sp>
            <p:nvSpPr>
              <p:cNvPr id="11" name="圓角矩形 10"/>
              <p:cNvSpPr/>
              <p:nvPr/>
            </p:nvSpPr>
            <p:spPr>
              <a:xfrm>
                <a:off x="5187069" y="3828702"/>
                <a:ext cx="1225287" cy="934813"/>
              </a:xfrm>
              <a:prstGeom prst="roundRect">
                <a:avLst/>
              </a:prstGeom>
              <a:solidFill>
                <a:srgbClr val="E1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zh-TW" altLang="en-US" sz="2800" b="1" dirty="0">
                    <a:solidFill>
                      <a:schemeClr val="tx1"/>
                    </a:solidFill>
                    <a:latin typeface="標楷體" pitchFamily="65" charset="-120"/>
                    <a:ea typeface="標楷體" pitchFamily="65" charset="-120"/>
                  </a:rPr>
                  <a:t>甄選入學</a:t>
                </a:r>
                <a:endParaRPr kumimoji="0" lang="en-US" altLang="zh-TW" sz="2800" b="1" dirty="0">
                  <a:solidFill>
                    <a:schemeClr val="tx1"/>
                  </a:solidFill>
                  <a:latin typeface="標楷體" pitchFamily="65" charset="-120"/>
                  <a:ea typeface="標楷體" pitchFamily="65" charset="-120"/>
                </a:endParaRPr>
              </a:p>
            </p:txBody>
          </p:sp>
          <p:sp>
            <p:nvSpPr>
              <p:cNvPr id="12" name="圓角矩形 11"/>
              <p:cNvSpPr/>
              <p:nvPr/>
            </p:nvSpPr>
            <p:spPr>
              <a:xfrm>
                <a:off x="6504682" y="3828702"/>
                <a:ext cx="2305041" cy="934813"/>
              </a:xfrm>
              <a:prstGeom prst="roundRect">
                <a:avLst/>
              </a:prstGeom>
              <a:solidFill>
                <a:srgbClr val="E1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zh-TW" altLang="en-US" sz="2800" b="1" dirty="0">
                    <a:solidFill>
                      <a:schemeClr val="tx1"/>
                    </a:solidFill>
                    <a:latin typeface="標楷體" pitchFamily="65" charset="-120"/>
                    <a:ea typeface="標楷體" pitchFamily="65" charset="-120"/>
                  </a:rPr>
                  <a:t>登記分發</a:t>
                </a:r>
                <a:br>
                  <a:rPr kumimoji="0" lang="en-US" altLang="zh-TW" sz="2800" b="1" dirty="0">
                    <a:solidFill>
                      <a:schemeClr val="tx1"/>
                    </a:solidFill>
                    <a:latin typeface="標楷體" pitchFamily="65" charset="-120"/>
                    <a:ea typeface="標楷體" pitchFamily="65" charset="-120"/>
                  </a:rPr>
                </a:br>
                <a:r>
                  <a:rPr kumimoji="0" lang="zh-TW" altLang="en-US" sz="2800" b="1" dirty="0">
                    <a:solidFill>
                      <a:schemeClr val="tx1"/>
                    </a:solidFill>
                    <a:latin typeface="標楷體" pitchFamily="65" charset="-120"/>
                    <a:ea typeface="標楷體" pitchFamily="65" charset="-120"/>
                  </a:rPr>
                  <a:t>入學</a:t>
                </a:r>
                <a:endParaRPr kumimoji="0" lang="en-US" altLang="zh-TW" sz="2800" b="1" dirty="0">
                  <a:solidFill>
                    <a:schemeClr val="tx1"/>
                  </a:solidFill>
                  <a:latin typeface="標楷體" pitchFamily="65" charset="-120"/>
                  <a:ea typeface="標楷體" pitchFamily="65" charset="-120"/>
                </a:endParaRPr>
              </a:p>
            </p:txBody>
          </p:sp>
          <p:cxnSp>
            <p:nvCxnSpPr>
              <p:cNvPr id="5" name="直線單箭頭接點 4"/>
              <p:cNvCxnSpPr/>
              <p:nvPr/>
            </p:nvCxnSpPr>
            <p:spPr>
              <a:xfrm>
                <a:off x="179513" y="4437272"/>
                <a:ext cx="1729172" cy="0"/>
              </a:xfrm>
              <a:prstGeom prst="straightConnector1">
                <a:avLst/>
              </a:prstGeom>
              <a:ln w="19050">
                <a:solidFill>
                  <a:srgbClr val="000099"/>
                </a:solidFill>
                <a:prstDash val="dash"/>
                <a:tailEnd type="triangle" w="lg" len="med"/>
              </a:ln>
            </p:spPr>
            <p:style>
              <a:lnRef idx="1">
                <a:schemeClr val="accent1"/>
              </a:lnRef>
              <a:fillRef idx="0">
                <a:schemeClr val="accent1"/>
              </a:fillRef>
              <a:effectRef idx="0">
                <a:schemeClr val="accent1"/>
              </a:effectRef>
              <a:fontRef idx="minor">
                <a:schemeClr val="tx1"/>
              </a:fontRef>
            </p:style>
          </p:cxnSp>
          <p:sp>
            <p:nvSpPr>
              <p:cNvPr id="15" name="圓角矩形 14"/>
              <p:cNvSpPr/>
              <p:nvPr/>
            </p:nvSpPr>
            <p:spPr>
              <a:xfrm>
                <a:off x="598896" y="3789491"/>
                <a:ext cx="1117311" cy="719931"/>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kumimoji="0" lang="zh-TW" altLang="en-US" sz="2800" b="1">
                    <a:solidFill>
                      <a:srgbClr val="000099"/>
                    </a:solidFill>
                    <a:latin typeface="標楷體" pitchFamily="65" charset="-120"/>
                    <a:ea typeface="標楷體" pitchFamily="65" charset="-120"/>
                  </a:rPr>
                  <a:t>過去</a:t>
                </a:r>
              </a:p>
            </p:txBody>
          </p:sp>
          <p:sp>
            <p:nvSpPr>
              <p:cNvPr id="16" name="圓角矩形 15"/>
              <p:cNvSpPr/>
              <p:nvPr/>
            </p:nvSpPr>
            <p:spPr>
              <a:xfrm>
                <a:off x="1908685" y="4964281"/>
                <a:ext cx="4600692" cy="1585733"/>
              </a:xfrm>
              <a:prstGeom prst="round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zh-TW" altLang="en-US" sz="2800" b="1" dirty="0">
                    <a:solidFill>
                      <a:srgbClr val="FF0000"/>
                    </a:solidFill>
                    <a:effectLst>
                      <a:outerShdw blurRad="38100" dist="38100" dir="2700000" algn="tl">
                        <a:srgbClr val="000000">
                          <a:alpha val="43137"/>
                        </a:srgbClr>
                      </a:outerShdw>
                    </a:effectLst>
                    <a:latin typeface="標楷體" pitchFamily="65" charset="-120"/>
                    <a:ea typeface="標楷體" pitchFamily="65" charset="-120"/>
                  </a:rPr>
                  <a:t>免試入學</a:t>
                </a:r>
                <a:endParaRPr kumimoji="0" lang="zh-TW" altLang="en-US" sz="2800" b="1" dirty="0">
                  <a:solidFill>
                    <a:srgbClr val="FF0000"/>
                  </a:solidFill>
                  <a:latin typeface="標楷體" pitchFamily="65" charset="-120"/>
                  <a:ea typeface="標楷體" pitchFamily="65" charset="-120"/>
                </a:endParaRPr>
              </a:p>
            </p:txBody>
          </p:sp>
          <p:sp>
            <p:nvSpPr>
              <p:cNvPr id="17" name="圓角矩形 16"/>
              <p:cNvSpPr/>
              <p:nvPr/>
            </p:nvSpPr>
            <p:spPr>
              <a:xfrm>
                <a:off x="6562583" y="4843509"/>
                <a:ext cx="2306606" cy="1681409"/>
              </a:xfrm>
              <a:prstGeom prst="roundRect">
                <a:avLst/>
              </a:prstGeom>
              <a:solidFill>
                <a:srgbClr val="E1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en-US" altLang="zh-TW" sz="2000" b="1" dirty="0">
                  <a:solidFill>
                    <a:srgbClr val="FF0000"/>
                  </a:solidFill>
                  <a:latin typeface="標楷體" pitchFamily="65" charset="-120"/>
                  <a:ea typeface="標楷體" pitchFamily="65" charset="-120"/>
                </a:endParaRPr>
              </a:p>
            </p:txBody>
          </p:sp>
          <p:sp>
            <p:nvSpPr>
              <p:cNvPr id="18" name="圓角矩形 17"/>
              <p:cNvSpPr/>
              <p:nvPr/>
            </p:nvSpPr>
            <p:spPr>
              <a:xfrm>
                <a:off x="6593880" y="5660686"/>
                <a:ext cx="1012465" cy="890896"/>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zh-TW" altLang="en-US" sz="2400" b="1" u="sng" dirty="0">
                    <a:solidFill>
                      <a:srgbClr val="FF0000"/>
                    </a:solidFill>
                    <a:effectLst>
                      <a:outerShdw blurRad="38100" dist="38100" dir="2700000" algn="tl">
                        <a:srgbClr val="000000">
                          <a:alpha val="43137"/>
                        </a:srgbClr>
                      </a:outerShdw>
                    </a:effectLst>
                    <a:latin typeface="標楷體" pitchFamily="65" charset="-120"/>
                    <a:ea typeface="標楷體" pitchFamily="65" charset="-120"/>
                  </a:rPr>
                  <a:t>甄選</a:t>
                </a:r>
                <a:r>
                  <a:rPr kumimoji="0" lang="zh-TW" altLang="en-US" sz="2400" b="1" dirty="0">
                    <a:solidFill>
                      <a:srgbClr val="000099"/>
                    </a:solidFill>
                    <a:effectLst>
                      <a:outerShdw blurRad="38100" dist="38100" dir="2700000" algn="tl">
                        <a:srgbClr val="000000">
                          <a:alpha val="43137"/>
                        </a:srgbClr>
                      </a:outerShdw>
                    </a:effectLst>
                    <a:latin typeface="標楷體" pitchFamily="65" charset="-120"/>
                    <a:ea typeface="標楷體" pitchFamily="65" charset="-120"/>
                  </a:rPr>
                  <a:t>入學</a:t>
                </a:r>
                <a:endParaRPr kumimoji="0" lang="en-US" altLang="zh-TW" sz="2400" b="1" dirty="0">
                  <a:solidFill>
                    <a:srgbClr val="000099"/>
                  </a:solidFill>
                  <a:effectLst>
                    <a:outerShdw blurRad="38100" dist="38100" dir="2700000" algn="tl">
                      <a:srgbClr val="000000">
                        <a:alpha val="43137"/>
                      </a:srgbClr>
                    </a:outerShdw>
                  </a:effectLst>
                  <a:latin typeface="標楷體" pitchFamily="65" charset="-120"/>
                  <a:ea typeface="標楷體" pitchFamily="65" charset="-120"/>
                </a:endParaRPr>
              </a:p>
            </p:txBody>
          </p:sp>
          <p:sp>
            <p:nvSpPr>
              <p:cNvPr id="19" name="圓角矩形 18"/>
              <p:cNvSpPr/>
              <p:nvPr/>
            </p:nvSpPr>
            <p:spPr>
              <a:xfrm>
                <a:off x="7398219" y="5660686"/>
                <a:ext cx="1547647" cy="890896"/>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lnSpc>
                    <a:spcPts val="2800"/>
                  </a:lnSpc>
                  <a:spcBef>
                    <a:spcPts val="0"/>
                  </a:spcBef>
                  <a:spcAft>
                    <a:spcPts val="0"/>
                  </a:spcAft>
                  <a:defRPr/>
                </a:pPr>
                <a:r>
                  <a:rPr kumimoji="0" lang="zh-TW" altLang="en-US" sz="2400" b="1" u="sng" dirty="0">
                    <a:solidFill>
                      <a:srgbClr val="FF0000"/>
                    </a:solidFill>
                    <a:effectLst>
                      <a:outerShdw blurRad="38100" dist="38100" dir="2700000" algn="tl">
                        <a:srgbClr val="000000">
                          <a:alpha val="43137"/>
                        </a:srgbClr>
                      </a:outerShdw>
                    </a:effectLst>
                    <a:latin typeface="標楷體" pitchFamily="65" charset="-120"/>
                    <a:ea typeface="標楷體" pitchFamily="65" charset="-120"/>
                  </a:rPr>
                  <a:t>考試分發</a:t>
                </a:r>
                <a:br>
                  <a:rPr kumimoji="0" lang="en-US" altLang="zh-TW" sz="2400" b="1" u="sng" dirty="0">
                    <a:solidFill>
                      <a:srgbClr val="FF0000"/>
                    </a:solidFill>
                    <a:effectLst>
                      <a:outerShdw blurRad="38100" dist="38100" dir="2700000" algn="tl">
                        <a:srgbClr val="000000">
                          <a:alpha val="43137"/>
                        </a:srgbClr>
                      </a:outerShdw>
                    </a:effectLst>
                    <a:latin typeface="標楷體" pitchFamily="65" charset="-120"/>
                    <a:ea typeface="標楷體" pitchFamily="65" charset="-120"/>
                  </a:rPr>
                </a:br>
                <a:r>
                  <a:rPr kumimoji="0" lang="zh-TW" altLang="en-US" sz="2400" b="1" dirty="0">
                    <a:solidFill>
                      <a:srgbClr val="000099"/>
                    </a:solidFill>
                    <a:effectLst>
                      <a:outerShdw blurRad="38100" dist="38100" dir="2700000" algn="tl">
                        <a:srgbClr val="000000">
                          <a:alpha val="43137"/>
                        </a:srgbClr>
                      </a:outerShdw>
                    </a:effectLst>
                    <a:latin typeface="標楷體" pitchFamily="65" charset="-120"/>
                    <a:ea typeface="標楷體" pitchFamily="65" charset="-120"/>
                  </a:rPr>
                  <a:t>入學</a:t>
                </a:r>
                <a:endParaRPr kumimoji="0" lang="en-US" altLang="zh-TW" sz="2400" b="1" dirty="0">
                  <a:solidFill>
                    <a:srgbClr val="000099"/>
                  </a:solidFill>
                  <a:effectLst>
                    <a:outerShdw blurRad="38100" dist="38100" dir="2700000" algn="tl">
                      <a:srgbClr val="000000">
                        <a:alpha val="43137"/>
                      </a:srgbClr>
                    </a:outerShdw>
                  </a:effectLst>
                  <a:latin typeface="標楷體" pitchFamily="65" charset="-120"/>
                  <a:ea typeface="標楷體" pitchFamily="65" charset="-120"/>
                </a:endParaRPr>
              </a:p>
            </p:txBody>
          </p:sp>
          <p:cxnSp>
            <p:nvCxnSpPr>
              <p:cNvPr id="14" name="直線接點 13"/>
              <p:cNvCxnSpPr>
                <a:endCxn id="17" idx="3"/>
              </p:cNvCxnSpPr>
              <p:nvPr/>
            </p:nvCxnSpPr>
            <p:spPr>
              <a:xfrm>
                <a:off x="6562583" y="5684213"/>
                <a:ext cx="2306606"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23" name="直線接點 22"/>
              <p:cNvCxnSpPr/>
              <p:nvPr/>
            </p:nvCxnSpPr>
            <p:spPr>
              <a:xfrm>
                <a:off x="7548445" y="5684213"/>
                <a:ext cx="0" cy="840705"/>
              </a:xfrm>
              <a:prstGeom prst="line">
                <a:avLst/>
              </a:prstGeom>
              <a:ln>
                <a:prstDash val="dash"/>
              </a:ln>
            </p:spPr>
            <p:style>
              <a:lnRef idx="1">
                <a:schemeClr val="accent1"/>
              </a:lnRef>
              <a:fillRef idx="0">
                <a:schemeClr val="accent1"/>
              </a:fillRef>
              <a:effectRef idx="0">
                <a:schemeClr val="accent1"/>
              </a:effectRef>
              <a:fontRef idx="minor">
                <a:schemeClr val="tx1"/>
              </a:fontRef>
            </p:style>
          </p:cxnSp>
          <p:sp>
            <p:nvSpPr>
              <p:cNvPr id="27" name="圓角矩形 26"/>
              <p:cNvSpPr/>
              <p:nvPr/>
            </p:nvSpPr>
            <p:spPr>
              <a:xfrm>
                <a:off x="179513" y="5183868"/>
                <a:ext cx="1729172" cy="895602"/>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en-US" altLang="zh-TW" sz="2800" b="1" dirty="0">
                    <a:solidFill>
                      <a:srgbClr val="000099"/>
                    </a:solidFill>
                    <a:latin typeface="標楷體" pitchFamily="65" charset="-120"/>
                    <a:ea typeface="標楷體" pitchFamily="65" charset="-120"/>
                  </a:rPr>
                  <a:t>103</a:t>
                </a:r>
                <a:br>
                  <a:rPr kumimoji="0" lang="en-US" altLang="zh-TW" sz="2800" b="1" dirty="0">
                    <a:solidFill>
                      <a:srgbClr val="000099"/>
                    </a:solidFill>
                    <a:latin typeface="標楷體" pitchFamily="65" charset="-120"/>
                    <a:ea typeface="標楷體" pitchFamily="65" charset="-120"/>
                  </a:rPr>
                </a:br>
                <a:r>
                  <a:rPr kumimoji="0" lang="zh-TW" altLang="en-US" sz="2800" b="1" dirty="0">
                    <a:solidFill>
                      <a:srgbClr val="000099"/>
                    </a:solidFill>
                    <a:latin typeface="標楷體" pitchFamily="65" charset="-120"/>
                    <a:ea typeface="標楷體" pitchFamily="65" charset="-120"/>
                  </a:rPr>
                  <a:t>學年度起</a:t>
                </a:r>
              </a:p>
            </p:txBody>
          </p:sp>
          <p:sp>
            <p:nvSpPr>
              <p:cNvPr id="28" name="圓角矩形 27"/>
              <p:cNvSpPr/>
              <p:nvPr/>
            </p:nvSpPr>
            <p:spPr>
              <a:xfrm>
                <a:off x="179513" y="2997408"/>
                <a:ext cx="8766353" cy="3743960"/>
              </a:xfrm>
              <a:prstGeom prst="roundRect">
                <a:avLst/>
              </a:prstGeom>
              <a:noFill/>
              <a:ln w="2222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a:p>
            </p:txBody>
          </p:sp>
        </p:grpSp>
        <p:sp>
          <p:nvSpPr>
            <p:cNvPr id="20" name="圓角矩形 19"/>
            <p:cNvSpPr/>
            <p:nvPr/>
          </p:nvSpPr>
          <p:spPr>
            <a:xfrm>
              <a:off x="6425824" y="4816125"/>
              <a:ext cx="2306606" cy="889327"/>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zh-TW" altLang="en-US" sz="2800" b="1" dirty="0">
                  <a:solidFill>
                    <a:srgbClr val="FF0000"/>
                  </a:solidFill>
                  <a:effectLst>
                    <a:outerShdw blurRad="38100" dist="38100" dir="2700000" algn="tl">
                      <a:srgbClr val="000000">
                        <a:alpha val="43137"/>
                      </a:srgbClr>
                    </a:outerShdw>
                  </a:effectLst>
                  <a:latin typeface="標楷體" pitchFamily="65" charset="-120"/>
                  <a:ea typeface="標楷體" pitchFamily="65" charset="-120"/>
                </a:rPr>
                <a:t>特色招生</a:t>
              </a:r>
              <a:endParaRPr kumimoji="0" lang="en-US" altLang="zh-TW" sz="2000" b="1" dirty="0">
                <a:solidFill>
                  <a:srgbClr val="FF0000"/>
                </a:solidFill>
                <a:latin typeface="標楷體" pitchFamily="65" charset="-120"/>
                <a:ea typeface="標楷體" pitchFamily="65" charset="-120"/>
              </a:endParaRPr>
            </a:p>
          </p:txBody>
        </p:sp>
      </p:grpSp>
      <p:sp>
        <p:nvSpPr>
          <p:cNvPr id="18436" name="Line 25"/>
          <p:cNvSpPr>
            <a:spLocks noChangeShapeType="1"/>
          </p:cNvSpPr>
          <p:nvPr/>
        </p:nvSpPr>
        <p:spPr bwMode="auto">
          <a:xfrm flipV="1">
            <a:off x="3648076" y="2708275"/>
            <a:ext cx="5472113" cy="865188"/>
          </a:xfrm>
          <a:prstGeom prst="line">
            <a:avLst/>
          </a:prstGeom>
          <a:noFill/>
          <a:ln w="9525">
            <a:solidFill>
              <a:srgbClr val="FF0000"/>
            </a:solidFill>
            <a:round/>
            <a:headEnd/>
            <a:tailEnd/>
          </a:ln>
          <a:effectLst>
            <a:prstShdw prst="shdw17" dist="17961" dir="2700000">
              <a:srgbClr val="990000">
                <a:alpha val="50000"/>
              </a:srgbClr>
            </a:prstShdw>
          </a:effectLst>
        </p:spPr>
        <p:txBody>
          <a:bodyPr/>
          <a:lstStyle/>
          <a:p>
            <a:endParaRPr lang="zh-TW" altLang="en-US"/>
          </a:p>
        </p:txBody>
      </p:sp>
      <p:sp>
        <p:nvSpPr>
          <p:cNvPr id="18437" name="Line 26"/>
          <p:cNvSpPr>
            <a:spLocks noChangeShapeType="1"/>
          </p:cNvSpPr>
          <p:nvPr/>
        </p:nvSpPr>
        <p:spPr bwMode="auto">
          <a:xfrm>
            <a:off x="3648076" y="2781300"/>
            <a:ext cx="6119813" cy="719138"/>
          </a:xfrm>
          <a:prstGeom prst="line">
            <a:avLst/>
          </a:prstGeom>
          <a:noFill/>
          <a:ln w="9525">
            <a:solidFill>
              <a:srgbClr val="FF0000"/>
            </a:solidFill>
            <a:round/>
            <a:headEnd/>
            <a:tailEnd/>
          </a:ln>
          <a:effectLst>
            <a:prstShdw prst="shdw17" dist="17961" dir="2700000">
              <a:srgbClr val="990000">
                <a:alpha val="50000"/>
              </a:srgbClr>
            </a:prstShdw>
          </a:effectLst>
        </p:spPr>
        <p:txBody>
          <a:bodyPr/>
          <a:lstStyle/>
          <a:p>
            <a:endParaRPr lang="zh-TW" altLang="en-US"/>
          </a:p>
        </p:txBody>
      </p:sp>
      <p:sp>
        <p:nvSpPr>
          <p:cNvPr id="437274" name="Rectangle 26"/>
          <p:cNvSpPr>
            <a:spLocks noChangeArrowheads="1"/>
          </p:cNvSpPr>
          <p:nvPr/>
        </p:nvSpPr>
        <p:spPr bwMode="auto">
          <a:xfrm>
            <a:off x="5889626" y="3246439"/>
            <a:ext cx="595035" cy="584775"/>
          </a:xfrm>
          <a:prstGeom prst="rect">
            <a:avLst/>
          </a:prstGeom>
          <a:noFill/>
          <a:ln>
            <a:noFill/>
          </a:ln>
          <a:effectLst>
            <a:prstShdw prst="shdw17" dist="17961" dir="2700000">
              <a:schemeClr val="accent1">
                <a:gamma/>
                <a:shade val="60000"/>
                <a:invGamma/>
              </a:schemeClr>
            </a:prstShdw>
          </a:effectLst>
        </p:spPr>
        <p:txBody>
          <a:bodyPr wrap="none">
            <a:spAutoFit/>
          </a:bodyPr>
          <a:lstStyle/>
          <a:p>
            <a:pPr>
              <a:defRPr/>
            </a:pPr>
            <a:r>
              <a:rPr lang="zh-TW" altLang="en-US"/>
              <a:t>：</a:t>
            </a:r>
          </a:p>
        </p:txBody>
      </p:sp>
      <p:sp>
        <p:nvSpPr>
          <p:cNvPr id="29" name="標題 28"/>
          <p:cNvSpPr>
            <a:spLocks noGrp="1"/>
          </p:cNvSpPr>
          <p:nvPr>
            <p:ph type="title"/>
          </p:nvPr>
        </p:nvSpPr>
        <p:spPr/>
        <p:txBody>
          <a:bodyPr>
            <a:normAutofit/>
          </a:bodyPr>
          <a:lstStyle/>
          <a:p>
            <a:r>
              <a:rPr lang="zh-TW" altLang="en-US" dirty="0">
                <a:solidFill>
                  <a:srgbClr val="0000CC"/>
                </a:solidFill>
                <a:latin typeface="標楷體" pitchFamily="65" charset="-120"/>
                <a:ea typeface="標楷體" pitchFamily="65" charset="-120"/>
              </a:rPr>
              <a:t>國中畢業生升學管道圖</a:t>
            </a:r>
          </a:p>
        </p:txBody>
      </p:sp>
      <p:sp>
        <p:nvSpPr>
          <p:cNvPr id="31" name="向上箭號圖說文字 30"/>
          <p:cNvSpPr/>
          <p:nvPr/>
        </p:nvSpPr>
        <p:spPr>
          <a:xfrm>
            <a:off x="3647728" y="4786322"/>
            <a:ext cx="4100571" cy="1857388"/>
          </a:xfrm>
          <a:prstGeom prst="upArrowCallou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2000" b="1" dirty="0">
                <a:solidFill>
                  <a:srgbClr val="002060"/>
                </a:solidFill>
                <a:latin typeface="微軟正黑體" panose="020B0604030504040204" pitchFamily="34" charset="-120"/>
                <a:ea typeface="微軟正黑體" panose="020B0604030504040204" pitchFamily="34" charset="-120"/>
              </a:rPr>
              <a:t>全國分成</a:t>
            </a:r>
            <a:r>
              <a:rPr lang="en-US" altLang="zh-TW" sz="2000" b="1" dirty="0">
                <a:solidFill>
                  <a:srgbClr val="002060"/>
                </a:solidFill>
                <a:latin typeface="微軟正黑體" panose="020B0604030504040204" pitchFamily="34" charset="-120"/>
                <a:ea typeface="微軟正黑體" panose="020B0604030504040204" pitchFamily="34" charset="-120"/>
              </a:rPr>
              <a:t>15</a:t>
            </a:r>
            <a:r>
              <a:rPr lang="zh-TW" altLang="en-US" sz="2000" b="1" dirty="0">
                <a:solidFill>
                  <a:srgbClr val="002060"/>
                </a:solidFill>
                <a:latin typeface="微軟正黑體" panose="020B0604030504040204" pitchFamily="34" charset="-120"/>
                <a:ea typeface="微軟正黑體" panose="020B0604030504040204" pitchFamily="34" charset="-120"/>
              </a:rPr>
              <a:t>個免試就學區，</a:t>
            </a:r>
            <a:endParaRPr lang="en-US" altLang="zh-TW" sz="2000" b="1" dirty="0">
              <a:solidFill>
                <a:srgbClr val="002060"/>
              </a:solidFill>
              <a:latin typeface="微軟正黑體" panose="020B0604030504040204" pitchFamily="34" charset="-120"/>
              <a:ea typeface="微軟正黑體" panose="020B0604030504040204" pitchFamily="34" charset="-120"/>
            </a:endParaRPr>
          </a:p>
          <a:p>
            <a:pPr algn="ctr"/>
            <a:r>
              <a:rPr lang="zh-TW" altLang="en-US" sz="2000" b="1" dirty="0">
                <a:solidFill>
                  <a:srgbClr val="002060"/>
                </a:solidFill>
                <a:latin typeface="微軟正黑體" panose="020B0604030504040204" pitchFamily="34" charset="-120"/>
                <a:ea typeface="微軟正黑體" panose="020B0604030504040204" pitchFamily="34" charset="-120"/>
              </a:rPr>
              <a:t>採計會考</a:t>
            </a:r>
            <a:r>
              <a:rPr lang="en-US" altLang="zh-TW" sz="2000" b="1" dirty="0">
                <a:solidFill>
                  <a:srgbClr val="002060"/>
                </a:solidFill>
                <a:latin typeface="微軟正黑體" panose="020B0604030504040204" pitchFamily="34" charset="-120"/>
                <a:ea typeface="微軟正黑體" panose="020B0604030504040204" pitchFamily="34" charset="-120"/>
              </a:rPr>
              <a:t>”</a:t>
            </a:r>
            <a:r>
              <a:rPr lang="zh-TW" altLang="en-US" sz="2000" b="1" dirty="0">
                <a:solidFill>
                  <a:srgbClr val="002060"/>
                </a:solidFill>
                <a:latin typeface="微軟正黑體" panose="020B0604030504040204" pitchFamily="34" charset="-120"/>
                <a:ea typeface="微軟正黑體" panose="020B0604030504040204" pitchFamily="34" charset="-120"/>
              </a:rPr>
              <a:t>積分</a:t>
            </a:r>
            <a:r>
              <a:rPr lang="en-US" altLang="zh-TW" sz="2000" b="1" dirty="0">
                <a:solidFill>
                  <a:srgbClr val="002060"/>
                </a:solidFill>
                <a:latin typeface="微軟正黑體" panose="020B0604030504040204" pitchFamily="34" charset="-120"/>
                <a:ea typeface="微軟正黑體" panose="020B0604030504040204" pitchFamily="34" charset="-120"/>
              </a:rPr>
              <a:t>”</a:t>
            </a:r>
            <a:r>
              <a:rPr lang="zh-TW" altLang="en-US" sz="2000" b="1" dirty="0">
                <a:solidFill>
                  <a:srgbClr val="002060"/>
                </a:solidFill>
                <a:latin typeface="微軟正黑體" panose="020B0604030504040204" pitchFamily="34" charset="-120"/>
                <a:ea typeface="微軟正黑體" panose="020B0604030504040204" pitchFamily="34" charset="-120"/>
              </a:rPr>
              <a:t>，跨區有限制。</a:t>
            </a:r>
            <a:endParaRPr lang="en-US" altLang="zh-TW" sz="2000" b="1" dirty="0">
              <a:solidFill>
                <a:srgbClr val="002060"/>
              </a:solidFill>
              <a:latin typeface="微軟正黑體" panose="020B0604030504040204" pitchFamily="34" charset="-120"/>
              <a:ea typeface="微軟正黑體" panose="020B0604030504040204" pitchFamily="34" charset="-120"/>
            </a:endParaRPr>
          </a:p>
          <a:p>
            <a:pPr algn="ctr"/>
            <a:r>
              <a:rPr lang="zh-TW" altLang="en-US" sz="2000" b="1" dirty="0">
                <a:solidFill>
                  <a:srgbClr val="002060"/>
                </a:solidFill>
                <a:latin typeface="微軟正黑體" panose="020B0604030504040204" pitchFamily="34" charset="-120"/>
                <a:ea typeface="微軟正黑體" panose="020B0604030504040204" pitchFamily="34" charset="-120"/>
              </a:rPr>
              <a:t>我們是</a:t>
            </a:r>
            <a:r>
              <a:rPr lang="en-US" altLang="zh-TW" sz="2000" b="1" dirty="0">
                <a:solidFill>
                  <a:srgbClr val="002060"/>
                </a:solidFill>
                <a:latin typeface="微軟正黑體" panose="020B0604030504040204" pitchFamily="34" charset="-120"/>
                <a:ea typeface="微軟正黑體" panose="020B0604030504040204" pitchFamily="34" charset="-120"/>
              </a:rPr>
              <a:t>-</a:t>
            </a:r>
            <a:r>
              <a:rPr lang="zh-TW" altLang="en-US" sz="2000" b="1" dirty="0">
                <a:solidFill>
                  <a:srgbClr val="002060"/>
                </a:solidFill>
                <a:latin typeface="微軟正黑體" panose="020B0604030504040204" pitchFamily="34" charset="-120"/>
                <a:ea typeface="微軟正黑體" panose="020B0604030504040204" pitchFamily="34" charset="-120"/>
              </a:rPr>
              <a:t>桃連區。</a:t>
            </a:r>
          </a:p>
        </p:txBody>
      </p:sp>
      <p:sp>
        <p:nvSpPr>
          <p:cNvPr id="32" name="向上箭號圖說文字 31"/>
          <p:cNvSpPr/>
          <p:nvPr/>
        </p:nvSpPr>
        <p:spPr>
          <a:xfrm>
            <a:off x="8096264" y="5286387"/>
            <a:ext cx="2595538" cy="1296969"/>
          </a:xfrm>
          <a:prstGeom prst="upArrowCallou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2000" b="1" dirty="0">
                <a:solidFill>
                  <a:srgbClr val="002060"/>
                </a:solidFill>
                <a:latin typeface="微軟正黑體" panose="020B0604030504040204" pitchFamily="34" charset="-120"/>
                <a:ea typeface="微軟正黑體" panose="020B0604030504040204" pitchFamily="34" charset="-120"/>
              </a:rPr>
              <a:t>不受區域限制，</a:t>
            </a:r>
            <a:endParaRPr lang="en-US" altLang="zh-TW" sz="2000" b="1" dirty="0">
              <a:solidFill>
                <a:srgbClr val="002060"/>
              </a:solidFill>
              <a:latin typeface="微軟正黑體" panose="020B0604030504040204" pitchFamily="34" charset="-120"/>
              <a:ea typeface="微軟正黑體" panose="020B0604030504040204" pitchFamily="34" charset="-120"/>
            </a:endParaRPr>
          </a:p>
          <a:p>
            <a:pPr algn="ctr"/>
            <a:r>
              <a:rPr lang="zh-TW" altLang="en-US" sz="2000" b="1" dirty="0">
                <a:solidFill>
                  <a:srgbClr val="002060"/>
                </a:solidFill>
                <a:latin typeface="微軟正黑體" panose="020B0604030504040204" pitchFamily="34" charset="-120"/>
                <a:ea typeface="微軟正黑體" panose="020B0604030504040204" pitchFamily="34" charset="-120"/>
              </a:rPr>
              <a:t>不採計會考</a:t>
            </a:r>
            <a:r>
              <a:rPr lang="en-US" altLang="zh-TW" sz="2000" b="1" dirty="0">
                <a:solidFill>
                  <a:srgbClr val="002060"/>
                </a:solidFill>
                <a:latin typeface="微軟正黑體" panose="020B0604030504040204" pitchFamily="34" charset="-120"/>
                <a:ea typeface="微軟正黑體" panose="020B0604030504040204" pitchFamily="34" charset="-120"/>
              </a:rPr>
              <a:t>”</a:t>
            </a:r>
            <a:r>
              <a:rPr lang="zh-TW" altLang="en-US" sz="2000" b="1" dirty="0">
                <a:solidFill>
                  <a:srgbClr val="002060"/>
                </a:solidFill>
                <a:latin typeface="微軟正黑體" panose="020B0604030504040204" pitchFamily="34" charset="-120"/>
                <a:ea typeface="微軟正黑體" panose="020B0604030504040204" pitchFamily="34" charset="-120"/>
              </a:rPr>
              <a:t>積分</a:t>
            </a:r>
            <a:r>
              <a:rPr lang="en-US" altLang="zh-TW" sz="2000" b="1" dirty="0">
                <a:solidFill>
                  <a:srgbClr val="002060"/>
                </a:solidFill>
                <a:latin typeface="微軟正黑體" panose="020B0604030504040204" pitchFamily="34" charset="-120"/>
                <a:ea typeface="微軟正黑體" panose="020B0604030504040204" pitchFamily="34" charset="-120"/>
              </a:rPr>
              <a:t>”</a:t>
            </a:r>
            <a:endParaRPr lang="zh-TW" altLang="en-US" sz="2000" b="1" dirty="0">
              <a:solidFill>
                <a:srgbClr val="002060"/>
              </a:solidFill>
              <a:latin typeface="微軟正黑體" panose="020B0604030504040204" pitchFamily="34" charset="-120"/>
              <a:ea typeface="微軟正黑體" panose="020B0604030504040204" pitchFamily="34" charset="-120"/>
            </a:endParaRPr>
          </a:p>
        </p:txBody>
      </p:sp>
    </p:spTree>
    <p:custDataLst>
      <p:tags r:id="rId1"/>
    </p:custDataLst>
    <p:extLst>
      <p:ext uri="{BB962C8B-B14F-4D97-AF65-F5344CB8AC3E}">
        <p14:creationId xmlns:p14="http://schemas.microsoft.com/office/powerpoint/2010/main" val="89864418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1">
                                            <p:bg/>
                                          </p:spTgt>
                                        </p:tgtEl>
                                        <p:attrNameLst>
                                          <p:attrName>style.visibility</p:attrName>
                                        </p:attrNameLst>
                                      </p:cBhvr>
                                      <p:to>
                                        <p:strVal val="visible"/>
                                      </p:to>
                                    </p:set>
                                    <p:anim calcmode="lin" valueType="num">
                                      <p:cBhvr additive="base">
                                        <p:cTn id="7" dur="500" fill="hold"/>
                                        <p:tgtEl>
                                          <p:spTgt spid="31">
                                            <p:bg/>
                                          </p:spTgt>
                                        </p:tgtEl>
                                        <p:attrNameLst>
                                          <p:attrName>ppt_x</p:attrName>
                                        </p:attrNameLst>
                                      </p:cBhvr>
                                      <p:tavLst>
                                        <p:tav tm="0">
                                          <p:val>
                                            <p:strVal val="#ppt_x"/>
                                          </p:val>
                                        </p:tav>
                                        <p:tav tm="100000">
                                          <p:val>
                                            <p:strVal val="#ppt_x"/>
                                          </p:val>
                                        </p:tav>
                                      </p:tavLst>
                                    </p:anim>
                                    <p:anim calcmode="lin" valueType="num">
                                      <p:cBhvr additive="base">
                                        <p:cTn id="8" dur="500" fill="hold"/>
                                        <p:tgtEl>
                                          <p:spTgt spid="31">
                                            <p:bg/>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1">
                                            <p:txEl>
                                              <p:pRg st="0" end="0"/>
                                            </p:txEl>
                                          </p:spTgt>
                                        </p:tgtEl>
                                        <p:attrNameLst>
                                          <p:attrName>style.visibility</p:attrName>
                                        </p:attrNameLst>
                                      </p:cBhvr>
                                      <p:to>
                                        <p:strVal val="visible"/>
                                      </p:to>
                                    </p:set>
                                    <p:anim calcmode="lin" valueType="num">
                                      <p:cBhvr additive="base">
                                        <p:cTn id="11" dur="500" fill="hold"/>
                                        <p:tgtEl>
                                          <p:spTgt spid="31">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1">
                                            <p:txEl>
                                              <p:pRg st="0" end="0"/>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31">
                                            <p:txEl>
                                              <p:pRg st="1" end="1"/>
                                            </p:txEl>
                                          </p:spTgt>
                                        </p:tgtEl>
                                        <p:attrNameLst>
                                          <p:attrName>style.visibility</p:attrName>
                                        </p:attrNameLst>
                                      </p:cBhvr>
                                      <p:to>
                                        <p:strVal val="visible"/>
                                      </p:to>
                                    </p:set>
                                    <p:anim calcmode="lin" valueType="num">
                                      <p:cBhvr additive="base">
                                        <p:cTn id="15" dur="500" fill="hold"/>
                                        <p:tgtEl>
                                          <p:spTgt spid="31">
                                            <p:txEl>
                                              <p:pRg st="1" end="1"/>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1">
                                            <p:txEl>
                                              <p:pRg st="1" end="1"/>
                                            </p:txEl>
                                          </p:spTgt>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31">
                                            <p:txEl>
                                              <p:pRg st="2" end="2"/>
                                            </p:txEl>
                                          </p:spTgt>
                                        </p:tgtEl>
                                        <p:attrNameLst>
                                          <p:attrName>style.visibility</p:attrName>
                                        </p:attrNameLst>
                                      </p:cBhvr>
                                      <p:to>
                                        <p:strVal val="visible"/>
                                      </p:to>
                                    </p:set>
                                    <p:anim calcmode="lin" valueType="num">
                                      <p:cBhvr additive="base">
                                        <p:cTn id="19" dur="500" fill="hold"/>
                                        <p:tgtEl>
                                          <p:spTgt spid="31">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1">
                                            <p:txEl>
                                              <p:pRg st="2" end="2"/>
                                            </p:txEl>
                                          </p:spTgt>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32">
                                            <p:bg/>
                                          </p:spTgt>
                                        </p:tgtEl>
                                        <p:attrNameLst>
                                          <p:attrName>style.visibility</p:attrName>
                                        </p:attrNameLst>
                                      </p:cBhvr>
                                      <p:to>
                                        <p:strVal val="visible"/>
                                      </p:to>
                                    </p:set>
                                    <p:anim calcmode="lin" valueType="num">
                                      <p:cBhvr additive="base">
                                        <p:cTn id="23" dur="500" fill="hold"/>
                                        <p:tgtEl>
                                          <p:spTgt spid="32">
                                            <p:bg/>
                                          </p:spTgt>
                                        </p:tgtEl>
                                        <p:attrNameLst>
                                          <p:attrName>ppt_x</p:attrName>
                                        </p:attrNameLst>
                                      </p:cBhvr>
                                      <p:tavLst>
                                        <p:tav tm="0">
                                          <p:val>
                                            <p:strVal val="#ppt_x"/>
                                          </p:val>
                                        </p:tav>
                                        <p:tav tm="100000">
                                          <p:val>
                                            <p:strVal val="#ppt_x"/>
                                          </p:val>
                                        </p:tav>
                                      </p:tavLst>
                                    </p:anim>
                                    <p:anim calcmode="lin" valueType="num">
                                      <p:cBhvr additive="base">
                                        <p:cTn id="24" dur="500" fill="hold"/>
                                        <p:tgtEl>
                                          <p:spTgt spid="32">
                                            <p:bg/>
                                          </p:spTgt>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32">
                                            <p:txEl>
                                              <p:pRg st="0" end="0"/>
                                            </p:txEl>
                                          </p:spTgt>
                                        </p:tgtEl>
                                        <p:attrNameLst>
                                          <p:attrName>style.visibility</p:attrName>
                                        </p:attrNameLst>
                                      </p:cBhvr>
                                      <p:to>
                                        <p:strVal val="visible"/>
                                      </p:to>
                                    </p:set>
                                    <p:anim calcmode="lin" valueType="num">
                                      <p:cBhvr additive="base">
                                        <p:cTn id="27" dur="500" fill="hold"/>
                                        <p:tgtEl>
                                          <p:spTgt spid="32">
                                            <p:txEl>
                                              <p:pRg st="0" end="0"/>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2">
                                            <p:txEl>
                                              <p:pRg st="0" end="0"/>
                                            </p:txEl>
                                          </p:spTgt>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32">
                                            <p:txEl>
                                              <p:pRg st="1" end="1"/>
                                            </p:txEl>
                                          </p:spTgt>
                                        </p:tgtEl>
                                        <p:attrNameLst>
                                          <p:attrName>style.visibility</p:attrName>
                                        </p:attrNameLst>
                                      </p:cBhvr>
                                      <p:to>
                                        <p:strVal val="visible"/>
                                      </p:to>
                                    </p:set>
                                    <p:anim calcmode="lin" valueType="num">
                                      <p:cBhvr additive="base">
                                        <p:cTn id="31" dur="500" fill="hold"/>
                                        <p:tgtEl>
                                          <p:spTgt spid="32">
                                            <p:txEl>
                                              <p:pRg st="1" end="1"/>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2">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build="allAtOnce" animBg="1"/>
      <p:bldP spid="32" grpId="0" build="allAtOnce" animBg="1"/>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a:extLst>
              <a:ext uri="{FF2B5EF4-FFF2-40B4-BE49-F238E27FC236}">
                <a16:creationId xmlns:a16="http://schemas.microsoft.com/office/drawing/2014/main" id="{07A02475-C433-49EE-ACE7-F3E3117EDAC7}"/>
              </a:ext>
            </a:extLst>
          </p:cNvPr>
          <p:cNvPicPr>
            <a:picLocks noChangeAspect="1"/>
          </p:cNvPicPr>
          <p:nvPr/>
        </p:nvPicPr>
        <p:blipFill rotWithShape="1">
          <a:blip r:embed="rId2"/>
          <a:srcRect t="3801" b="2092"/>
          <a:stretch/>
        </p:blipFill>
        <p:spPr>
          <a:xfrm>
            <a:off x="1271464" y="476672"/>
            <a:ext cx="9873777" cy="638132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956855289"/>
      </p:ext>
    </p:extLst>
  </p:cSld>
  <p:clrMapOvr>
    <a:masterClrMapping/>
  </p:clrMapOvr>
  <p:transition spd="slow">
    <p:push dir="u"/>
  </p:transition>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投影片編號版面配置區 3">
            <a:extLst>
              <a:ext uri="{FF2B5EF4-FFF2-40B4-BE49-F238E27FC236}">
                <a16:creationId xmlns:a16="http://schemas.microsoft.com/office/drawing/2014/main" id="{7A8B927D-DFA9-4A7F-A7FC-FF5B957E82CD}"/>
              </a:ext>
            </a:extLst>
          </p:cNvPr>
          <p:cNvSpPr txBox="1">
            <a:spLocks noGrp="1"/>
          </p:cNvSpPr>
          <p:nvPr/>
        </p:nvSpPr>
        <p:spPr bwMode="auto">
          <a:xfrm>
            <a:off x="8066088" y="635635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Blip>
                <a:blip r:embed="rId4"/>
              </a:buBlip>
              <a:defRPr sz="3200">
                <a:solidFill>
                  <a:srgbClr val="104031"/>
                </a:solidFill>
                <a:latin typeface="Verdana" panose="020B0604030504040204" pitchFamily="34" charset="0"/>
              </a:defRPr>
            </a:lvl1pPr>
            <a:lvl2pPr marL="742950" indent="-285750">
              <a:spcBef>
                <a:spcPct val="20000"/>
              </a:spcBef>
              <a:buBlip>
                <a:blip r:embed="rId5"/>
              </a:buBlip>
              <a:defRPr sz="2800">
                <a:solidFill>
                  <a:srgbClr val="104031"/>
                </a:solidFill>
                <a:latin typeface="Verdana" panose="020B0604030504040204" pitchFamily="34" charset="0"/>
              </a:defRPr>
            </a:lvl2pPr>
            <a:lvl3pPr marL="1143000" indent="-228600">
              <a:spcBef>
                <a:spcPct val="20000"/>
              </a:spcBef>
              <a:buBlip>
                <a:blip r:embed="rId4"/>
              </a:buBlip>
              <a:defRPr sz="2400">
                <a:solidFill>
                  <a:srgbClr val="104031"/>
                </a:solidFill>
                <a:latin typeface="Verdana" panose="020B0604030504040204" pitchFamily="34" charset="0"/>
              </a:defRPr>
            </a:lvl3pPr>
            <a:lvl4pPr marL="1600200" indent="-228600">
              <a:spcBef>
                <a:spcPct val="20000"/>
              </a:spcBef>
              <a:buBlip>
                <a:blip r:embed="rId5"/>
              </a:buBlip>
              <a:defRPr sz="2000">
                <a:solidFill>
                  <a:srgbClr val="104031"/>
                </a:solidFill>
                <a:latin typeface="Verdana" panose="020B0604030504040204" pitchFamily="34" charset="0"/>
              </a:defRPr>
            </a:lvl4pPr>
            <a:lvl5pPr marL="2057400" indent="-228600">
              <a:spcBef>
                <a:spcPct val="20000"/>
              </a:spcBef>
              <a:buBlip>
                <a:blip r:embed="rId4"/>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9pPr>
          </a:lstStyle>
          <a:p>
            <a:pPr algn="r" eaLnBrk="1" hangingPunct="1">
              <a:spcBef>
                <a:spcPct val="0"/>
              </a:spcBef>
              <a:buFontTx/>
              <a:buNone/>
            </a:pPr>
            <a:fld id="{9B7F946D-33DB-403C-ABB8-EF26BAE8F088}" type="slidenum">
              <a:rPr kumimoji="0" lang="zh-TW" altLang="en-US" sz="1200">
                <a:solidFill>
                  <a:srgbClr val="898989"/>
                </a:solidFill>
                <a:ea typeface="微軟正黑體" panose="020B0604030504040204" pitchFamily="34" charset="-120"/>
              </a:rPr>
              <a:pPr algn="r" eaLnBrk="1" hangingPunct="1">
                <a:spcBef>
                  <a:spcPct val="0"/>
                </a:spcBef>
                <a:buFontTx/>
                <a:buNone/>
              </a:pPr>
              <a:t>93</a:t>
            </a:fld>
            <a:endParaRPr kumimoji="0" lang="en-US" altLang="zh-TW" sz="1200">
              <a:solidFill>
                <a:srgbClr val="898989"/>
              </a:solidFill>
              <a:ea typeface="微軟正黑體" panose="020B0604030504040204" pitchFamily="34" charset="-120"/>
            </a:endParaRPr>
          </a:p>
        </p:txBody>
      </p:sp>
      <p:graphicFrame>
        <p:nvGraphicFramePr>
          <p:cNvPr id="5" name="表格 4">
            <a:extLst>
              <a:ext uri="{FF2B5EF4-FFF2-40B4-BE49-F238E27FC236}">
                <a16:creationId xmlns:a16="http://schemas.microsoft.com/office/drawing/2014/main" id="{782E8A93-BF2D-4403-AA0C-E9D6D51E2494}"/>
              </a:ext>
            </a:extLst>
          </p:cNvPr>
          <p:cNvGraphicFramePr>
            <a:graphicFrameLocks noGrp="1"/>
          </p:cNvGraphicFramePr>
          <p:nvPr>
            <p:extLst>
              <p:ext uri="{D42A27DB-BD31-4B8C-83A1-F6EECF244321}">
                <p14:modId xmlns:p14="http://schemas.microsoft.com/office/powerpoint/2010/main" val="1180303527"/>
              </p:ext>
            </p:extLst>
          </p:nvPr>
        </p:nvGraphicFramePr>
        <p:xfrm>
          <a:off x="1127448" y="4818856"/>
          <a:ext cx="4889264" cy="914400"/>
        </p:xfrm>
        <a:graphic>
          <a:graphicData uri="http://schemas.openxmlformats.org/drawingml/2006/table">
            <a:tbl>
              <a:tblPr>
                <a:effectLst>
                  <a:outerShdw blurRad="50800" dist="63500" dir="2700000" algn="tl" rotWithShape="0">
                    <a:prstClr val="black">
                      <a:alpha val="40000"/>
                    </a:prstClr>
                  </a:outerShdw>
                </a:effectLst>
                <a:tableStyleId>{5C22544A-7EE6-4342-B048-85BDC9FD1C3A}</a:tableStyleId>
              </a:tblPr>
              <a:tblGrid>
                <a:gridCol w="4889264">
                  <a:extLst>
                    <a:ext uri="{9D8B030D-6E8A-4147-A177-3AD203B41FA5}">
                      <a16:colId xmlns:a16="http://schemas.microsoft.com/office/drawing/2014/main" val="20000"/>
                    </a:ext>
                  </a:extLst>
                </a:gridCol>
              </a:tblGrid>
              <a:tr h="914400">
                <a:tc>
                  <a:txBody>
                    <a:bodyPr/>
                    <a:lstStyle/>
                    <a:p>
                      <a:pPr marL="0" lvl="0" algn="ctr" defTabSz="1422400" rtl="0" eaLnBrk="1" fontAlgn="ctr" latinLnBrk="0" hangingPunct="1">
                        <a:lnSpc>
                          <a:spcPct val="90000"/>
                        </a:lnSpc>
                        <a:spcBef>
                          <a:spcPct val="0"/>
                        </a:spcBef>
                        <a:spcAft>
                          <a:spcPct val="35000"/>
                        </a:spcAft>
                      </a:pPr>
                      <a:r>
                        <a:rPr lang="zh-TW" altLang="en-US" sz="2800" b="1" kern="1200" dirty="0">
                          <a:solidFill>
                            <a:srgbClr val="0000FF"/>
                          </a:solidFill>
                          <a:latin typeface="微軟正黑體" pitchFamily="34" charset="-120"/>
                          <a:ea typeface="微軟正黑體" pitchFamily="34" charset="-120"/>
                          <a:cs typeface="+mn-cs"/>
                        </a:rPr>
                        <a:t>身心障礙適性輔導安置</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extLst>
                  <a:ext uri="{0D108BD9-81ED-4DB2-BD59-A6C34878D82A}">
                    <a16:rowId xmlns:a16="http://schemas.microsoft.com/office/drawing/2014/main" val="10000"/>
                  </a:ext>
                </a:extLst>
              </a:tr>
            </a:tbl>
          </a:graphicData>
        </a:graphic>
      </p:graphicFrame>
      <p:graphicFrame>
        <p:nvGraphicFramePr>
          <p:cNvPr id="6" name="表格 5">
            <a:extLst>
              <a:ext uri="{FF2B5EF4-FFF2-40B4-BE49-F238E27FC236}">
                <a16:creationId xmlns:a16="http://schemas.microsoft.com/office/drawing/2014/main" id="{685CAC80-A29F-4123-991E-534F0221FB53}"/>
              </a:ext>
            </a:extLst>
          </p:cNvPr>
          <p:cNvGraphicFramePr>
            <a:graphicFrameLocks noGrp="1"/>
          </p:cNvGraphicFramePr>
          <p:nvPr>
            <p:extLst>
              <p:ext uri="{D42A27DB-BD31-4B8C-83A1-F6EECF244321}">
                <p14:modId xmlns:p14="http://schemas.microsoft.com/office/powerpoint/2010/main" val="3062224572"/>
              </p:ext>
            </p:extLst>
          </p:nvPr>
        </p:nvGraphicFramePr>
        <p:xfrm>
          <a:off x="1127448" y="1340768"/>
          <a:ext cx="4889264" cy="3330050"/>
        </p:xfrm>
        <a:graphic>
          <a:graphicData uri="http://schemas.openxmlformats.org/drawingml/2006/table">
            <a:tbl>
              <a:tblPr>
                <a:effectLst>
                  <a:outerShdw blurRad="50800" dist="63500" dir="2700000" algn="tl" rotWithShape="0">
                    <a:prstClr val="black">
                      <a:alpha val="40000"/>
                    </a:prstClr>
                  </a:outerShdw>
                </a:effectLst>
                <a:tableStyleId>{5C22544A-7EE6-4342-B048-85BDC9FD1C3A}</a:tableStyleId>
              </a:tblPr>
              <a:tblGrid>
                <a:gridCol w="881590">
                  <a:extLst>
                    <a:ext uri="{9D8B030D-6E8A-4147-A177-3AD203B41FA5}">
                      <a16:colId xmlns:a16="http://schemas.microsoft.com/office/drawing/2014/main" val="20000"/>
                    </a:ext>
                  </a:extLst>
                </a:gridCol>
                <a:gridCol w="4007674">
                  <a:extLst>
                    <a:ext uri="{9D8B030D-6E8A-4147-A177-3AD203B41FA5}">
                      <a16:colId xmlns:a16="http://schemas.microsoft.com/office/drawing/2014/main" val="20001"/>
                    </a:ext>
                  </a:extLst>
                </a:gridCol>
              </a:tblGrid>
              <a:tr h="666010">
                <a:tc rowSpan="5">
                  <a:txBody>
                    <a:bodyPr/>
                    <a:lstStyle/>
                    <a:p>
                      <a:pPr marL="0" lvl="0" algn="ctr" defTabSz="1422400" rtl="0" eaLnBrk="1" fontAlgn="ctr" latinLnBrk="0" hangingPunct="1">
                        <a:lnSpc>
                          <a:spcPct val="90000"/>
                        </a:lnSpc>
                        <a:spcBef>
                          <a:spcPct val="0"/>
                        </a:spcBef>
                        <a:spcAft>
                          <a:spcPct val="35000"/>
                        </a:spcAft>
                      </a:pPr>
                      <a:r>
                        <a:rPr lang="zh-TW" altLang="en-US" sz="2800" b="1" kern="1200" dirty="0">
                          <a:solidFill>
                            <a:srgbClr val="0000FF"/>
                          </a:solidFill>
                          <a:latin typeface="微軟正黑體" pitchFamily="34" charset="-120"/>
                          <a:ea typeface="微軟正黑體" pitchFamily="34" charset="-120"/>
                          <a:cs typeface="+mn-cs"/>
                        </a:rPr>
                        <a:t>免試入學</a:t>
                      </a:r>
                    </a:p>
                  </a:txBody>
                  <a:tcPr marL="7620" marR="7620" marT="7620" marB="0" vert="eaVert"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tc>
                  <a:txBody>
                    <a:bodyPr/>
                    <a:lstStyle/>
                    <a:p>
                      <a:pPr marL="0" lvl="0" algn="ctr" defTabSz="1422400" rtl="0" eaLnBrk="1" fontAlgn="ctr" latinLnBrk="0" hangingPunct="1">
                        <a:lnSpc>
                          <a:spcPct val="90000"/>
                        </a:lnSpc>
                        <a:spcBef>
                          <a:spcPct val="0"/>
                        </a:spcBef>
                        <a:spcAft>
                          <a:spcPct val="35000"/>
                        </a:spcAft>
                      </a:pPr>
                      <a:r>
                        <a:rPr lang="zh-TW" altLang="en-US" sz="2800" b="1" kern="1200" dirty="0">
                          <a:solidFill>
                            <a:srgbClr val="0000FF"/>
                          </a:solidFill>
                          <a:latin typeface="微軟正黑體" pitchFamily="34" charset="-120"/>
                          <a:ea typeface="微軟正黑體" pitchFamily="34" charset="-120"/>
                          <a:cs typeface="+mn-cs"/>
                        </a:rPr>
                        <a:t>校內直升入學</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666010">
                <a:tc vMerge="1">
                  <a:txBody>
                    <a:bodyPr/>
                    <a:lstStyle/>
                    <a:p>
                      <a:endParaRPr lang="zh-TW" altLang="en-US"/>
                    </a:p>
                  </a:txBody>
                  <a:tcPr/>
                </a:tc>
                <a:tc>
                  <a:txBody>
                    <a:bodyPr/>
                    <a:lstStyle/>
                    <a:p>
                      <a:pPr marL="0" lvl="0" algn="ctr" defTabSz="1422400" rtl="0" eaLnBrk="1" fontAlgn="ctr" latinLnBrk="0" hangingPunct="1">
                        <a:lnSpc>
                          <a:spcPct val="90000"/>
                        </a:lnSpc>
                        <a:spcBef>
                          <a:spcPct val="0"/>
                        </a:spcBef>
                        <a:spcAft>
                          <a:spcPct val="35000"/>
                        </a:spcAft>
                      </a:pPr>
                      <a:r>
                        <a:rPr lang="zh-TW" altLang="en-US" sz="2800" b="1" kern="1200" dirty="0">
                          <a:solidFill>
                            <a:srgbClr val="0000FF"/>
                          </a:solidFill>
                          <a:latin typeface="微軟正黑體" pitchFamily="34" charset="-120"/>
                          <a:ea typeface="微軟正黑體" pitchFamily="34" charset="-120"/>
                          <a:cs typeface="+mn-cs"/>
                        </a:rPr>
                        <a:t>免試入學</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666010">
                <a:tc vMerge="1">
                  <a:txBody>
                    <a:bodyPr/>
                    <a:lstStyle/>
                    <a:p>
                      <a:endParaRPr lang="zh-TW" altLang="en-US"/>
                    </a:p>
                  </a:txBody>
                  <a:tcPr/>
                </a:tc>
                <a:tc>
                  <a:txBody>
                    <a:bodyPr/>
                    <a:lstStyle/>
                    <a:p>
                      <a:pPr marL="0" lvl="0" algn="ctr" defTabSz="1422400" rtl="0" eaLnBrk="1" fontAlgn="ctr" latinLnBrk="0" hangingPunct="1">
                        <a:lnSpc>
                          <a:spcPct val="90000"/>
                        </a:lnSpc>
                        <a:spcBef>
                          <a:spcPct val="0"/>
                        </a:spcBef>
                        <a:spcAft>
                          <a:spcPct val="35000"/>
                        </a:spcAft>
                      </a:pPr>
                      <a:r>
                        <a:rPr lang="zh-TW" altLang="en-US" sz="2800" b="1" kern="1200" dirty="0">
                          <a:solidFill>
                            <a:srgbClr val="0000FF"/>
                          </a:solidFill>
                          <a:latin typeface="微軟正黑體" pitchFamily="34" charset="-120"/>
                          <a:ea typeface="微軟正黑體" pitchFamily="34" charset="-120"/>
                          <a:cs typeface="+mn-cs"/>
                        </a:rPr>
                        <a:t>技優生甄審</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666010">
                <a:tc vMerge="1">
                  <a:txBody>
                    <a:bodyPr/>
                    <a:lstStyle/>
                    <a:p>
                      <a:endParaRPr lang="zh-TW" altLang="en-US"/>
                    </a:p>
                  </a:txBody>
                  <a:tcPr/>
                </a:tc>
                <a:tc>
                  <a:txBody>
                    <a:bodyPr/>
                    <a:lstStyle/>
                    <a:p>
                      <a:pPr marL="0" lvl="0" algn="ctr" defTabSz="1422400" rtl="0" eaLnBrk="1" fontAlgn="ctr" latinLnBrk="0" hangingPunct="1">
                        <a:lnSpc>
                          <a:spcPct val="90000"/>
                        </a:lnSpc>
                        <a:spcBef>
                          <a:spcPct val="0"/>
                        </a:spcBef>
                        <a:spcAft>
                          <a:spcPct val="35000"/>
                        </a:spcAft>
                      </a:pPr>
                      <a:r>
                        <a:rPr lang="zh-TW" altLang="en-US" sz="2800" b="1" kern="1200" dirty="0">
                          <a:solidFill>
                            <a:srgbClr val="0000FF"/>
                          </a:solidFill>
                          <a:latin typeface="微軟正黑體" pitchFamily="34" charset="-120"/>
                          <a:ea typeface="微軟正黑體" pitchFamily="34" charset="-120"/>
                          <a:cs typeface="+mn-cs"/>
                        </a:rPr>
                        <a:t>單獨招生</a:t>
                      </a:r>
                      <a:r>
                        <a:rPr lang="en-US" altLang="zh-TW" sz="2800" b="1" kern="1200" dirty="0">
                          <a:solidFill>
                            <a:srgbClr val="0000FF"/>
                          </a:solidFill>
                          <a:latin typeface="微軟正黑體" pitchFamily="34" charset="-120"/>
                          <a:ea typeface="微軟正黑體" pitchFamily="34" charset="-120"/>
                          <a:cs typeface="+mn-cs"/>
                        </a:rPr>
                        <a:t>(</a:t>
                      </a:r>
                      <a:r>
                        <a:rPr lang="zh-TW" altLang="en-US" sz="2800" b="1" kern="1200" dirty="0">
                          <a:solidFill>
                            <a:srgbClr val="0000FF"/>
                          </a:solidFill>
                          <a:latin typeface="微軟正黑體" pitchFamily="34" charset="-120"/>
                          <a:ea typeface="微軟正黑體" pitchFamily="34" charset="-120"/>
                          <a:cs typeface="+mn-cs"/>
                        </a:rPr>
                        <a:t>含園區生</a:t>
                      </a:r>
                      <a:r>
                        <a:rPr lang="en-US" altLang="zh-TW" sz="2800" b="1" kern="1200" dirty="0">
                          <a:solidFill>
                            <a:srgbClr val="0000FF"/>
                          </a:solidFill>
                          <a:latin typeface="微軟正黑體" pitchFamily="34" charset="-120"/>
                          <a:ea typeface="微軟正黑體" pitchFamily="34" charset="-120"/>
                          <a:cs typeface="+mn-cs"/>
                        </a:rPr>
                        <a:t>)</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666010">
                <a:tc vMerge="1">
                  <a:txBody>
                    <a:bodyPr/>
                    <a:lstStyle/>
                    <a:p>
                      <a:pPr marL="0" lvl="0" algn="ctr" defTabSz="1422400" rtl="0" eaLnBrk="1" fontAlgn="ctr" latinLnBrk="0" hangingPunct="1">
                        <a:lnSpc>
                          <a:spcPct val="90000"/>
                        </a:lnSpc>
                        <a:spcBef>
                          <a:spcPct val="0"/>
                        </a:spcBef>
                        <a:spcAft>
                          <a:spcPct val="35000"/>
                        </a:spcAft>
                      </a:pPr>
                      <a:endParaRPr lang="zh-TW" altLang="en-US" sz="2800" b="1" kern="1200" dirty="0">
                        <a:solidFill>
                          <a:srgbClr val="0000FF"/>
                        </a:solidFill>
                        <a:latin typeface="微軟正黑體" pitchFamily="34" charset="-120"/>
                        <a:ea typeface="微軟正黑體" pitchFamily="34" charset="-120"/>
                        <a:cs typeface="+mn-cs"/>
                      </a:endParaRPr>
                    </a:p>
                  </a:txBody>
                  <a:tcPr marL="7620" marR="7620" marT="7620" marB="0" vert="eaVert"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tc>
                  <a:txBody>
                    <a:bodyPr/>
                    <a:lstStyle/>
                    <a:p>
                      <a:pPr marL="0" lvl="0" algn="ctr" defTabSz="1422400" rtl="0" eaLnBrk="1" fontAlgn="ctr" latinLnBrk="0" hangingPunct="1">
                        <a:lnSpc>
                          <a:spcPct val="90000"/>
                        </a:lnSpc>
                        <a:spcBef>
                          <a:spcPct val="0"/>
                        </a:spcBef>
                        <a:spcAft>
                          <a:spcPct val="35000"/>
                        </a:spcAft>
                      </a:pPr>
                      <a:r>
                        <a:rPr lang="zh-TW" altLang="en-US" sz="2800" b="1" kern="1200" dirty="0">
                          <a:solidFill>
                            <a:srgbClr val="0000FF"/>
                          </a:solidFill>
                          <a:latin typeface="微軟正黑體" pitchFamily="34" charset="-120"/>
                          <a:ea typeface="微軟正黑體" pitchFamily="34" charset="-120"/>
                          <a:cs typeface="+mn-cs"/>
                        </a:rPr>
                        <a:t>完全免試入學</a:t>
                      </a:r>
                      <a:endParaRPr lang="en-US" altLang="zh-TW" sz="2800" b="1" kern="1200" dirty="0">
                        <a:solidFill>
                          <a:srgbClr val="0000FF"/>
                        </a:solidFill>
                        <a:latin typeface="微軟正黑體" pitchFamily="34" charset="-120"/>
                        <a:ea typeface="微軟正黑體" pitchFamily="34" charset="-120"/>
                        <a:cs typeface="+mn-cs"/>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117149540"/>
                  </a:ext>
                </a:extLst>
              </a:tr>
            </a:tbl>
          </a:graphicData>
        </a:graphic>
      </p:graphicFrame>
      <p:graphicFrame>
        <p:nvGraphicFramePr>
          <p:cNvPr id="7" name="表格 6">
            <a:extLst>
              <a:ext uri="{FF2B5EF4-FFF2-40B4-BE49-F238E27FC236}">
                <a16:creationId xmlns:a16="http://schemas.microsoft.com/office/drawing/2014/main" id="{9FE7D1FF-4BF0-4FB7-84F5-C1320121FF61}"/>
              </a:ext>
            </a:extLst>
          </p:cNvPr>
          <p:cNvGraphicFramePr>
            <a:graphicFrameLocks noGrp="1"/>
          </p:cNvGraphicFramePr>
          <p:nvPr/>
        </p:nvGraphicFramePr>
        <p:xfrm>
          <a:off x="6312024" y="1340768"/>
          <a:ext cx="3960439" cy="3167730"/>
        </p:xfrm>
        <a:graphic>
          <a:graphicData uri="http://schemas.openxmlformats.org/drawingml/2006/table">
            <a:tbl>
              <a:tblPr>
                <a:effectLst>
                  <a:outerShdw blurRad="50800" dist="63500" dir="2700000" algn="tl" rotWithShape="0">
                    <a:prstClr val="black">
                      <a:alpha val="40000"/>
                    </a:prstClr>
                  </a:outerShdw>
                </a:effectLst>
                <a:tableStyleId>{5C22544A-7EE6-4342-B048-85BDC9FD1C3A}</a:tableStyleId>
              </a:tblPr>
              <a:tblGrid>
                <a:gridCol w="786470">
                  <a:extLst>
                    <a:ext uri="{9D8B030D-6E8A-4147-A177-3AD203B41FA5}">
                      <a16:colId xmlns:a16="http://schemas.microsoft.com/office/drawing/2014/main" val="20000"/>
                    </a:ext>
                  </a:extLst>
                </a:gridCol>
                <a:gridCol w="786470">
                  <a:extLst>
                    <a:ext uri="{9D8B030D-6E8A-4147-A177-3AD203B41FA5}">
                      <a16:colId xmlns:a16="http://schemas.microsoft.com/office/drawing/2014/main" val="20001"/>
                    </a:ext>
                  </a:extLst>
                </a:gridCol>
                <a:gridCol w="2387499">
                  <a:extLst>
                    <a:ext uri="{9D8B030D-6E8A-4147-A177-3AD203B41FA5}">
                      <a16:colId xmlns:a16="http://schemas.microsoft.com/office/drawing/2014/main" val="20002"/>
                    </a:ext>
                  </a:extLst>
                </a:gridCol>
              </a:tblGrid>
              <a:tr h="633546">
                <a:tc rowSpan="5">
                  <a:txBody>
                    <a:bodyPr/>
                    <a:lstStyle/>
                    <a:p>
                      <a:pPr marL="0" lvl="0" algn="ctr" defTabSz="1422400" rtl="0" eaLnBrk="1" fontAlgn="ctr" latinLnBrk="0" hangingPunct="1">
                        <a:lnSpc>
                          <a:spcPct val="90000"/>
                        </a:lnSpc>
                        <a:spcBef>
                          <a:spcPct val="0"/>
                        </a:spcBef>
                        <a:spcAft>
                          <a:spcPct val="35000"/>
                        </a:spcAft>
                      </a:pPr>
                      <a:r>
                        <a:rPr lang="zh-TW" altLang="en-US" sz="2800" b="1" kern="1200" dirty="0">
                          <a:solidFill>
                            <a:srgbClr val="0000FF"/>
                          </a:solidFill>
                          <a:latin typeface="微軟正黑體" pitchFamily="34" charset="-120"/>
                          <a:ea typeface="微軟正黑體" pitchFamily="34" charset="-120"/>
                          <a:cs typeface="+mn-cs"/>
                        </a:rPr>
                        <a:t>特色招生</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rowSpan="4">
                  <a:txBody>
                    <a:bodyPr/>
                    <a:lstStyle/>
                    <a:p>
                      <a:pPr marL="0" lvl="0" algn="ctr" defTabSz="1422400" rtl="0" eaLnBrk="1" fontAlgn="ctr" latinLnBrk="0" hangingPunct="1">
                        <a:lnSpc>
                          <a:spcPct val="90000"/>
                        </a:lnSpc>
                        <a:spcBef>
                          <a:spcPct val="0"/>
                        </a:spcBef>
                        <a:spcAft>
                          <a:spcPct val="35000"/>
                        </a:spcAft>
                      </a:pPr>
                      <a:r>
                        <a:rPr lang="zh-TW" altLang="en-US" sz="2800" b="1" kern="1200" dirty="0">
                          <a:solidFill>
                            <a:srgbClr val="0000FF"/>
                          </a:solidFill>
                          <a:latin typeface="微軟正黑體" pitchFamily="34" charset="-120"/>
                          <a:ea typeface="微軟正黑體" pitchFamily="34" charset="-120"/>
                          <a:cs typeface="+mn-cs"/>
                        </a:rPr>
                        <a:t>甄選入學</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marL="0" lvl="0" algn="ctr" defTabSz="1422400" rtl="0" eaLnBrk="1" fontAlgn="ctr" latinLnBrk="0" hangingPunct="1">
                        <a:lnSpc>
                          <a:spcPct val="90000"/>
                        </a:lnSpc>
                        <a:spcBef>
                          <a:spcPct val="0"/>
                        </a:spcBef>
                        <a:spcAft>
                          <a:spcPct val="35000"/>
                        </a:spcAft>
                      </a:pPr>
                      <a:r>
                        <a:rPr lang="zh-TW" altLang="en-US" sz="2800" b="1" kern="1200" dirty="0">
                          <a:solidFill>
                            <a:srgbClr val="0000FF"/>
                          </a:solidFill>
                          <a:latin typeface="微軟正黑體" pitchFamily="34" charset="-120"/>
                          <a:ea typeface="微軟正黑體" pitchFamily="34" charset="-120"/>
                          <a:cs typeface="+mn-cs"/>
                        </a:rPr>
                        <a:t>藝才班</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633546">
                <a:tc vMerge="1">
                  <a:txBody>
                    <a:bodyPr/>
                    <a:lstStyle/>
                    <a:p>
                      <a:endParaRPr lang="zh-TW" altLang="en-US"/>
                    </a:p>
                  </a:txBody>
                  <a:tcPr/>
                </a:tc>
                <a:tc vMerge="1">
                  <a:txBody>
                    <a:bodyPr/>
                    <a:lstStyle/>
                    <a:p>
                      <a:endParaRPr lang="zh-TW" altLang="en-US"/>
                    </a:p>
                  </a:txBody>
                  <a:tcPr/>
                </a:tc>
                <a:tc>
                  <a:txBody>
                    <a:bodyPr/>
                    <a:lstStyle/>
                    <a:p>
                      <a:pPr marL="0" lvl="0" algn="ctr" defTabSz="1422400" rtl="0" eaLnBrk="1" fontAlgn="ctr" latinLnBrk="0" hangingPunct="1">
                        <a:lnSpc>
                          <a:spcPct val="90000"/>
                        </a:lnSpc>
                        <a:spcBef>
                          <a:spcPct val="0"/>
                        </a:spcBef>
                        <a:spcAft>
                          <a:spcPct val="35000"/>
                        </a:spcAft>
                      </a:pPr>
                      <a:r>
                        <a:rPr lang="zh-TW" altLang="en-US" sz="2800" b="1" kern="1200" dirty="0">
                          <a:solidFill>
                            <a:srgbClr val="0000FF"/>
                          </a:solidFill>
                          <a:latin typeface="微軟正黑體" pitchFamily="34" charset="-120"/>
                          <a:ea typeface="微軟正黑體" pitchFamily="34" charset="-120"/>
                          <a:cs typeface="+mn-cs"/>
                        </a:rPr>
                        <a:t>體育班</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633546">
                <a:tc vMerge="1">
                  <a:txBody>
                    <a:bodyPr/>
                    <a:lstStyle/>
                    <a:p>
                      <a:endParaRPr lang="zh-TW" altLang="en-US"/>
                    </a:p>
                  </a:txBody>
                  <a:tcPr/>
                </a:tc>
                <a:tc vMerge="1">
                  <a:txBody>
                    <a:bodyPr/>
                    <a:lstStyle/>
                    <a:p>
                      <a:endParaRPr lang="zh-TW" altLang="en-US"/>
                    </a:p>
                  </a:txBody>
                  <a:tcPr/>
                </a:tc>
                <a:tc>
                  <a:txBody>
                    <a:bodyPr/>
                    <a:lstStyle/>
                    <a:p>
                      <a:pPr marL="0" lvl="0" algn="ctr" defTabSz="1422400" rtl="0" eaLnBrk="1" fontAlgn="ctr" latinLnBrk="0" hangingPunct="1">
                        <a:lnSpc>
                          <a:spcPct val="90000"/>
                        </a:lnSpc>
                        <a:spcBef>
                          <a:spcPct val="0"/>
                        </a:spcBef>
                        <a:spcAft>
                          <a:spcPct val="35000"/>
                        </a:spcAft>
                      </a:pPr>
                      <a:r>
                        <a:rPr lang="zh-TW" altLang="en-US" sz="2800" b="1" kern="1200" dirty="0">
                          <a:solidFill>
                            <a:srgbClr val="0000FF"/>
                          </a:solidFill>
                          <a:latin typeface="微軟正黑體" pitchFamily="34" charset="-120"/>
                          <a:ea typeface="微軟正黑體" pitchFamily="34" charset="-120"/>
                          <a:cs typeface="+mn-cs"/>
                        </a:rPr>
                        <a:t>科學班</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633546">
                <a:tc vMerge="1">
                  <a:txBody>
                    <a:bodyPr/>
                    <a:lstStyle/>
                    <a:p>
                      <a:endParaRPr lang="zh-TW" altLang="en-US"/>
                    </a:p>
                  </a:txBody>
                  <a:tcPr/>
                </a:tc>
                <a:tc vMerge="1">
                  <a:txBody>
                    <a:bodyPr/>
                    <a:lstStyle/>
                    <a:p>
                      <a:pPr marL="0" lvl="0" algn="ctr" defTabSz="1422400" rtl="0" eaLnBrk="1" fontAlgn="ctr" latinLnBrk="0" hangingPunct="1">
                        <a:lnSpc>
                          <a:spcPct val="90000"/>
                        </a:lnSpc>
                        <a:spcBef>
                          <a:spcPct val="0"/>
                        </a:spcBef>
                        <a:spcAft>
                          <a:spcPct val="35000"/>
                        </a:spcAft>
                      </a:pPr>
                      <a:endParaRPr lang="zh-TW" altLang="en-US" sz="2800" b="1" kern="1200" dirty="0">
                        <a:solidFill>
                          <a:srgbClr val="0000FF"/>
                        </a:solidFill>
                        <a:latin typeface="微軟正黑體" pitchFamily="34" charset="-120"/>
                        <a:ea typeface="微軟正黑體" pitchFamily="34" charset="-120"/>
                        <a:cs typeface="+mn-cs"/>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marL="0" lvl="0" algn="ctr" defTabSz="1422400" rtl="0" eaLnBrk="1" fontAlgn="ctr" latinLnBrk="0" hangingPunct="1">
                        <a:lnSpc>
                          <a:spcPct val="90000"/>
                        </a:lnSpc>
                        <a:spcBef>
                          <a:spcPct val="0"/>
                        </a:spcBef>
                        <a:spcAft>
                          <a:spcPct val="35000"/>
                        </a:spcAft>
                      </a:pPr>
                      <a:r>
                        <a:rPr lang="zh-TW" altLang="en-US" sz="2800" b="1" kern="1200" dirty="0">
                          <a:solidFill>
                            <a:srgbClr val="FF0000"/>
                          </a:solidFill>
                          <a:latin typeface="微軟正黑體" pitchFamily="34" charset="-120"/>
                          <a:ea typeface="微軟正黑體" pitchFamily="34" charset="-120"/>
                          <a:cs typeface="+mn-cs"/>
                        </a:rPr>
                        <a:t>專業群科</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633546">
                <a:tc vMerge="1">
                  <a:txBody>
                    <a:bodyPr/>
                    <a:lstStyle/>
                    <a:p>
                      <a:endParaRPr lang="zh-TW" altLang="en-US"/>
                    </a:p>
                  </a:txBody>
                  <a:tcPr/>
                </a:tc>
                <a:tc gridSpan="2">
                  <a:txBody>
                    <a:bodyPr/>
                    <a:lstStyle/>
                    <a:p>
                      <a:pPr marL="0" lvl="0" algn="ctr" defTabSz="1422400" rtl="0" eaLnBrk="1" fontAlgn="ctr" latinLnBrk="0" hangingPunct="1">
                        <a:lnSpc>
                          <a:spcPct val="90000"/>
                        </a:lnSpc>
                        <a:spcBef>
                          <a:spcPct val="0"/>
                        </a:spcBef>
                        <a:spcAft>
                          <a:spcPct val="35000"/>
                        </a:spcAft>
                      </a:pPr>
                      <a:r>
                        <a:rPr lang="zh-TW" altLang="en-US" sz="2800" b="1" kern="1200" dirty="0">
                          <a:solidFill>
                            <a:srgbClr val="0000FF"/>
                          </a:solidFill>
                          <a:latin typeface="微軟正黑體" pitchFamily="34" charset="-120"/>
                          <a:ea typeface="微軟正黑體" pitchFamily="34" charset="-120"/>
                          <a:cs typeface="+mn-cs"/>
                        </a:rPr>
                        <a:t>考試分發入學</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zh-TW" altLang="en-US"/>
                    </a:p>
                  </a:txBody>
                  <a:tcPr/>
                </a:tc>
                <a:extLst>
                  <a:ext uri="{0D108BD9-81ED-4DB2-BD59-A6C34878D82A}">
                    <a16:rowId xmlns:a16="http://schemas.microsoft.com/office/drawing/2014/main" val="10004"/>
                  </a:ext>
                </a:extLst>
              </a:tr>
            </a:tbl>
          </a:graphicData>
        </a:graphic>
      </p:graphicFrame>
      <p:sp>
        <p:nvSpPr>
          <p:cNvPr id="9" name="標題 2">
            <a:extLst>
              <a:ext uri="{FF2B5EF4-FFF2-40B4-BE49-F238E27FC236}">
                <a16:creationId xmlns:a16="http://schemas.microsoft.com/office/drawing/2014/main" id="{677CFC95-3EAD-4DEF-9041-FD8533691B38}"/>
              </a:ext>
            </a:extLst>
          </p:cNvPr>
          <p:cNvSpPr>
            <a:spLocks noGrp="1"/>
          </p:cNvSpPr>
          <p:nvPr>
            <p:ph type="title" idx="4294967295"/>
          </p:nvPr>
        </p:nvSpPr>
        <p:spPr>
          <a:xfrm>
            <a:off x="1425095" y="221396"/>
            <a:ext cx="8784901" cy="1143000"/>
          </a:xfrm>
          <a:effectLst>
            <a:outerShdw blurRad="50800" dist="38100" dir="2700000" algn="tl" rotWithShape="0">
              <a:srgbClr val="000000">
                <a:alpha val="39998"/>
              </a:srgbClr>
            </a:outerShdw>
          </a:effectLst>
        </p:spPr>
        <p:txBody>
          <a:bodyPr wrap="square" numCol="1" anchorCtr="0" compatLnSpc="1">
            <a:prstTxWarp prst="textNoShape">
              <a:avLst/>
            </a:prstTxWarp>
            <a:noAutofit/>
          </a:bodyPr>
          <a:lstStyle/>
          <a:p>
            <a:pPr eaLnBrk="1" hangingPunct="1">
              <a:defRPr/>
            </a:pPr>
            <a:r>
              <a:rPr lang="en-US" altLang="zh-TW" sz="4800" dirty="0">
                <a:ln>
                  <a:noFill/>
                </a:ln>
                <a:solidFill>
                  <a:srgbClr val="31859C"/>
                </a:solidFill>
                <a:latin typeface="標楷體" panose="03000509000000000000" pitchFamily="65" charset="-120"/>
                <a:ea typeface="標楷體" panose="03000509000000000000" pitchFamily="65" charset="-120"/>
              </a:rPr>
              <a:t>114</a:t>
            </a:r>
            <a:r>
              <a:rPr lang="zh-TW" altLang="zh-TW" sz="4800" dirty="0">
                <a:ln>
                  <a:noFill/>
                </a:ln>
                <a:solidFill>
                  <a:srgbClr val="31859C"/>
                </a:solidFill>
                <a:latin typeface="標楷體" panose="03000509000000000000" pitchFamily="65" charset="-120"/>
                <a:ea typeface="標楷體" panose="03000509000000000000" pitchFamily="65" charset="-120"/>
              </a:rPr>
              <a:t>學年度</a:t>
            </a:r>
            <a:r>
              <a:rPr lang="zh-TW" altLang="en-US" sz="4800" dirty="0">
                <a:ln>
                  <a:noFill/>
                </a:ln>
                <a:solidFill>
                  <a:srgbClr val="31859C"/>
                </a:solidFill>
                <a:latin typeface="標楷體" panose="03000509000000000000" pitchFamily="65" charset="-120"/>
                <a:ea typeface="標楷體" panose="03000509000000000000" pitchFamily="65" charset="-120"/>
              </a:rPr>
              <a:t>桃連區</a:t>
            </a:r>
            <a:r>
              <a:rPr lang="zh-TW" altLang="zh-TW" sz="4800" dirty="0">
                <a:ln>
                  <a:noFill/>
                </a:ln>
                <a:solidFill>
                  <a:srgbClr val="31859C"/>
                </a:solidFill>
                <a:latin typeface="標楷體" panose="03000509000000000000" pitchFamily="65" charset="-120"/>
                <a:ea typeface="標楷體" panose="03000509000000000000" pitchFamily="65" charset="-120"/>
              </a:rPr>
              <a:t>適性入學管道</a:t>
            </a:r>
            <a:endParaRPr lang="zh-TW" altLang="en-US" sz="4800" dirty="0">
              <a:ln>
                <a:noFill/>
              </a:ln>
              <a:solidFill>
                <a:srgbClr val="31859C"/>
              </a:solidFill>
              <a:latin typeface="標楷體" panose="03000509000000000000" pitchFamily="65" charset="-120"/>
              <a:ea typeface="標楷體" panose="03000509000000000000" pitchFamily="65" charset="-120"/>
            </a:endParaRPr>
          </a:p>
        </p:txBody>
      </p:sp>
      <p:pic>
        <p:nvPicPr>
          <p:cNvPr id="18439" name="圖片 24">
            <a:extLst>
              <a:ext uri="{FF2B5EF4-FFF2-40B4-BE49-F238E27FC236}">
                <a16:creationId xmlns:a16="http://schemas.microsoft.com/office/drawing/2014/main" id="{3F1E47A2-E4B8-43D5-A6AF-2CAEBB7DF2A6}"/>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1487488" y="5733256"/>
            <a:ext cx="3887787"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2" name="表格 11">
            <a:extLst>
              <a:ext uri="{FF2B5EF4-FFF2-40B4-BE49-F238E27FC236}">
                <a16:creationId xmlns:a16="http://schemas.microsoft.com/office/drawing/2014/main" id="{6CA73E1A-A080-481A-95AB-EA8D029B5B25}"/>
              </a:ext>
            </a:extLst>
          </p:cNvPr>
          <p:cNvGraphicFramePr>
            <a:graphicFrameLocks noGrp="1"/>
          </p:cNvGraphicFramePr>
          <p:nvPr/>
        </p:nvGraphicFramePr>
        <p:xfrm>
          <a:off x="6311901" y="4649088"/>
          <a:ext cx="3960439" cy="1835852"/>
        </p:xfrm>
        <a:graphic>
          <a:graphicData uri="http://schemas.openxmlformats.org/drawingml/2006/table">
            <a:tbl>
              <a:tblPr>
                <a:effectLst>
                  <a:outerShdw blurRad="50800" dist="63500" dir="2700000" algn="tl" rotWithShape="0">
                    <a:prstClr val="black">
                      <a:alpha val="40000"/>
                    </a:prstClr>
                  </a:outerShdw>
                </a:effectLst>
                <a:tableStyleId>{5C22544A-7EE6-4342-B048-85BDC9FD1C3A}</a:tableStyleId>
              </a:tblPr>
              <a:tblGrid>
                <a:gridCol w="854138">
                  <a:extLst>
                    <a:ext uri="{9D8B030D-6E8A-4147-A177-3AD203B41FA5}">
                      <a16:colId xmlns:a16="http://schemas.microsoft.com/office/drawing/2014/main" val="20000"/>
                    </a:ext>
                  </a:extLst>
                </a:gridCol>
                <a:gridCol w="3106301">
                  <a:extLst>
                    <a:ext uri="{9D8B030D-6E8A-4147-A177-3AD203B41FA5}">
                      <a16:colId xmlns:a16="http://schemas.microsoft.com/office/drawing/2014/main" val="20001"/>
                    </a:ext>
                  </a:extLst>
                </a:gridCol>
              </a:tblGrid>
              <a:tr h="458963">
                <a:tc rowSpan="4">
                  <a:txBody>
                    <a:bodyPr/>
                    <a:lstStyle/>
                    <a:p>
                      <a:pPr marL="0" lvl="0" algn="ctr" defTabSz="1422400" rtl="0" eaLnBrk="1" fontAlgn="ctr" latinLnBrk="0" hangingPunct="1">
                        <a:lnSpc>
                          <a:spcPct val="90000"/>
                        </a:lnSpc>
                        <a:spcBef>
                          <a:spcPct val="0"/>
                        </a:spcBef>
                        <a:spcAft>
                          <a:spcPct val="35000"/>
                        </a:spcAft>
                      </a:pPr>
                      <a:r>
                        <a:rPr lang="zh-TW" altLang="en-US" sz="2700" b="1" kern="1200" dirty="0">
                          <a:solidFill>
                            <a:srgbClr val="0000FF"/>
                          </a:solidFill>
                          <a:latin typeface="微軟正黑體" pitchFamily="34" charset="-120"/>
                          <a:ea typeface="微軟正黑體" pitchFamily="34" charset="-120"/>
                          <a:cs typeface="+mn-cs"/>
                        </a:rPr>
                        <a:t>其他</a:t>
                      </a:r>
                    </a:p>
                  </a:txBody>
                  <a:tcPr marL="7620" marR="7620" marT="741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c>
                  <a:txBody>
                    <a:bodyPr/>
                    <a:lstStyle/>
                    <a:p>
                      <a:pPr marL="0" lvl="0" algn="ctr" defTabSz="1422400" rtl="0" eaLnBrk="1" fontAlgn="ctr" latinLnBrk="0" hangingPunct="1">
                        <a:lnSpc>
                          <a:spcPct val="90000"/>
                        </a:lnSpc>
                        <a:spcBef>
                          <a:spcPct val="0"/>
                        </a:spcBef>
                        <a:spcAft>
                          <a:spcPct val="35000"/>
                        </a:spcAft>
                      </a:pPr>
                      <a:r>
                        <a:rPr lang="zh-TW" altLang="en-US" sz="2700" b="1" kern="1200" dirty="0">
                          <a:solidFill>
                            <a:srgbClr val="0000FF"/>
                          </a:solidFill>
                          <a:latin typeface="微軟正黑體" pitchFamily="34" charset="-120"/>
                          <a:ea typeface="微軟正黑體" pitchFamily="34" charset="-120"/>
                          <a:cs typeface="+mn-cs"/>
                        </a:rPr>
                        <a:t>實用技能學程</a:t>
                      </a:r>
                    </a:p>
                  </a:txBody>
                  <a:tcPr marL="7620" marR="7620" marT="741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458963">
                <a:tc vMerge="1">
                  <a:txBody>
                    <a:bodyPr/>
                    <a:lstStyle/>
                    <a:p>
                      <a:endParaRPr lang="zh-TW" altLang="en-US"/>
                    </a:p>
                  </a:txBody>
                  <a:tcPr/>
                </a:tc>
                <a:tc>
                  <a:txBody>
                    <a:bodyPr/>
                    <a:lstStyle/>
                    <a:p>
                      <a:pPr marL="0" lvl="0" algn="ctr" defTabSz="1422400" rtl="0" eaLnBrk="1" fontAlgn="ctr" latinLnBrk="0" hangingPunct="1">
                        <a:lnSpc>
                          <a:spcPct val="90000"/>
                        </a:lnSpc>
                        <a:spcBef>
                          <a:spcPct val="0"/>
                        </a:spcBef>
                        <a:spcAft>
                          <a:spcPct val="35000"/>
                        </a:spcAft>
                      </a:pPr>
                      <a:r>
                        <a:rPr lang="zh-TW" altLang="en-US" sz="2700" b="1" kern="1200" dirty="0">
                          <a:solidFill>
                            <a:srgbClr val="0000FF"/>
                          </a:solidFill>
                          <a:latin typeface="微軟正黑體" pitchFamily="34" charset="-120"/>
                          <a:ea typeface="微軟正黑體" pitchFamily="34" charset="-120"/>
                          <a:cs typeface="+mn-cs"/>
                        </a:rPr>
                        <a:t>建教合作班</a:t>
                      </a:r>
                    </a:p>
                  </a:txBody>
                  <a:tcPr marL="7620" marR="7620" marT="741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458963">
                <a:tc vMerge="1">
                  <a:txBody>
                    <a:bodyPr/>
                    <a:lstStyle/>
                    <a:p>
                      <a:endParaRPr lang="zh-TW" altLang="en-US"/>
                    </a:p>
                  </a:txBody>
                  <a:tcPr/>
                </a:tc>
                <a:tc>
                  <a:txBody>
                    <a:bodyPr/>
                    <a:lstStyle/>
                    <a:p>
                      <a:pPr marL="0" lvl="0" algn="ctr" defTabSz="1422400" rtl="0" eaLnBrk="1" fontAlgn="ctr" latinLnBrk="0" hangingPunct="1">
                        <a:lnSpc>
                          <a:spcPct val="90000"/>
                        </a:lnSpc>
                        <a:spcBef>
                          <a:spcPct val="0"/>
                        </a:spcBef>
                        <a:spcAft>
                          <a:spcPct val="35000"/>
                        </a:spcAft>
                      </a:pPr>
                      <a:r>
                        <a:rPr lang="zh-TW" altLang="en-US" sz="2700" b="1" kern="1200" dirty="0">
                          <a:solidFill>
                            <a:srgbClr val="0000FF"/>
                          </a:solidFill>
                          <a:latin typeface="微軟正黑體" pitchFamily="34" charset="-120"/>
                          <a:ea typeface="微軟正黑體" pitchFamily="34" charset="-120"/>
                          <a:cs typeface="+mn-cs"/>
                        </a:rPr>
                        <a:t>體育績優</a:t>
                      </a:r>
                    </a:p>
                  </a:txBody>
                  <a:tcPr marL="7620" marR="7620" marT="741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458963">
                <a:tc vMerge="1">
                  <a:txBody>
                    <a:bodyPr/>
                    <a:lstStyle/>
                    <a:p>
                      <a:endParaRPr lang="zh-TW" altLang="en-US"/>
                    </a:p>
                  </a:txBody>
                  <a:tcPr/>
                </a:tc>
                <a:tc>
                  <a:txBody>
                    <a:bodyPr/>
                    <a:lstStyle/>
                    <a:p>
                      <a:pPr marL="0" lvl="0" algn="ctr" defTabSz="1422400" rtl="0" eaLnBrk="1" fontAlgn="ctr" latinLnBrk="0" hangingPunct="1">
                        <a:lnSpc>
                          <a:spcPct val="90000"/>
                        </a:lnSpc>
                        <a:spcBef>
                          <a:spcPct val="0"/>
                        </a:spcBef>
                        <a:spcAft>
                          <a:spcPct val="35000"/>
                        </a:spcAft>
                      </a:pPr>
                      <a:r>
                        <a:rPr lang="zh-TW" altLang="en-US" sz="2700" b="1" kern="1200" dirty="0">
                          <a:solidFill>
                            <a:srgbClr val="0000FF"/>
                          </a:solidFill>
                          <a:latin typeface="微軟正黑體" pitchFamily="34" charset="-120"/>
                          <a:ea typeface="微軟正黑體" pitchFamily="34" charset="-120"/>
                          <a:cs typeface="+mn-cs"/>
                        </a:rPr>
                        <a:t>軍校</a:t>
                      </a:r>
                    </a:p>
                  </a:txBody>
                  <a:tcPr marL="7620" marR="7620" marT="741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
        <p:nvSpPr>
          <p:cNvPr id="2" name="五角星形 1"/>
          <p:cNvSpPr/>
          <p:nvPr/>
        </p:nvSpPr>
        <p:spPr bwMode="auto">
          <a:xfrm>
            <a:off x="2567608" y="4221088"/>
            <a:ext cx="288032" cy="216024"/>
          </a:xfrm>
          <a:prstGeom prst="star5">
            <a:avLst/>
          </a:prstGeom>
          <a:ln>
            <a:headEnd type="none" w="med" len="med"/>
            <a:tailEnd type="none" w="med" len="med"/>
          </a:ln>
        </p:spPr>
        <p:style>
          <a:lnRef idx="2">
            <a:schemeClr val="accent5"/>
          </a:lnRef>
          <a:fillRef idx="1">
            <a:schemeClr val="lt1"/>
          </a:fillRef>
          <a:effectRef idx="0">
            <a:schemeClr val="accent5"/>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zh-TW" altLang="en-US" sz="3200" b="1" i="0" u="none" strike="noStrike" spc="50" normalizeH="0" baseline="0">
              <a:ln w="9525" cmpd="sng">
                <a:solidFill>
                  <a:schemeClr val="accent1"/>
                </a:solidFill>
                <a:prstDash val="solid"/>
              </a:ln>
              <a:solidFill>
                <a:srgbClr val="70AD47">
                  <a:tint val="1000"/>
                </a:srgbClr>
              </a:solidFill>
              <a:effectLst>
                <a:glow rad="38100">
                  <a:schemeClr val="accent1">
                    <a:alpha val="40000"/>
                  </a:schemeClr>
                </a:glow>
              </a:effectLst>
              <a:latin typeface="Calibri" pitchFamily="34" charset="0"/>
              <a:ea typeface="新細明體" pitchFamily="18" charset="-120"/>
            </a:endParaRPr>
          </a:p>
        </p:txBody>
      </p:sp>
    </p:spTree>
    <p:custDataLst>
      <p:tags r:id="rId1"/>
    </p:custDataLst>
  </p:cSld>
  <p:clrMapOvr>
    <a:masterClrMapping/>
  </p:clrMapOvr>
  <p:transition spd="slow">
    <p:fade/>
  </p:transition>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圖片 2">
            <a:extLst>
              <a:ext uri="{FF2B5EF4-FFF2-40B4-BE49-F238E27FC236}">
                <a16:creationId xmlns:a16="http://schemas.microsoft.com/office/drawing/2014/main" id="{B20D87EC-61A2-43A5-B3C0-1FDFE2C3629D}"/>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114" t="11151" r="3370" b="3801"/>
          <a:stretch/>
        </p:blipFill>
        <p:spPr>
          <a:xfrm>
            <a:off x="1076775" y="476672"/>
            <a:ext cx="10005292" cy="638132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416656066"/>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5"/>
          <p:cNvSpPr>
            <a:spLocks noChangeArrowheads="1"/>
          </p:cNvSpPr>
          <p:nvPr/>
        </p:nvSpPr>
        <p:spPr bwMode="auto">
          <a:xfrm>
            <a:off x="2527266" y="289140"/>
            <a:ext cx="8889226" cy="1754326"/>
          </a:xfrm>
          <a:prstGeom prst="rect">
            <a:avLst/>
          </a:prstGeom>
          <a:noFill/>
          <a:ln w="9525">
            <a:noFill/>
            <a:miter lim="800000"/>
            <a:headEnd/>
            <a:tailEnd/>
          </a:ln>
        </p:spPr>
        <p:txBody>
          <a:bodyPr wrap="square">
            <a:spAutoFit/>
          </a:bodyPr>
          <a:lstStyle/>
          <a:p>
            <a:pPr eaLnBrk="1" hangingPunct="1">
              <a:defRPr/>
            </a:pPr>
            <a:r>
              <a:rPr lang="zh-TW" altLang="en-US" sz="4000" b="1" dirty="0">
                <a:solidFill>
                  <a:srgbClr val="0000FF"/>
                </a:solidFill>
                <a:effectLst>
                  <a:outerShdw blurRad="38100" dist="38100" dir="2700000" algn="tl">
                    <a:srgbClr val="000000">
                      <a:alpha val="43137"/>
                    </a:srgbClr>
                  </a:outerShdw>
                </a:effectLst>
                <a:latin typeface="Times New Roman" panose="02020603050405020304" pitchFamily="18" charset="0"/>
                <a:ea typeface="標楷體" pitchFamily="65" charset="-120"/>
                <a:cs typeface="Times New Roman" panose="02020603050405020304" pitchFamily="18" charset="0"/>
              </a:rPr>
              <a:t>桃連區</a:t>
            </a:r>
            <a:r>
              <a:rPr lang="en-US" altLang="zh-TW" sz="4000" b="1" dirty="0">
                <a:solidFill>
                  <a:srgbClr val="0000FF"/>
                </a:solidFill>
                <a:effectLst>
                  <a:outerShdw blurRad="38100" dist="38100" dir="2700000" algn="tl">
                    <a:srgbClr val="000000">
                      <a:alpha val="43137"/>
                    </a:srgbClr>
                  </a:outerShdw>
                </a:effectLst>
                <a:latin typeface="Times New Roman" panose="02020603050405020304" pitchFamily="18" charset="0"/>
                <a:ea typeface="標楷體" pitchFamily="65" charset="-120"/>
                <a:cs typeface="Times New Roman" panose="02020603050405020304" pitchFamily="18" charset="0"/>
              </a:rPr>
              <a:t>115</a:t>
            </a:r>
            <a:r>
              <a:rPr lang="zh-TW" altLang="en-US" sz="4000" b="1" dirty="0">
                <a:solidFill>
                  <a:srgbClr val="0000FF"/>
                </a:solidFill>
                <a:effectLst>
                  <a:outerShdw blurRad="38100" dist="38100" dir="2700000" algn="tl">
                    <a:srgbClr val="000000">
                      <a:alpha val="43137"/>
                    </a:srgbClr>
                  </a:outerShdw>
                </a:effectLst>
                <a:latin typeface="Times New Roman" panose="02020603050405020304" pitchFamily="18" charset="0"/>
                <a:ea typeface="標楷體" pitchFamily="65" charset="-120"/>
                <a:cs typeface="Times New Roman" panose="02020603050405020304" pitchFamily="18" charset="0"/>
              </a:rPr>
              <a:t>年重要</a:t>
            </a:r>
            <a:r>
              <a:rPr lang="zh-TW" altLang="zh-TW" sz="4000" b="1" dirty="0">
                <a:solidFill>
                  <a:srgbClr val="0000FF"/>
                </a:solidFill>
                <a:effectLst>
                  <a:outerShdw blurRad="38100" dist="38100" dir="2700000" algn="tl">
                    <a:srgbClr val="000000">
                      <a:alpha val="43137"/>
                    </a:srgbClr>
                  </a:outerShdw>
                </a:effectLst>
                <a:latin typeface="Times New Roman" panose="02020603050405020304" pitchFamily="18" charset="0"/>
                <a:ea typeface="標楷體" pitchFamily="65" charset="-120"/>
                <a:cs typeface="Times New Roman" panose="02020603050405020304" pitchFamily="18" charset="0"/>
              </a:rPr>
              <a:t>日程表</a:t>
            </a:r>
            <a:r>
              <a:rPr lang="en-US" altLang="zh-TW" sz="2800" b="1" dirty="0">
                <a:solidFill>
                  <a:srgbClr val="0000FF"/>
                </a:solidFill>
                <a:effectLst>
                  <a:outerShdw blurRad="38100" dist="38100" dir="2700000" algn="tl">
                    <a:srgbClr val="000000">
                      <a:alpha val="43137"/>
                    </a:srgbClr>
                  </a:outerShdw>
                </a:effectLst>
                <a:latin typeface="Times New Roman" panose="02020603050405020304" pitchFamily="18" charset="0"/>
                <a:ea typeface="標楷體" pitchFamily="65" charset="-120"/>
                <a:cs typeface="Times New Roman" panose="02020603050405020304" pitchFamily="18" charset="0"/>
              </a:rPr>
              <a:t>(</a:t>
            </a:r>
            <a:r>
              <a:rPr lang="zh-TW" altLang="en-US" sz="2800" b="1" dirty="0">
                <a:solidFill>
                  <a:srgbClr val="0000FF"/>
                </a:solidFill>
                <a:effectLst>
                  <a:outerShdw blurRad="38100" dist="38100" dir="2700000" algn="tl">
                    <a:srgbClr val="000000">
                      <a:alpha val="43137"/>
                    </a:srgbClr>
                  </a:outerShdw>
                </a:effectLst>
                <a:latin typeface="Times New Roman" panose="02020603050405020304" pitchFamily="18" charset="0"/>
                <a:ea typeface="標楷體" pitchFamily="65" charset="-120"/>
                <a:cs typeface="Times New Roman" panose="02020603050405020304" pitchFamily="18" charset="0"/>
              </a:rPr>
              <a:t>教育部版</a:t>
            </a:r>
            <a:r>
              <a:rPr lang="en-US" altLang="zh-TW" sz="2800" b="1" dirty="0">
                <a:solidFill>
                  <a:srgbClr val="0000FF"/>
                </a:solidFill>
                <a:effectLst>
                  <a:outerShdw blurRad="38100" dist="38100" dir="2700000" algn="tl">
                    <a:srgbClr val="000000">
                      <a:alpha val="43137"/>
                    </a:srgbClr>
                  </a:outerShdw>
                </a:effectLst>
                <a:latin typeface="Times New Roman" panose="02020603050405020304" pitchFamily="18" charset="0"/>
                <a:ea typeface="標楷體" pitchFamily="65" charset="-120"/>
                <a:cs typeface="Times New Roman" panose="02020603050405020304" pitchFamily="18" charset="0"/>
              </a:rPr>
              <a:t>)</a:t>
            </a:r>
            <a:endParaRPr lang="zh-TW" altLang="zh-TW" sz="2800" b="1" dirty="0">
              <a:solidFill>
                <a:srgbClr val="0000FF"/>
              </a:solidFill>
              <a:effectLst>
                <a:outerShdw blurRad="38100" dist="38100" dir="2700000" algn="tl">
                  <a:srgbClr val="000000">
                    <a:alpha val="43137"/>
                  </a:srgbClr>
                </a:outerShdw>
              </a:effectLst>
              <a:latin typeface="Times New Roman" panose="02020603050405020304" pitchFamily="18" charset="0"/>
              <a:ea typeface="標楷體" pitchFamily="65" charset="-120"/>
              <a:cs typeface="Times New Roman" panose="02020603050405020304" pitchFamily="18" charset="0"/>
            </a:endParaRPr>
          </a:p>
          <a:p>
            <a:pPr eaLnBrk="1" hangingPunct="1">
              <a:defRPr/>
            </a:pPr>
            <a:endParaRPr lang="en-US" altLang="zh-TW" sz="4000" b="1" dirty="0">
              <a:solidFill>
                <a:srgbClr val="3319F5"/>
              </a:solidFill>
              <a:effectLst>
                <a:outerShdw blurRad="38100" dist="38100" dir="2700000" algn="tl">
                  <a:srgbClr val="000000">
                    <a:alpha val="43137"/>
                  </a:srgbClr>
                </a:outerShdw>
              </a:effectLst>
              <a:latin typeface="Times New Roman" panose="02020603050405020304" pitchFamily="18" charset="0"/>
              <a:ea typeface="標楷體" pitchFamily="65" charset="-120"/>
              <a:cs typeface="Times New Roman" panose="02020603050405020304" pitchFamily="18" charset="0"/>
            </a:endParaRPr>
          </a:p>
          <a:p>
            <a:pPr eaLnBrk="1" hangingPunct="1">
              <a:defRPr/>
            </a:pPr>
            <a:r>
              <a:rPr lang="en-US" altLang="zh-TW" sz="2800" b="1" dirty="0">
                <a:solidFill>
                  <a:srgbClr val="3319F5"/>
                </a:solidFill>
                <a:effectLst>
                  <a:outerShdw blurRad="38100" dist="38100" dir="2700000" algn="tl">
                    <a:srgbClr val="000000">
                      <a:alpha val="43137"/>
                    </a:srgbClr>
                  </a:outerShdw>
                </a:effectLst>
                <a:latin typeface="Times New Roman" panose="02020603050405020304" pitchFamily="18" charset="0"/>
                <a:ea typeface="標楷體" pitchFamily="65" charset="-120"/>
                <a:cs typeface="Times New Roman" panose="02020603050405020304" pitchFamily="18" charset="0"/>
              </a:rPr>
              <a:t>                                </a:t>
            </a:r>
            <a:endParaRPr lang="zh-TW" altLang="zh-TW" sz="2000" b="1" dirty="0">
              <a:solidFill>
                <a:srgbClr val="3319F5"/>
              </a:solidFill>
              <a:effectLst>
                <a:outerShdw blurRad="38100" dist="38100" dir="2700000" algn="tl">
                  <a:srgbClr val="000000">
                    <a:alpha val="43137"/>
                  </a:srgbClr>
                </a:outerShdw>
              </a:effectLst>
              <a:latin typeface="Times New Roman" panose="02020603050405020304" pitchFamily="18" charset="0"/>
              <a:ea typeface="標楷體" pitchFamily="65" charset="-120"/>
              <a:cs typeface="Times New Roman" panose="02020603050405020304" pitchFamily="18" charset="0"/>
            </a:endParaRPr>
          </a:p>
        </p:txBody>
      </p:sp>
      <p:sp>
        <p:nvSpPr>
          <p:cNvPr id="24" name="圓角矩形 23"/>
          <p:cNvSpPr/>
          <p:nvPr/>
        </p:nvSpPr>
        <p:spPr>
          <a:xfrm>
            <a:off x="1343472" y="2085135"/>
            <a:ext cx="3467735" cy="738315"/>
          </a:xfrm>
          <a:prstGeom prst="roundRect">
            <a:avLst/>
          </a:prstGeom>
          <a:solidFill>
            <a:srgbClr val="CCFFFF"/>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r>
              <a:rPr lang="zh-TW" altLang="en-US" sz="24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特招專業群科報名</a:t>
            </a:r>
            <a:r>
              <a:rPr lang="en-US" altLang="zh-TW" sz="2400" dirty="0">
                <a:solidFill>
                  <a:srgbClr val="3319F5"/>
                </a:solidFill>
                <a:latin typeface="Times New Roman" panose="02020603050405020304" pitchFamily="18" charset="0"/>
                <a:ea typeface="標楷體" panose="03000509000000000000" pitchFamily="65" charset="-120"/>
                <a:cs typeface="Times New Roman" panose="02020603050405020304" pitchFamily="18" charset="0"/>
              </a:rPr>
              <a:t>(3/9~3/13)</a:t>
            </a:r>
            <a:endParaRPr lang="zh-TW" altLang="en-US" sz="2400" dirty="0">
              <a:solidFill>
                <a:srgbClr val="3319F5"/>
              </a:solidFill>
              <a:latin typeface="Times New Roman" panose="02020603050405020304" pitchFamily="18" charset="0"/>
              <a:ea typeface="標楷體" panose="03000509000000000000" pitchFamily="65" charset="-120"/>
              <a:cs typeface="Times New Roman" panose="02020603050405020304" pitchFamily="18" charset="0"/>
            </a:endParaRPr>
          </a:p>
        </p:txBody>
      </p:sp>
      <p:sp>
        <p:nvSpPr>
          <p:cNvPr id="25" name="向下箭號 24"/>
          <p:cNvSpPr/>
          <p:nvPr/>
        </p:nvSpPr>
        <p:spPr>
          <a:xfrm>
            <a:off x="3214689" y="1694648"/>
            <a:ext cx="504825" cy="360363"/>
          </a:xfrm>
          <a:prstGeom prst="downArrow">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TW" altLang="en-US"/>
          </a:p>
        </p:txBody>
      </p:sp>
      <p:sp>
        <p:nvSpPr>
          <p:cNvPr id="26" name="圓角矩形 25"/>
          <p:cNvSpPr/>
          <p:nvPr/>
        </p:nvSpPr>
        <p:spPr>
          <a:xfrm>
            <a:off x="1343472" y="941997"/>
            <a:ext cx="3490829" cy="710108"/>
          </a:xfrm>
          <a:prstGeom prst="round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r>
              <a:rPr lang="zh-TW" altLang="en-US" sz="24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科學班報名</a:t>
            </a:r>
            <a:r>
              <a:rPr lang="en-US" altLang="zh-TW" sz="1600" dirty="0">
                <a:solidFill>
                  <a:srgbClr val="3319F5"/>
                </a:solidFill>
                <a:latin typeface="Times New Roman" panose="02020603050405020304" pitchFamily="18" charset="0"/>
                <a:ea typeface="標楷體" panose="03000509000000000000" pitchFamily="65" charset="-120"/>
                <a:cs typeface="Times New Roman" panose="02020603050405020304" pitchFamily="18" charset="0"/>
              </a:rPr>
              <a:t>(2/12~3/4)</a:t>
            </a:r>
          </a:p>
          <a:p>
            <a:pPr algn="ctr">
              <a:defRPr/>
            </a:pPr>
            <a:r>
              <a:rPr lang="zh-TW" altLang="en-US" sz="24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科學班檢定</a:t>
            </a:r>
            <a:r>
              <a:rPr lang="en-US" altLang="zh-TW" sz="24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(3/14)</a:t>
            </a:r>
            <a:endParaRPr lang="zh-TW" altLang="en-US" sz="2400" dirty="0">
              <a:solidFill>
                <a:srgbClr val="3319F5"/>
              </a:solidFill>
              <a:latin typeface="Times New Roman" panose="02020603050405020304" pitchFamily="18" charset="0"/>
              <a:ea typeface="標楷體" panose="03000509000000000000" pitchFamily="65" charset="-120"/>
              <a:cs typeface="Times New Roman" panose="02020603050405020304" pitchFamily="18" charset="0"/>
            </a:endParaRPr>
          </a:p>
        </p:txBody>
      </p:sp>
      <p:sp>
        <p:nvSpPr>
          <p:cNvPr id="27" name="向下箭號 26"/>
          <p:cNvSpPr/>
          <p:nvPr/>
        </p:nvSpPr>
        <p:spPr>
          <a:xfrm>
            <a:off x="3190370" y="2866613"/>
            <a:ext cx="504825" cy="422275"/>
          </a:xfrm>
          <a:prstGeom prst="downArrow">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TW" altLang="en-US"/>
          </a:p>
        </p:txBody>
      </p:sp>
      <p:sp>
        <p:nvSpPr>
          <p:cNvPr id="28" name="圓角矩形 27"/>
          <p:cNvSpPr/>
          <p:nvPr/>
        </p:nvSpPr>
        <p:spPr>
          <a:xfrm>
            <a:off x="1343472" y="3307201"/>
            <a:ext cx="3455291" cy="680039"/>
          </a:xfrm>
          <a:prstGeom prst="roundRect">
            <a:avLst/>
          </a:prstGeom>
          <a:solidFill>
            <a:srgbClr val="CCFFFF"/>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r>
              <a:rPr lang="zh-TW" altLang="en-US" sz="24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特招群科術科測驗</a:t>
            </a:r>
            <a:endParaRPr lang="en-US" altLang="zh-TW" sz="24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endParaRPr>
          </a:p>
          <a:p>
            <a:pPr algn="ctr" eaLnBrk="0" hangingPunct="0">
              <a:defRPr/>
            </a:pPr>
            <a:r>
              <a:rPr lang="en-US" altLang="zh-TW" sz="2400" dirty="0">
                <a:solidFill>
                  <a:srgbClr val="3319F5"/>
                </a:solidFill>
                <a:latin typeface="Times New Roman" panose="02020603050405020304" pitchFamily="18" charset="0"/>
                <a:ea typeface="標楷體" panose="03000509000000000000" pitchFamily="65" charset="-120"/>
                <a:cs typeface="Times New Roman" panose="02020603050405020304" pitchFamily="18" charset="0"/>
              </a:rPr>
              <a:t>(4/11</a:t>
            </a:r>
            <a:r>
              <a:rPr lang="zh-TW" altLang="en-US" sz="2400" dirty="0">
                <a:solidFill>
                  <a:srgbClr val="3319F5"/>
                </a:solidFill>
                <a:latin typeface="Times New Roman" panose="02020603050405020304" pitchFamily="18" charset="0"/>
                <a:ea typeface="標楷體" panose="03000509000000000000" pitchFamily="65" charset="-120"/>
                <a:cs typeface="Times New Roman" panose="02020603050405020304" pitchFamily="18" charset="0"/>
              </a:rPr>
              <a:t>、</a:t>
            </a:r>
            <a:r>
              <a:rPr lang="en-US" altLang="zh-TW" sz="2400" dirty="0">
                <a:solidFill>
                  <a:srgbClr val="3319F5"/>
                </a:solidFill>
                <a:latin typeface="Times New Roman" panose="02020603050405020304" pitchFamily="18" charset="0"/>
                <a:ea typeface="標楷體" panose="03000509000000000000" pitchFamily="65" charset="-120"/>
                <a:cs typeface="Times New Roman" panose="02020603050405020304" pitchFamily="18" charset="0"/>
              </a:rPr>
              <a:t>4/12)</a:t>
            </a:r>
            <a:endParaRPr lang="zh-TW" altLang="en-US" sz="2400" dirty="0">
              <a:solidFill>
                <a:srgbClr val="3319F5"/>
              </a:solidFill>
              <a:latin typeface="Times New Roman" panose="02020603050405020304" pitchFamily="18" charset="0"/>
              <a:ea typeface="標楷體" panose="03000509000000000000" pitchFamily="65" charset="-120"/>
              <a:cs typeface="Times New Roman" panose="02020603050405020304" pitchFamily="18" charset="0"/>
            </a:endParaRPr>
          </a:p>
        </p:txBody>
      </p:sp>
      <p:sp>
        <p:nvSpPr>
          <p:cNvPr id="29" name="向下箭號 28"/>
          <p:cNvSpPr/>
          <p:nvPr/>
        </p:nvSpPr>
        <p:spPr>
          <a:xfrm>
            <a:off x="3200834" y="4034104"/>
            <a:ext cx="504825" cy="438150"/>
          </a:xfrm>
          <a:prstGeom prst="downArrow">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TW" altLang="en-US"/>
          </a:p>
        </p:txBody>
      </p:sp>
      <p:sp>
        <p:nvSpPr>
          <p:cNvPr id="30" name="圓角矩形 29"/>
          <p:cNvSpPr/>
          <p:nvPr/>
        </p:nvSpPr>
        <p:spPr>
          <a:xfrm>
            <a:off x="7477937" y="976210"/>
            <a:ext cx="2736850" cy="738222"/>
          </a:xfrm>
          <a:prstGeom prst="round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r>
              <a:rPr lang="zh-TW" altLang="en-US" sz="2400" dirty="0">
                <a:solidFill>
                  <a:srgbClr val="C00000"/>
                </a:solidFill>
                <a:latin typeface="Times New Roman" panose="02020603050405020304" pitchFamily="18" charset="0"/>
                <a:ea typeface="標楷體" panose="03000509000000000000" pitchFamily="65" charset="-120"/>
                <a:cs typeface="Times New Roman" panose="02020603050405020304" pitchFamily="18" charset="0"/>
              </a:rPr>
              <a:t>會考成績公告</a:t>
            </a:r>
            <a:r>
              <a:rPr lang="en-US" altLang="zh-TW" sz="2400" dirty="0">
                <a:solidFill>
                  <a:srgbClr val="3319F5"/>
                </a:solidFill>
                <a:latin typeface="Times New Roman" panose="02020603050405020304" pitchFamily="18" charset="0"/>
                <a:ea typeface="標楷體" panose="03000509000000000000" pitchFamily="65" charset="-120"/>
                <a:cs typeface="Times New Roman" panose="02020603050405020304" pitchFamily="18" charset="0"/>
              </a:rPr>
              <a:t>(6/5)</a:t>
            </a:r>
            <a:endParaRPr lang="zh-TW" altLang="en-US" sz="2400" dirty="0">
              <a:solidFill>
                <a:srgbClr val="3319F5"/>
              </a:solidFill>
              <a:latin typeface="Times New Roman" panose="02020603050405020304" pitchFamily="18" charset="0"/>
              <a:ea typeface="標楷體" panose="03000509000000000000" pitchFamily="65" charset="-120"/>
              <a:cs typeface="Times New Roman" panose="02020603050405020304" pitchFamily="18" charset="0"/>
            </a:endParaRPr>
          </a:p>
        </p:txBody>
      </p:sp>
      <p:sp>
        <p:nvSpPr>
          <p:cNvPr id="31" name="向下箭號 30"/>
          <p:cNvSpPr/>
          <p:nvPr/>
        </p:nvSpPr>
        <p:spPr>
          <a:xfrm>
            <a:off x="8549688" y="1701654"/>
            <a:ext cx="503237" cy="346075"/>
          </a:xfrm>
          <a:prstGeom prst="downArrow">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TW" altLang="en-US"/>
          </a:p>
        </p:txBody>
      </p:sp>
      <p:sp>
        <p:nvSpPr>
          <p:cNvPr id="32" name="圓角矩形 31"/>
          <p:cNvSpPr/>
          <p:nvPr/>
        </p:nvSpPr>
        <p:spPr>
          <a:xfrm>
            <a:off x="7471504" y="2051992"/>
            <a:ext cx="2963242" cy="865188"/>
          </a:xfrm>
          <a:prstGeom prst="roundRect">
            <a:avLst/>
          </a:prstGeom>
          <a:solidFill>
            <a:srgbClr val="CCFFFF"/>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r>
              <a:rPr lang="zh-TW" altLang="en-US" sz="2400" dirty="0">
                <a:solidFill>
                  <a:srgbClr val="C00000"/>
                </a:solidFill>
                <a:latin typeface="Times New Roman" panose="02020603050405020304" pitchFamily="18" charset="0"/>
                <a:ea typeface="標楷體" panose="03000509000000000000" pitchFamily="65" charset="-120"/>
                <a:cs typeface="Times New Roman" panose="02020603050405020304" pitchFamily="18" charset="0"/>
              </a:rPr>
              <a:t>特招高職放榜</a:t>
            </a:r>
            <a:r>
              <a:rPr lang="en-US" altLang="zh-TW" sz="2000" dirty="0">
                <a:solidFill>
                  <a:srgbClr val="3319F5"/>
                </a:solidFill>
                <a:latin typeface="Times New Roman" panose="02020603050405020304" pitchFamily="18" charset="0"/>
                <a:ea typeface="標楷體" panose="03000509000000000000" pitchFamily="65" charset="-120"/>
                <a:cs typeface="Times New Roman" panose="02020603050405020304" pitchFamily="18" charset="0"/>
              </a:rPr>
              <a:t>(6/11)</a:t>
            </a:r>
            <a:endParaRPr lang="en-US" altLang="zh-TW" sz="20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endParaRPr>
          </a:p>
          <a:p>
            <a:pPr algn="ctr" eaLnBrk="0" hangingPunct="0">
              <a:defRPr/>
            </a:pPr>
            <a:r>
              <a:rPr lang="zh-TW" altLang="en-US" sz="24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       </a:t>
            </a:r>
            <a:r>
              <a:rPr lang="zh-TW" altLang="en-US" sz="2400" dirty="0">
                <a:solidFill>
                  <a:srgbClr val="C00000"/>
                </a:solidFill>
                <a:latin typeface="Times New Roman" panose="02020603050405020304" pitchFamily="18" charset="0"/>
                <a:ea typeface="標楷體" panose="03000509000000000000" pitchFamily="65" charset="-120"/>
                <a:cs typeface="Times New Roman" panose="02020603050405020304" pitchFamily="18" charset="0"/>
              </a:rPr>
              <a:t>報到</a:t>
            </a:r>
            <a:r>
              <a:rPr lang="en-US" altLang="zh-TW" sz="2400" dirty="0">
                <a:solidFill>
                  <a:srgbClr val="3319F5"/>
                </a:solidFill>
                <a:latin typeface="Times New Roman" panose="02020603050405020304" pitchFamily="18" charset="0"/>
                <a:ea typeface="標楷體" panose="03000509000000000000" pitchFamily="65" charset="-120"/>
                <a:cs typeface="Times New Roman" panose="02020603050405020304" pitchFamily="18" charset="0"/>
              </a:rPr>
              <a:t>(6/12)</a:t>
            </a:r>
            <a:endParaRPr lang="zh-TW" altLang="en-US" sz="2400" dirty="0">
              <a:solidFill>
                <a:srgbClr val="3319F5"/>
              </a:solidFill>
              <a:latin typeface="Times New Roman" panose="02020603050405020304" pitchFamily="18" charset="0"/>
              <a:ea typeface="標楷體" panose="03000509000000000000" pitchFamily="65" charset="-120"/>
              <a:cs typeface="Times New Roman" panose="02020603050405020304" pitchFamily="18" charset="0"/>
            </a:endParaRPr>
          </a:p>
        </p:txBody>
      </p:sp>
      <p:sp>
        <p:nvSpPr>
          <p:cNvPr id="33" name="向下箭號 32"/>
          <p:cNvSpPr/>
          <p:nvPr/>
        </p:nvSpPr>
        <p:spPr>
          <a:xfrm>
            <a:off x="8575997" y="2905671"/>
            <a:ext cx="503237" cy="330200"/>
          </a:xfrm>
          <a:prstGeom prst="downArrow">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TW" altLang="en-US"/>
          </a:p>
        </p:txBody>
      </p:sp>
      <p:sp>
        <p:nvSpPr>
          <p:cNvPr id="35" name="圓角矩形 1"/>
          <p:cNvSpPr>
            <a:spLocks noChangeArrowheads="1"/>
          </p:cNvSpPr>
          <p:nvPr/>
        </p:nvSpPr>
        <p:spPr bwMode="auto">
          <a:xfrm>
            <a:off x="4926830" y="4829426"/>
            <a:ext cx="2551107" cy="1417781"/>
          </a:xfrm>
          <a:prstGeom prst="roundRect">
            <a:avLst>
              <a:gd name="adj" fmla="val 16667"/>
            </a:avLst>
          </a:prstGeom>
          <a:solidFill>
            <a:schemeClr val="accent3">
              <a:lumMod val="40000"/>
              <a:lumOff val="60000"/>
            </a:schemeClr>
          </a:solidFill>
          <a:ln w="25400" algn="ctr">
            <a:solidFill>
              <a:srgbClr val="385D8A"/>
            </a:solidFill>
            <a:round/>
            <a:headEnd/>
            <a:tailEnd/>
          </a:ln>
        </p:spPr>
        <p:txBody>
          <a:bodyPr anchor="ctr"/>
          <a:lstStyle/>
          <a:p>
            <a:pPr algn="ctr"/>
            <a:r>
              <a:rPr lang="zh-TW" altLang="en-US" sz="2400" dirty="0">
                <a:solidFill>
                  <a:srgbClr val="FF0000"/>
                </a:solidFill>
                <a:latin typeface="Times New Roman" panose="02020603050405020304" pitchFamily="18" charset="0"/>
                <a:ea typeface="標楷體" pitchFamily="65" charset="-120"/>
                <a:cs typeface="Times New Roman" panose="02020603050405020304" pitchFamily="18" charset="0"/>
              </a:rPr>
              <a:t>桃園市辦理</a:t>
            </a:r>
            <a:endParaRPr lang="en-US" altLang="zh-TW" sz="2400" dirty="0">
              <a:solidFill>
                <a:srgbClr val="FF0000"/>
              </a:solidFill>
              <a:latin typeface="Times New Roman" panose="02020603050405020304" pitchFamily="18" charset="0"/>
              <a:ea typeface="標楷體" pitchFamily="65" charset="-120"/>
              <a:cs typeface="Times New Roman" panose="02020603050405020304" pitchFamily="18" charset="0"/>
            </a:endParaRPr>
          </a:p>
          <a:p>
            <a:pPr algn="ctr"/>
            <a:r>
              <a:rPr lang="zh-TW" altLang="en-US" sz="2400" dirty="0">
                <a:solidFill>
                  <a:srgbClr val="FF0000"/>
                </a:solidFill>
                <a:latin typeface="Times New Roman" panose="02020603050405020304" pitchFamily="18" charset="0"/>
                <a:ea typeface="標楷體" pitchFamily="65" charset="-120"/>
                <a:cs typeface="Times New Roman" panose="02020603050405020304" pitchFamily="18" charset="0"/>
              </a:rPr>
              <a:t>高中職博覽會</a:t>
            </a:r>
            <a:br>
              <a:rPr lang="en-US" altLang="zh-TW" sz="2400" dirty="0">
                <a:solidFill>
                  <a:srgbClr val="FF0000"/>
                </a:solidFill>
                <a:latin typeface="Times New Roman" panose="02020603050405020304" pitchFamily="18" charset="0"/>
                <a:ea typeface="標楷體" pitchFamily="65" charset="-120"/>
                <a:cs typeface="Times New Roman" panose="02020603050405020304" pitchFamily="18" charset="0"/>
              </a:rPr>
            </a:br>
            <a:r>
              <a:rPr lang="en-US" altLang="zh-TW" sz="2400" dirty="0">
                <a:solidFill>
                  <a:srgbClr val="0000FF"/>
                </a:solidFill>
                <a:latin typeface="Times New Roman" panose="02020603050405020304" pitchFamily="18" charset="0"/>
                <a:ea typeface="標楷體" pitchFamily="65" charset="-120"/>
                <a:cs typeface="Times New Roman" panose="02020603050405020304" pitchFamily="18" charset="0"/>
              </a:rPr>
              <a:t>(3/14</a:t>
            </a:r>
            <a:r>
              <a:rPr lang="zh-TW" altLang="en-US" sz="2400" dirty="0">
                <a:solidFill>
                  <a:srgbClr val="0000FF"/>
                </a:solidFill>
                <a:latin typeface="Times New Roman" panose="02020603050405020304" pitchFamily="18" charset="0"/>
                <a:ea typeface="標楷體" pitchFamily="65" charset="-120"/>
                <a:cs typeface="Times New Roman" panose="02020603050405020304" pitchFamily="18" charset="0"/>
              </a:rPr>
              <a:t>、</a:t>
            </a:r>
            <a:r>
              <a:rPr lang="en-US" altLang="zh-TW" sz="2400" dirty="0">
                <a:solidFill>
                  <a:srgbClr val="0000FF"/>
                </a:solidFill>
                <a:latin typeface="Times New Roman" panose="02020603050405020304" pitchFamily="18" charset="0"/>
                <a:ea typeface="標楷體" pitchFamily="65" charset="-120"/>
                <a:cs typeface="Times New Roman" panose="02020603050405020304" pitchFamily="18" charset="0"/>
              </a:rPr>
              <a:t>3/15)</a:t>
            </a:r>
            <a:endParaRPr lang="zh-TW" altLang="en-US" sz="2400" dirty="0">
              <a:solidFill>
                <a:srgbClr val="0000FF"/>
              </a:solidFill>
              <a:latin typeface="Times New Roman" panose="02020603050405020304" pitchFamily="18" charset="0"/>
              <a:ea typeface="標楷體" pitchFamily="65" charset="-120"/>
              <a:cs typeface="Times New Roman" panose="02020603050405020304" pitchFamily="18" charset="0"/>
            </a:endParaRPr>
          </a:p>
        </p:txBody>
      </p:sp>
      <p:sp>
        <p:nvSpPr>
          <p:cNvPr id="36" name="圓角矩形 35"/>
          <p:cNvSpPr/>
          <p:nvPr/>
        </p:nvSpPr>
        <p:spPr>
          <a:xfrm>
            <a:off x="1343472" y="4484845"/>
            <a:ext cx="3490829" cy="716692"/>
          </a:xfrm>
          <a:prstGeom prst="round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r>
              <a:rPr lang="zh-TW" altLang="en-US" sz="2400" dirty="0">
                <a:solidFill>
                  <a:srgbClr val="C00000"/>
                </a:solidFill>
                <a:latin typeface="Times New Roman" panose="02020603050405020304" pitchFamily="18" charset="0"/>
                <a:ea typeface="標楷體" panose="03000509000000000000" pitchFamily="65" charset="-120"/>
                <a:cs typeface="Times New Roman" panose="02020603050405020304" pitchFamily="18" charset="0"/>
              </a:rPr>
              <a:t>國中教育會考</a:t>
            </a:r>
            <a:br>
              <a:rPr lang="en-US" altLang="zh-TW" sz="24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br>
            <a:r>
              <a:rPr lang="en-US" altLang="zh-TW" sz="2400" dirty="0">
                <a:solidFill>
                  <a:srgbClr val="3319F5"/>
                </a:solidFill>
                <a:latin typeface="Times New Roman" panose="02020603050405020304" pitchFamily="18" charset="0"/>
                <a:ea typeface="標楷體" panose="03000509000000000000" pitchFamily="65" charset="-120"/>
                <a:cs typeface="Times New Roman" panose="02020603050405020304" pitchFamily="18" charset="0"/>
              </a:rPr>
              <a:t>(5/16~5/17)</a:t>
            </a:r>
            <a:endParaRPr lang="zh-TW" altLang="en-US" sz="2400" dirty="0">
              <a:solidFill>
                <a:srgbClr val="3319F5"/>
              </a:solidFill>
              <a:latin typeface="Times New Roman" panose="02020603050405020304" pitchFamily="18" charset="0"/>
              <a:ea typeface="標楷體" panose="03000509000000000000" pitchFamily="65" charset="-120"/>
              <a:cs typeface="Times New Roman" panose="02020603050405020304" pitchFamily="18" charset="0"/>
            </a:endParaRPr>
          </a:p>
        </p:txBody>
      </p:sp>
      <p:sp>
        <p:nvSpPr>
          <p:cNvPr id="38" name="向下箭號 37"/>
          <p:cNvSpPr/>
          <p:nvPr/>
        </p:nvSpPr>
        <p:spPr>
          <a:xfrm>
            <a:off x="8575996" y="4197454"/>
            <a:ext cx="503237" cy="330200"/>
          </a:xfrm>
          <a:prstGeom prst="downArrow">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TW" altLang="en-US"/>
          </a:p>
        </p:txBody>
      </p:sp>
      <p:sp>
        <p:nvSpPr>
          <p:cNvPr id="39" name="圓角矩形 38"/>
          <p:cNvSpPr/>
          <p:nvPr/>
        </p:nvSpPr>
        <p:spPr>
          <a:xfrm>
            <a:off x="7471504" y="4558235"/>
            <a:ext cx="2916593" cy="703158"/>
          </a:xfrm>
          <a:prstGeom prst="roundRect">
            <a:avLst/>
          </a:prstGeom>
          <a:solidFill>
            <a:srgbClr val="FFFFCC"/>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TW" altLang="en-US" sz="18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免試、特招考試、藝才班</a:t>
            </a:r>
            <a:br>
              <a:rPr lang="en-US" altLang="zh-TW" sz="24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br>
            <a:r>
              <a:rPr lang="zh-TW" altLang="en-US" sz="24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放榜</a:t>
            </a:r>
            <a:r>
              <a:rPr lang="en-US" altLang="zh-TW" sz="2400" dirty="0">
                <a:solidFill>
                  <a:srgbClr val="3319F5"/>
                </a:solidFill>
                <a:latin typeface="Times New Roman" panose="02020603050405020304" pitchFamily="18" charset="0"/>
                <a:ea typeface="標楷體" panose="03000509000000000000" pitchFamily="65" charset="-120"/>
                <a:cs typeface="Times New Roman" panose="02020603050405020304" pitchFamily="18" charset="0"/>
              </a:rPr>
              <a:t>(7/07)</a:t>
            </a:r>
            <a:endParaRPr lang="zh-TW" altLang="en-US" sz="2400" dirty="0">
              <a:solidFill>
                <a:srgbClr val="3319F5"/>
              </a:solidFill>
              <a:latin typeface="Times New Roman" panose="02020603050405020304" pitchFamily="18" charset="0"/>
              <a:ea typeface="標楷體" panose="03000509000000000000" pitchFamily="65" charset="-120"/>
              <a:cs typeface="Times New Roman" panose="02020603050405020304" pitchFamily="18" charset="0"/>
            </a:endParaRPr>
          </a:p>
        </p:txBody>
      </p:sp>
      <p:sp>
        <p:nvSpPr>
          <p:cNvPr id="40" name="向下箭號 39"/>
          <p:cNvSpPr/>
          <p:nvPr/>
        </p:nvSpPr>
        <p:spPr>
          <a:xfrm>
            <a:off x="3204224" y="5235208"/>
            <a:ext cx="503238" cy="184943"/>
          </a:xfrm>
          <a:prstGeom prst="downArrow">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TW" altLang="en-US"/>
          </a:p>
        </p:txBody>
      </p:sp>
      <p:sp>
        <p:nvSpPr>
          <p:cNvPr id="41" name="圓角矩形 1"/>
          <p:cNvSpPr>
            <a:spLocks noChangeArrowheads="1"/>
          </p:cNvSpPr>
          <p:nvPr/>
        </p:nvSpPr>
        <p:spPr bwMode="auto">
          <a:xfrm>
            <a:off x="1343472" y="5420151"/>
            <a:ext cx="3490829" cy="1016263"/>
          </a:xfrm>
          <a:prstGeom prst="roundRect">
            <a:avLst>
              <a:gd name="adj" fmla="val 13932"/>
            </a:avLst>
          </a:prstGeom>
          <a:solidFill>
            <a:srgbClr val="92D050"/>
          </a:solidFill>
          <a:ln w="25400" algn="ctr">
            <a:solidFill>
              <a:srgbClr val="385D8A"/>
            </a:solidFill>
            <a:round/>
            <a:headEnd/>
            <a:tailEnd/>
          </a:ln>
        </p:spPr>
        <p:txBody>
          <a:bodyPr anchor="ctr"/>
          <a:lstStyle/>
          <a:p>
            <a:pPr algn="ctr" eaLnBrk="0" hangingPunct="0"/>
            <a:r>
              <a:rPr lang="zh-TW" altLang="en-US" sz="2000" dirty="0">
                <a:solidFill>
                  <a:srgbClr val="FFFF00"/>
                </a:solidFill>
                <a:latin typeface="Times New Roman" panose="02020603050405020304" pitchFamily="18" charset="0"/>
                <a:ea typeface="標楷體" pitchFamily="65" charset="-120"/>
                <a:cs typeface="Times New Roman" panose="02020603050405020304" pitchFamily="18" charset="0"/>
              </a:rPr>
              <a:t>實用技能、高職技優</a:t>
            </a:r>
            <a:endParaRPr lang="en-US" altLang="zh-TW" sz="2000" dirty="0">
              <a:solidFill>
                <a:srgbClr val="FFFF00"/>
              </a:solidFill>
              <a:latin typeface="Times New Roman" panose="02020603050405020304" pitchFamily="18" charset="0"/>
              <a:ea typeface="標楷體" pitchFamily="65" charset="-120"/>
              <a:cs typeface="Times New Roman" panose="02020603050405020304" pitchFamily="18" charset="0"/>
            </a:endParaRPr>
          </a:p>
          <a:p>
            <a:pPr algn="ctr" eaLnBrk="0" hangingPunct="0"/>
            <a:r>
              <a:rPr lang="zh-TW" altLang="en-US" sz="1600" dirty="0">
                <a:latin typeface="Times New Roman" panose="02020603050405020304" pitchFamily="18" charset="0"/>
                <a:ea typeface="標楷體" pitchFamily="65" charset="-120"/>
                <a:cs typeface="Times New Roman" panose="02020603050405020304" pitchFamily="18" charset="0"/>
              </a:rPr>
              <a:t>報名</a:t>
            </a:r>
            <a:r>
              <a:rPr lang="en-US" altLang="zh-TW" sz="1600" dirty="0">
                <a:latin typeface="Times New Roman" panose="02020603050405020304" pitchFamily="18" charset="0"/>
                <a:ea typeface="標楷體" pitchFamily="65" charset="-120"/>
                <a:cs typeface="Times New Roman" panose="02020603050405020304" pitchFamily="18" charset="0"/>
              </a:rPr>
              <a:t>5/21</a:t>
            </a:r>
            <a:r>
              <a:rPr lang="zh-TW" altLang="en-US" sz="1600" dirty="0">
                <a:latin typeface="Times New Roman" panose="02020603050405020304" pitchFamily="18" charset="0"/>
                <a:ea typeface="標楷體" pitchFamily="65" charset="-120"/>
                <a:cs typeface="Times New Roman" panose="02020603050405020304" pitchFamily="18" charset="0"/>
              </a:rPr>
              <a:t>、</a:t>
            </a:r>
            <a:r>
              <a:rPr lang="en-US" altLang="zh-TW" sz="1600" dirty="0">
                <a:latin typeface="Times New Roman" panose="02020603050405020304" pitchFamily="18" charset="0"/>
                <a:ea typeface="標楷體" pitchFamily="65" charset="-120"/>
                <a:cs typeface="Times New Roman" panose="02020603050405020304" pitchFamily="18" charset="0"/>
              </a:rPr>
              <a:t>5/22</a:t>
            </a:r>
          </a:p>
          <a:p>
            <a:pPr algn="ctr"/>
            <a:r>
              <a:rPr lang="zh-TW" altLang="en-US" sz="1600" dirty="0">
                <a:solidFill>
                  <a:srgbClr val="FFFF00"/>
                </a:solidFill>
                <a:latin typeface="Times New Roman" panose="02020603050405020304" pitchFamily="18" charset="0"/>
                <a:ea typeface="標楷體" pitchFamily="65" charset="-120"/>
                <a:cs typeface="Times New Roman" panose="02020603050405020304" pitchFamily="18" charset="0"/>
              </a:rPr>
              <a:t>實技</a:t>
            </a:r>
            <a:r>
              <a:rPr lang="zh-TW" altLang="en-US" sz="1600" dirty="0">
                <a:latin typeface="Times New Roman" panose="02020603050405020304" pitchFamily="18" charset="0"/>
                <a:ea typeface="標楷體" pitchFamily="65" charset="-120"/>
                <a:cs typeface="Times New Roman" panose="02020603050405020304" pitchFamily="18" charset="0"/>
              </a:rPr>
              <a:t>放榜</a:t>
            </a:r>
            <a:r>
              <a:rPr lang="en-US" altLang="zh-TW" sz="1600" dirty="0">
                <a:latin typeface="Times New Roman" panose="02020603050405020304" pitchFamily="18" charset="0"/>
                <a:ea typeface="標楷體" pitchFamily="65" charset="-120"/>
                <a:cs typeface="Times New Roman" panose="02020603050405020304" pitchFamily="18" charset="0"/>
              </a:rPr>
              <a:t>6/11</a:t>
            </a:r>
            <a:r>
              <a:rPr lang="zh-TW" altLang="en-US" sz="1600" dirty="0">
                <a:latin typeface="Times New Roman" panose="02020603050405020304" pitchFamily="18" charset="0"/>
                <a:ea typeface="標楷體" pitchFamily="65" charset="-120"/>
                <a:cs typeface="Times New Roman" panose="02020603050405020304" pitchFamily="18" charset="0"/>
              </a:rPr>
              <a:t>，</a:t>
            </a:r>
            <a:r>
              <a:rPr lang="zh-TW" altLang="en-US" sz="1600" dirty="0">
                <a:solidFill>
                  <a:srgbClr val="FFFF00"/>
                </a:solidFill>
                <a:latin typeface="Times New Roman" panose="02020603050405020304" pitchFamily="18" charset="0"/>
                <a:ea typeface="標楷體" pitchFamily="65" charset="-120"/>
                <a:cs typeface="Times New Roman" panose="02020603050405020304" pitchFamily="18" charset="0"/>
              </a:rPr>
              <a:t>技優</a:t>
            </a:r>
            <a:r>
              <a:rPr lang="zh-TW" altLang="en-US" sz="1600" dirty="0">
                <a:latin typeface="Times New Roman" panose="02020603050405020304" pitchFamily="18" charset="0"/>
                <a:ea typeface="標楷體" pitchFamily="65" charset="-120"/>
                <a:cs typeface="Times New Roman" panose="02020603050405020304" pitchFamily="18" charset="0"/>
              </a:rPr>
              <a:t>放榜</a:t>
            </a:r>
            <a:r>
              <a:rPr lang="en-US" altLang="zh-TW" sz="1600" dirty="0">
                <a:latin typeface="Times New Roman" panose="02020603050405020304" pitchFamily="18" charset="0"/>
                <a:ea typeface="標楷體" pitchFamily="65" charset="-120"/>
                <a:cs typeface="Times New Roman" panose="02020603050405020304" pitchFamily="18" charset="0"/>
              </a:rPr>
              <a:t>6/11</a:t>
            </a:r>
          </a:p>
          <a:p>
            <a:pPr algn="ctr"/>
            <a:r>
              <a:rPr lang="zh-TW" altLang="en-US" sz="1600" dirty="0">
                <a:latin typeface="Times New Roman" panose="02020603050405020304" pitchFamily="18" charset="0"/>
                <a:ea typeface="標楷體" pitchFamily="65" charset="-120"/>
                <a:cs typeface="Times New Roman" panose="02020603050405020304" pitchFamily="18" charset="0"/>
              </a:rPr>
              <a:t>報到</a:t>
            </a:r>
            <a:r>
              <a:rPr lang="en-US" altLang="zh-TW" sz="1600" dirty="0">
                <a:latin typeface="Times New Roman" panose="02020603050405020304" pitchFamily="18" charset="0"/>
                <a:ea typeface="標楷體" pitchFamily="65" charset="-120"/>
                <a:cs typeface="Times New Roman" panose="02020603050405020304" pitchFamily="18" charset="0"/>
              </a:rPr>
              <a:t>6/12</a:t>
            </a:r>
            <a:endParaRPr lang="zh-TW" altLang="en-US" sz="1600" dirty="0">
              <a:latin typeface="Times New Roman" panose="02020603050405020304" pitchFamily="18" charset="0"/>
              <a:ea typeface="標楷體" pitchFamily="65" charset="-120"/>
              <a:cs typeface="Times New Roman" panose="02020603050405020304" pitchFamily="18" charset="0"/>
            </a:endParaRPr>
          </a:p>
        </p:txBody>
      </p:sp>
      <p:sp>
        <p:nvSpPr>
          <p:cNvPr id="44" name="圓角矩形 43"/>
          <p:cNvSpPr/>
          <p:nvPr/>
        </p:nvSpPr>
        <p:spPr>
          <a:xfrm>
            <a:off x="7471504" y="3278183"/>
            <a:ext cx="2927705" cy="950733"/>
          </a:xfrm>
          <a:prstGeom prst="roundRect">
            <a:avLst/>
          </a:prstGeom>
          <a:solidFill>
            <a:srgbClr val="FFFFCC"/>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r>
              <a:rPr lang="zh-TW" altLang="en-US" sz="24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免試入學填志願</a:t>
            </a:r>
            <a:br>
              <a:rPr lang="en-US" altLang="zh-TW" sz="24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br>
            <a:r>
              <a:rPr lang="en-US" altLang="zh-TW" sz="16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a:t>
            </a:r>
            <a:r>
              <a:rPr lang="zh-TW" altLang="en-US" sz="16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含特招考試分發</a:t>
            </a:r>
            <a:r>
              <a:rPr lang="en-US" altLang="zh-TW" sz="16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a:t>
            </a:r>
            <a:br>
              <a:rPr lang="en-US" altLang="zh-TW" sz="24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br>
            <a:r>
              <a:rPr lang="en-US" altLang="zh-TW" sz="2400" dirty="0">
                <a:solidFill>
                  <a:srgbClr val="3319F5"/>
                </a:solidFill>
                <a:latin typeface="Times New Roman" panose="02020603050405020304" pitchFamily="18" charset="0"/>
                <a:ea typeface="標楷體" panose="03000509000000000000" pitchFamily="65" charset="-120"/>
                <a:cs typeface="Times New Roman" panose="02020603050405020304" pitchFamily="18" charset="0"/>
              </a:rPr>
              <a:t>(6/18</a:t>
            </a:r>
            <a:r>
              <a:rPr lang="zh-TW" altLang="en-US" sz="2400" dirty="0">
                <a:solidFill>
                  <a:srgbClr val="3319F5"/>
                </a:solidFill>
                <a:latin typeface="Times New Roman" panose="02020603050405020304" pitchFamily="18" charset="0"/>
                <a:ea typeface="標楷體" panose="03000509000000000000" pitchFamily="65" charset="-120"/>
                <a:cs typeface="Times New Roman" panose="02020603050405020304" pitchFamily="18" charset="0"/>
              </a:rPr>
              <a:t>起</a:t>
            </a:r>
            <a:r>
              <a:rPr lang="en-US" altLang="zh-TW" sz="2400" dirty="0">
                <a:solidFill>
                  <a:srgbClr val="3319F5"/>
                </a:solidFill>
                <a:latin typeface="Times New Roman" panose="02020603050405020304" pitchFamily="18" charset="0"/>
                <a:ea typeface="標楷體" panose="03000509000000000000" pitchFamily="65" charset="-120"/>
                <a:cs typeface="Times New Roman" panose="02020603050405020304" pitchFamily="18" charset="0"/>
              </a:rPr>
              <a:t>)</a:t>
            </a:r>
            <a:endParaRPr lang="zh-TW" altLang="en-US" sz="2400" dirty="0">
              <a:solidFill>
                <a:srgbClr val="3319F5"/>
              </a:solidFill>
              <a:latin typeface="Times New Roman" panose="02020603050405020304" pitchFamily="18" charset="0"/>
              <a:ea typeface="標楷體" panose="03000509000000000000" pitchFamily="65" charset="-120"/>
              <a:cs typeface="Times New Roman" panose="02020603050405020304" pitchFamily="18" charset="0"/>
            </a:endParaRPr>
          </a:p>
        </p:txBody>
      </p:sp>
      <p:sp>
        <p:nvSpPr>
          <p:cNvPr id="2" name="五角星形 1"/>
          <p:cNvSpPr/>
          <p:nvPr/>
        </p:nvSpPr>
        <p:spPr bwMode="auto">
          <a:xfrm rot="1635059">
            <a:off x="10128791" y="2886809"/>
            <a:ext cx="1109296" cy="1048144"/>
          </a:xfrm>
          <a:prstGeom prst="star5">
            <a:avLst>
              <a:gd name="adj" fmla="val 32307"/>
              <a:gd name="hf" fmla="val 105146"/>
              <a:gd name="vf" fmla="val 110557"/>
            </a:avLst>
          </a:prstGeom>
          <a:solidFill>
            <a:srgbClr val="FF0000"/>
          </a:solidFill>
          <a:ln w="9525" cap="flat" cmpd="sng" algn="ctr">
            <a:solidFill>
              <a:schemeClr val="tx1"/>
            </a:solidFill>
            <a:prstDash val="solid"/>
            <a:round/>
            <a:headEnd type="none" w="med" len="med"/>
            <a:tailEnd type="none" w="med" len="med"/>
          </a:ln>
          <a:effectLst>
            <a:prstShdw prst="shdw17" dist="17961" dir="2700000">
              <a:schemeClr val="tx1">
                <a:gamma/>
                <a:shade val="60000"/>
                <a:invGamma/>
              </a:schemeClr>
            </a:prstShdw>
          </a:effectLst>
        </p:spPr>
        <p:txBody>
          <a:bodyPr vert="horz" wrap="square" lIns="91440" tIns="45720" rIns="91440" bIns="45720" numCol="1" rtlCol="0" anchor="t" anchorCtr="0" compatLnSpc="1">
            <a:prstTxWarp prst="textNoShape">
              <a:avLst/>
            </a:prstTxWarp>
          </a:bodyPr>
          <a:lstStyle/>
          <a:p>
            <a:pPr eaLnBrk="1" hangingPunct="1"/>
            <a:r>
              <a:rPr lang="zh-TW" altLang="en-US" sz="2000" b="1" dirty="0">
                <a:solidFill>
                  <a:srgbClr val="3D25F6"/>
                </a:solidFill>
                <a:latin typeface="標楷體" panose="03000509000000000000" pitchFamily="65" charset="-120"/>
                <a:ea typeface="標楷體" panose="03000509000000000000" pitchFamily="65" charset="-120"/>
              </a:rPr>
              <a:t>注意返校</a:t>
            </a:r>
          </a:p>
        </p:txBody>
      </p:sp>
      <p:sp>
        <p:nvSpPr>
          <p:cNvPr id="37" name="向下箭號 36"/>
          <p:cNvSpPr/>
          <p:nvPr/>
        </p:nvSpPr>
        <p:spPr>
          <a:xfrm>
            <a:off x="8594743" y="5310034"/>
            <a:ext cx="503237" cy="330200"/>
          </a:xfrm>
          <a:prstGeom prst="downArrow">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TW" altLang="en-US"/>
          </a:p>
        </p:txBody>
      </p:sp>
      <p:sp>
        <p:nvSpPr>
          <p:cNvPr id="43" name="圓角矩形 42"/>
          <p:cNvSpPr/>
          <p:nvPr/>
        </p:nvSpPr>
        <p:spPr>
          <a:xfrm>
            <a:off x="7477937" y="5688875"/>
            <a:ext cx="3226575" cy="703158"/>
          </a:xfrm>
          <a:prstGeom prst="roundRect">
            <a:avLst/>
          </a:prstGeom>
          <a:solidFill>
            <a:srgbClr val="FFFFCC"/>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TW" altLang="en-US" sz="18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藝才班：報到</a:t>
            </a:r>
            <a:r>
              <a:rPr lang="en-US" altLang="zh-TW" sz="1800" dirty="0">
                <a:solidFill>
                  <a:srgbClr val="3319F5"/>
                </a:solidFill>
                <a:latin typeface="Times New Roman" panose="02020603050405020304" pitchFamily="18" charset="0"/>
                <a:ea typeface="標楷體" panose="03000509000000000000" pitchFamily="65" charset="-120"/>
                <a:cs typeface="Times New Roman" panose="02020603050405020304" pitchFamily="18" charset="0"/>
              </a:rPr>
              <a:t>(7/08)</a:t>
            </a:r>
            <a:endParaRPr lang="zh-TW" altLang="en-US" sz="1800" dirty="0">
              <a:solidFill>
                <a:srgbClr val="3319F5"/>
              </a:solidFill>
              <a:latin typeface="Times New Roman" panose="02020603050405020304" pitchFamily="18" charset="0"/>
              <a:ea typeface="標楷體" panose="03000509000000000000" pitchFamily="65" charset="-120"/>
              <a:cs typeface="Times New Roman" panose="02020603050405020304" pitchFamily="18" charset="0"/>
            </a:endParaRPr>
          </a:p>
          <a:p>
            <a:pPr algn="ctr">
              <a:defRPr/>
            </a:pPr>
            <a:r>
              <a:rPr lang="zh-TW" altLang="en-US" sz="18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免試、特招考試：報到</a:t>
            </a:r>
            <a:r>
              <a:rPr lang="en-US" altLang="zh-TW" sz="1800" dirty="0">
                <a:solidFill>
                  <a:srgbClr val="3319F5"/>
                </a:solidFill>
                <a:latin typeface="Times New Roman" panose="02020603050405020304" pitchFamily="18" charset="0"/>
                <a:ea typeface="標楷體" panose="03000509000000000000" pitchFamily="65" charset="-120"/>
                <a:cs typeface="Times New Roman" panose="02020603050405020304" pitchFamily="18" charset="0"/>
              </a:rPr>
              <a:t>(7/09)</a:t>
            </a:r>
            <a:endParaRPr lang="en-US" altLang="zh-TW" sz="18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endParaRPr>
          </a:p>
        </p:txBody>
      </p:sp>
      <p:sp>
        <p:nvSpPr>
          <p:cNvPr id="45" name="圓角矩形 1"/>
          <p:cNvSpPr>
            <a:spLocks noChangeArrowheads="1"/>
          </p:cNvSpPr>
          <p:nvPr/>
        </p:nvSpPr>
        <p:spPr bwMode="auto">
          <a:xfrm>
            <a:off x="4926830" y="978681"/>
            <a:ext cx="2452145" cy="3753922"/>
          </a:xfrm>
          <a:prstGeom prst="roundRect">
            <a:avLst>
              <a:gd name="adj" fmla="val 16667"/>
            </a:avLst>
          </a:prstGeom>
          <a:solidFill>
            <a:schemeClr val="accent3">
              <a:lumMod val="40000"/>
              <a:lumOff val="60000"/>
            </a:schemeClr>
          </a:solidFill>
          <a:ln w="25400" algn="ctr">
            <a:solidFill>
              <a:srgbClr val="385D8A"/>
            </a:solidFill>
            <a:round/>
            <a:headEnd/>
            <a:tailEnd/>
          </a:ln>
        </p:spPr>
        <p:txBody>
          <a:bodyPr anchor="ctr"/>
          <a:lstStyle/>
          <a:p>
            <a:pPr algn="ctr" eaLnBrk="0" hangingPunct="0"/>
            <a:endParaRPr lang="en-US" altLang="zh-TW" sz="2400" dirty="0">
              <a:solidFill>
                <a:srgbClr val="FF0000"/>
              </a:solidFill>
              <a:latin typeface="Times New Roman" panose="02020603050405020304" pitchFamily="18" charset="0"/>
              <a:ea typeface="標楷體" pitchFamily="65" charset="-120"/>
              <a:cs typeface="Times New Roman" panose="02020603050405020304" pitchFamily="18" charset="0"/>
            </a:endParaRPr>
          </a:p>
          <a:p>
            <a:pPr algn="ctr" eaLnBrk="0" hangingPunct="0"/>
            <a:r>
              <a:rPr lang="zh-TW" altLang="en-US" sz="2400" dirty="0">
                <a:solidFill>
                  <a:srgbClr val="FF0000"/>
                </a:solidFill>
                <a:latin typeface="Times New Roman" panose="02020603050405020304" pitchFamily="18" charset="0"/>
                <a:ea typeface="標楷體" pitchFamily="65" charset="-120"/>
                <a:cs typeface="Times New Roman" panose="02020603050405020304" pitchFamily="18" charset="0"/>
              </a:rPr>
              <a:t>桃園市辦理試模擬測驗</a:t>
            </a:r>
            <a:r>
              <a:rPr lang="en-US" altLang="zh-TW" sz="2400" dirty="0">
                <a:solidFill>
                  <a:srgbClr val="3D25F6"/>
                </a:solidFill>
                <a:latin typeface="Times New Roman" panose="02020603050405020304" pitchFamily="18" charset="0"/>
                <a:ea typeface="標楷體" pitchFamily="65" charset="-120"/>
                <a:cs typeface="Times New Roman" panose="02020603050405020304" pitchFamily="18" charset="0"/>
              </a:rPr>
              <a:t>(114.12/18</a:t>
            </a:r>
            <a:r>
              <a:rPr lang="zh-TW" altLang="en-US" sz="2400" dirty="0">
                <a:solidFill>
                  <a:srgbClr val="3D25F6"/>
                </a:solidFill>
                <a:latin typeface="Times New Roman" panose="02020603050405020304" pitchFamily="18" charset="0"/>
                <a:ea typeface="標楷體" pitchFamily="65" charset="-120"/>
                <a:cs typeface="Times New Roman" panose="02020603050405020304" pitchFamily="18" charset="0"/>
              </a:rPr>
              <a:t>、</a:t>
            </a:r>
            <a:r>
              <a:rPr lang="en-US" altLang="zh-TW" sz="2400" dirty="0">
                <a:solidFill>
                  <a:srgbClr val="3D25F6"/>
                </a:solidFill>
                <a:latin typeface="Times New Roman" panose="02020603050405020304" pitchFamily="18" charset="0"/>
                <a:ea typeface="標楷體" pitchFamily="65" charset="-120"/>
                <a:cs typeface="Times New Roman" panose="02020603050405020304" pitchFamily="18" charset="0"/>
              </a:rPr>
              <a:t>19)</a:t>
            </a:r>
          </a:p>
          <a:p>
            <a:pPr algn="ctr" eaLnBrk="0" hangingPunct="0"/>
            <a:r>
              <a:rPr lang="zh-TW" altLang="en-US" sz="2400" dirty="0">
                <a:solidFill>
                  <a:srgbClr val="FF0000"/>
                </a:solidFill>
                <a:latin typeface="Times New Roman" panose="02020603050405020304" pitchFamily="18" charset="0"/>
                <a:ea typeface="標楷體" pitchFamily="65" charset="-120"/>
                <a:cs typeface="Times New Roman" panose="02020603050405020304" pitchFamily="18" charset="0"/>
              </a:rPr>
              <a:t>試模擬</a:t>
            </a:r>
            <a:endParaRPr lang="en-US" altLang="zh-TW" sz="2400" dirty="0">
              <a:solidFill>
                <a:srgbClr val="FF0000"/>
              </a:solidFill>
              <a:latin typeface="Times New Roman" panose="02020603050405020304" pitchFamily="18" charset="0"/>
              <a:ea typeface="標楷體" pitchFamily="65" charset="-120"/>
              <a:cs typeface="Times New Roman" panose="02020603050405020304" pitchFamily="18" charset="0"/>
            </a:endParaRPr>
          </a:p>
          <a:p>
            <a:pPr algn="ctr" eaLnBrk="0" hangingPunct="0"/>
            <a:r>
              <a:rPr lang="zh-TW" altLang="en-US" sz="2400" dirty="0">
                <a:solidFill>
                  <a:srgbClr val="FF0000"/>
                </a:solidFill>
                <a:latin typeface="Times New Roman" panose="02020603050405020304" pitchFamily="18" charset="0"/>
                <a:ea typeface="標楷體" pitchFamily="65" charset="-120"/>
                <a:cs typeface="Times New Roman" panose="02020603050405020304" pitchFamily="18" charset="0"/>
              </a:rPr>
              <a:t>選填志願</a:t>
            </a:r>
            <a:r>
              <a:rPr lang="en-US" altLang="zh-TW" sz="2400" dirty="0">
                <a:solidFill>
                  <a:srgbClr val="FF0000"/>
                </a:solidFill>
                <a:latin typeface="Times New Roman" panose="02020603050405020304" pitchFamily="18" charset="0"/>
                <a:ea typeface="標楷體" pitchFamily="65" charset="-120"/>
                <a:cs typeface="Times New Roman" panose="02020603050405020304" pitchFamily="18" charset="0"/>
              </a:rPr>
              <a:t> </a:t>
            </a:r>
            <a:r>
              <a:rPr lang="en-US" altLang="zh-TW" sz="2400" dirty="0">
                <a:solidFill>
                  <a:srgbClr val="0000FF"/>
                </a:solidFill>
                <a:latin typeface="Times New Roman" panose="02020603050405020304" pitchFamily="18" charset="0"/>
                <a:ea typeface="標楷體" pitchFamily="65" charset="-120"/>
                <a:cs typeface="Times New Roman" panose="02020603050405020304" pitchFamily="18" charset="0"/>
              </a:rPr>
              <a:t>(1/6-1/13)</a:t>
            </a:r>
          </a:p>
          <a:p>
            <a:pPr algn="ctr"/>
            <a:r>
              <a:rPr lang="zh-TW" altLang="en-US" sz="2400" dirty="0">
                <a:solidFill>
                  <a:srgbClr val="FF0000"/>
                </a:solidFill>
                <a:latin typeface="Times New Roman" panose="02020603050405020304" pitchFamily="18" charset="0"/>
                <a:ea typeface="標楷體" pitchFamily="65" charset="-120"/>
                <a:cs typeface="Times New Roman" panose="02020603050405020304" pitchFamily="18" charset="0"/>
              </a:rPr>
              <a:t>試模擬分發放榜</a:t>
            </a:r>
            <a:r>
              <a:rPr lang="en-US" altLang="zh-TW" sz="2400" dirty="0">
                <a:solidFill>
                  <a:srgbClr val="3D25F6"/>
                </a:solidFill>
                <a:latin typeface="Times New Roman" panose="02020603050405020304" pitchFamily="18" charset="0"/>
                <a:ea typeface="標楷體" pitchFamily="65" charset="-120"/>
                <a:cs typeface="Times New Roman" panose="02020603050405020304" pitchFamily="18" charset="0"/>
              </a:rPr>
              <a:t>(</a:t>
            </a:r>
            <a:r>
              <a:rPr lang="en-US" altLang="zh-TW" sz="2400" dirty="0">
                <a:solidFill>
                  <a:srgbClr val="0000FF"/>
                </a:solidFill>
                <a:latin typeface="Times New Roman" panose="02020603050405020304" pitchFamily="18" charset="0"/>
                <a:ea typeface="標楷體" pitchFamily="65" charset="-120"/>
                <a:cs typeface="Times New Roman" panose="02020603050405020304" pitchFamily="18" charset="0"/>
              </a:rPr>
              <a:t>2/23</a:t>
            </a:r>
            <a:r>
              <a:rPr lang="en-US" altLang="zh-TW" sz="2400" dirty="0">
                <a:solidFill>
                  <a:srgbClr val="3D25F6"/>
                </a:solidFill>
                <a:latin typeface="Times New Roman" panose="02020603050405020304" pitchFamily="18" charset="0"/>
                <a:ea typeface="標楷體" pitchFamily="65" charset="-120"/>
                <a:cs typeface="Times New Roman" panose="02020603050405020304" pitchFamily="18" charset="0"/>
              </a:rPr>
              <a:t>)</a:t>
            </a:r>
            <a:endParaRPr lang="zh-TW" altLang="en-US" sz="2400" dirty="0">
              <a:solidFill>
                <a:srgbClr val="3D25F6"/>
              </a:solidFill>
              <a:latin typeface="Times New Roman" panose="02020603050405020304" pitchFamily="18" charset="0"/>
              <a:ea typeface="標楷體" pitchFamily="65" charset="-120"/>
              <a:cs typeface="Times New Roman" panose="02020603050405020304" pitchFamily="18" charset="0"/>
            </a:endParaRPr>
          </a:p>
          <a:p>
            <a:pPr algn="ctr" eaLnBrk="0" hangingPunct="0"/>
            <a:endParaRPr lang="zh-TW" altLang="en-US" sz="1800" dirty="0">
              <a:solidFill>
                <a:srgbClr val="3D25F6"/>
              </a:solidFill>
              <a:latin typeface="Times New Roman" panose="02020603050405020304" pitchFamily="18" charset="0"/>
              <a:ea typeface="標楷體" pitchFamily="65" charset="-120"/>
              <a:cs typeface="Times New Roman" panose="02020603050405020304" pitchFamily="18" charset="0"/>
            </a:endParaRPr>
          </a:p>
        </p:txBody>
      </p:sp>
      <p:sp>
        <p:nvSpPr>
          <p:cNvPr id="23" name="五角星形 22"/>
          <p:cNvSpPr/>
          <p:nvPr/>
        </p:nvSpPr>
        <p:spPr bwMode="auto">
          <a:xfrm rot="1638504">
            <a:off x="4397868" y="1788087"/>
            <a:ext cx="539552" cy="445060"/>
          </a:xfrm>
          <a:prstGeom prst="star5">
            <a:avLst/>
          </a:prstGeom>
          <a:solidFill>
            <a:srgbClr val="FF0000"/>
          </a:solidFill>
          <a:ln w="9525" cap="flat" cmpd="sng" algn="ctr">
            <a:solidFill>
              <a:schemeClr val="tx1"/>
            </a:solidFill>
            <a:prstDash val="solid"/>
            <a:round/>
            <a:headEnd type="none" w="med" len="med"/>
            <a:tailEnd type="none" w="med" len="med"/>
          </a:ln>
          <a:effectLst>
            <a:prstShdw prst="shdw17" dist="17961" dir="2700000">
              <a:schemeClr val="tx1">
                <a:gamma/>
                <a:shade val="60000"/>
                <a:invGamma/>
              </a:schemeClr>
            </a:prstShdw>
          </a:effectLst>
        </p:spPr>
        <p:txBody>
          <a:bodyPr vert="horz" wrap="square" lIns="91440" tIns="45720" rIns="91440" bIns="45720" numCol="1" rtlCol="0" anchor="t" anchorCtr="0" compatLnSpc="1">
            <a:prstTxWarp prst="textNoShape">
              <a:avLst/>
            </a:prstTxWarp>
          </a:bodyPr>
          <a:lstStyle/>
          <a:p>
            <a:pPr eaLnBrk="1" hangingPunct="1"/>
            <a:endParaRPr lang="zh-TW" altLang="en-US"/>
          </a:p>
        </p:txBody>
      </p:sp>
      <p:sp>
        <p:nvSpPr>
          <p:cNvPr id="34" name="圓角矩形 33"/>
          <p:cNvSpPr/>
          <p:nvPr/>
        </p:nvSpPr>
        <p:spPr>
          <a:xfrm>
            <a:off x="1511867" y="6428152"/>
            <a:ext cx="6660231" cy="395967"/>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eaLnBrk="0" hangingPunct="0">
              <a:defRPr/>
            </a:pPr>
            <a:r>
              <a:rPr lang="en-US" altLang="zh-TW" sz="2400" dirty="0">
                <a:solidFill>
                  <a:srgbClr val="FF0000"/>
                </a:solidFill>
                <a:latin typeface="標楷體" panose="03000509000000000000" pitchFamily="65" charset="-120"/>
                <a:ea typeface="標楷體" panose="03000509000000000000" pitchFamily="65" charset="-120"/>
              </a:rPr>
              <a:t>※</a:t>
            </a:r>
            <a:r>
              <a:rPr lang="zh-TW" altLang="en-US" sz="2400" dirty="0">
                <a:solidFill>
                  <a:srgbClr val="FF0000"/>
                </a:solidFill>
                <a:latin typeface="標楷體" panose="03000509000000000000" pitchFamily="65" charset="-120"/>
                <a:ea typeface="標楷體" panose="03000509000000000000" pitchFamily="65" charset="-120"/>
              </a:rPr>
              <a:t>桃連區實施日期以桃園市政府教育局公告為主</a:t>
            </a:r>
            <a:endParaRPr lang="zh-TW" altLang="en-US" sz="2400" dirty="0">
              <a:solidFill>
                <a:srgbClr val="3319F5"/>
              </a:solidFill>
              <a:latin typeface="標楷體" panose="03000509000000000000" pitchFamily="65" charset="-120"/>
              <a:ea typeface="標楷體" panose="03000509000000000000" pitchFamily="65" charset="-120"/>
            </a:endParaRPr>
          </a:p>
        </p:txBody>
      </p:sp>
    </p:spTree>
    <p:custDataLst>
      <p:tags r:id="rId1"/>
    </p:custDataLst>
    <p:extLst>
      <p:ext uri="{BB962C8B-B14F-4D97-AF65-F5344CB8AC3E}">
        <p14:creationId xmlns:p14="http://schemas.microsoft.com/office/powerpoint/2010/main" val="3808573893"/>
      </p:ext>
    </p:extLst>
  </p:cSld>
  <p:clrMapOvr>
    <a:masterClrMapping/>
  </p:clrMapOvr>
  <p:transition spd="med">
    <p:fade/>
  </p:transition>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644514" y="-196721"/>
            <a:ext cx="10972800" cy="961425"/>
          </a:xfrm>
        </p:spPr>
        <p:txBody>
          <a:bodyPr/>
          <a:lstStyle/>
          <a:p>
            <a:r>
              <a:rPr lang="zh-TW" altLang="en-US" sz="3600" b="1" dirty="0">
                <a:solidFill>
                  <a:srgbClr val="0000FF"/>
                </a:solidFill>
                <a:effectLst>
                  <a:outerShdw blurRad="38100" dist="38100" dir="2700000" algn="tl">
                    <a:srgbClr val="000000">
                      <a:alpha val="43137"/>
                    </a:srgbClr>
                  </a:outerShdw>
                </a:effectLst>
                <a:latin typeface="標楷體" pitchFamily="65" charset="-120"/>
                <a:ea typeface="標楷體" pitchFamily="65" charset="-120"/>
              </a:rPr>
              <a:t>桃連區</a:t>
            </a:r>
            <a:r>
              <a:rPr lang="en-US" altLang="zh-TW" sz="3600" b="1" dirty="0">
                <a:solidFill>
                  <a:srgbClr val="0000FF"/>
                </a:solidFill>
                <a:effectLst>
                  <a:outerShdw blurRad="38100" dist="38100" dir="2700000" algn="tl">
                    <a:srgbClr val="000000">
                      <a:alpha val="43137"/>
                    </a:srgbClr>
                  </a:outerShdw>
                </a:effectLst>
                <a:latin typeface="標楷體" pitchFamily="65" charset="-120"/>
                <a:ea typeface="標楷體" pitchFamily="65" charset="-120"/>
              </a:rPr>
              <a:t>115</a:t>
            </a:r>
            <a:r>
              <a:rPr lang="zh-TW" altLang="en-US" sz="3600" b="1" dirty="0">
                <a:solidFill>
                  <a:srgbClr val="0000FF"/>
                </a:solidFill>
                <a:effectLst>
                  <a:outerShdw blurRad="38100" dist="38100" dir="2700000" algn="tl">
                    <a:srgbClr val="000000">
                      <a:alpha val="43137"/>
                    </a:srgbClr>
                  </a:outerShdw>
                </a:effectLst>
                <a:latin typeface="標楷體" pitchFamily="65" charset="-120"/>
                <a:ea typeface="標楷體" pitchFamily="65" charset="-120"/>
              </a:rPr>
              <a:t>年重要</a:t>
            </a:r>
            <a:r>
              <a:rPr lang="zh-TW" altLang="zh-TW" sz="3600" b="1" dirty="0">
                <a:solidFill>
                  <a:srgbClr val="0000FF"/>
                </a:solidFill>
                <a:effectLst>
                  <a:outerShdw blurRad="38100" dist="38100" dir="2700000" algn="tl">
                    <a:srgbClr val="000000">
                      <a:alpha val="43137"/>
                    </a:srgbClr>
                  </a:outerShdw>
                </a:effectLst>
                <a:latin typeface="標楷體" pitchFamily="65" charset="-120"/>
                <a:ea typeface="標楷體" pitchFamily="65" charset="-120"/>
              </a:rPr>
              <a:t>日程表</a:t>
            </a:r>
            <a:endParaRPr lang="zh-TW" altLang="en-US" sz="3600" dirty="0"/>
          </a:p>
        </p:txBody>
      </p:sp>
      <p:pic>
        <p:nvPicPr>
          <p:cNvPr id="5" name="圖片 4">
            <a:extLst>
              <a:ext uri="{FF2B5EF4-FFF2-40B4-BE49-F238E27FC236}">
                <a16:creationId xmlns:a16="http://schemas.microsoft.com/office/drawing/2014/main" id="{0AA7331A-F0AB-4F4B-BC06-3FDD1898525F}"/>
              </a:ext>
            </a:extLst>
          </p:cNvPr>
          <p:cNvPicPr>
            <a:picLocks noChangeAspect="1"/>
          </p:cNvPicPr>
          <p:nvPr/>
        </p:nvPicPr>
        <p:blipFill>
          <a:blip r:embed="rId3"/>
          <a:stretch>
            <a:fillRect/>
          </a:stretch>
        </p:blipFill>
        <p:spPr>
          <a:xfrm>
            <a:off x="1271464" y="548680"/>
            <a:ext cx="9505056" cy="6244198"/>
          </a:xfrm>
          <a:prstGeom prst="rect">
            <a:avLst/>
          </a:prstGeom>
        </p:spPr>
      </p:pic>
    </p:spTree>
    <p:custDataLst>
      <p:tags r:id="rId1"/>
    </p:custDataLst>
    <p:extLst>
      <p:ext uri="{BB962C8B-B14F-4D97-AF65-F5344CB8AC3E}">
        <p14:creationId xmlns:p14="http://schemas.microsoft.com/office/powerpoint/2010/main" val="3326732772"/>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6FB69187-4211-4513-811C-F1AE1827F8FF}"/>
              </a:ext>
            </a:extLst>
          </p:cNvPr>
          <p:cNvSpPr>
            <a:spLocks noGrp="1"/>
          </p:cNvSpPr>
          <p:nvPr>
            <p:ph type="ctrTitle" idx="4294967295"/>
          </p:nvPr>
        </p:nvSpPr>
        <p:spPr>
          <a:xfrm>
            <a:off x="1631951" y="2390776"/>
            <a:ext cx="8964613" cy="1470025"/>
          </a:xfrm>
          <a:effectLst>
            <a:outerShdw blurRad="50800" dist="38100" dir="2700000" algn="tl" rotWithShape="0">
              <a:prstClr val="black">
                <a:alpha val="40000"/>
              </a:prstClr>
            </a:outerShdw>
          </a:effectLst>
        </p:spPr>
        <p:txBody>
          <a:bodyPr wrap="square" numCol="1" anchorCtr="0" compatLnSpc="1">
            <a:prstTxWarp prst="textNoShape">
              <a:avLst/>
            </a:prstTxWarp>
            <a:noAutofit/>
          </a:bodyPr>
          <a:lstStyle/>
          <a:p>
            <a:pPr eaLnBrk="1" hangingPunct="1">
              <a:defRPr/>
            </a:pPr>
            <a:r>
              <a:rPr lang="zh-TW" altLang="en-US" sz="6000"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rPr>
              <a:t>桃園市完全免試入學管道</a:t>
            </a:r>
          </a:p>
        </p:txBody>
      </p:sp>
      <p:pic>
        <p:nvPicPr>
          <p:cNvPr id="4099" name="群組 4"/>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302750" y="4076700"/>
            <a:ext cx="1365250" cy="1487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49545555"/>
      </p:ext>
    </p:extLst>
  </p:cSld>
  <p:clrMapOvr>
    <a:masterClrMapping/>
  </p:clrMapOvr>
  <p:transition spd="slow">
    <p:fade/>
  </p:transition>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標題 6">
            <a:extLst>
              <a:ext uri="{FF2B5EF4-FFF2-40B4-BE49-F238E27FC236}">
                <a16:creationId xmlns:a16="http://schemas.microsoft.com/office/drawing/2014/main" id="{71A76AD7-5CFA-404E-8FDF-D761D9ED506C}"/>
              </a:ext>
            </a:extLst>
          </p:cNvPr>
          <p:cNvSpPr>
            <a:spLocks noGrp="1"/>
          </p:cNvSpPr>
          <p:nvPr>
            <p:ph type="title"/>
          </p:nvPr>
        </p:nvSpPr>
        <p:spPr/>
        <p:txBody>
          <a:bodyPr/>
          <a:lstStyle/>
          <a:p>
            <a:pPr>
              <a:defRPr/>
            </a:pPr>
            <a:r>
              <a:rPr lang="zh-TW" altLang="en-US" dirty="0">
                <a:solidFill>
                  <a:srgbClr val="FF0000"/>
                </a:solidFill>
                <a:latin typeface="標楷體" panose="03000509000000000000" pitchFamily="65" charset="-120"/>
                <a:ea typeface="標楷體" panose="03000509000000000000" pitchFamily="65" charset="-120"/>
              </a:rPr>
              <a:t>資格、做法</a:t>
            </a:r>
          </a:p>
        </p:txBody>
      </p:sp>
      <p:sp>
        <p:nvSpPr>
          <p:cNvPr id="6147" name="內容版面配置區 7"/>
          <p:cNvSpPr>
            <a:spLocks noGrp="1"/>
          </p:cNvSpPr>
          <p:nvPr>
            <p:ph sz="half" idx="1"/>
          </p:nvPr>
        </p:nvSpPr>
        <p:spPr/>
        <p:txBody>
          <a:bodyPr/>
          <a:lstStyle/>
          <a:p>
            <a:r>
              <a:rPr lang="zh-TW" altLang="en-US" dirty="0">
                <a:latin typeface="標楷體" panose="03000509000000000000" pitchFamily="65" charset="-120"/>
                <a:ea typeface="標楷體" panose="03000509000000000000" pitchFamily="65" charset="-120"/>
              </a:rPr>
              <a:t>報名資格：桃園市國中應屆畢業生。</a:t>
            </a:r>
            <a:endParaRPr lang="en-US" altLang="zh-TW" dirty="0">
              <a:latin typeface="標楷體" panose="03000509000000000000" pitchFamily="65" charset="-120"/>
              <a:ea typeface="標楷體" panose="03000509000000000000" pitchFamily="65" charset="-120"/>
            </a:endParaRPr>
          </a:p>
          <a:p>
            <a:endParaRPr lang="en-US" altLang="zh-TW" dirty="0">
              <a:latin typeface="標楷體" panose="03000509000000000000" pitchFamily="65" charset="-120"/>
              <a:ea typeface="標楷體" panose="03000509000000000000" pitchFamily="65" charset="-120"/>
            </a:endParaRPr>
          </a:p>
          <a:p>
            <a:r>
              <a:rPr lang="zh-TW" altLang="en-US" dirty="0">
                <a:latin typeface="標楷體" panose="03000509000000000000" pitchFamily="65" charset="-120"/>
                <a:ea typeface="標楷體" panose="03000509000000000000" pitchFamily="65" charset="-120"/>
              </a:rPr>
              <a:t>報名方式：向原就讀國中進行報名。</a:t>
            </a:r>
            <a:endParaRPr lang="en-US" altLang="zh-TW" dirty="0">
              <a:latin typeface="標楷體" panose="03000509000000000000" pitchFamily="65" charset="-120"/>
              <a:ea typeface="標楷體" panose="03000509000000000000" pitchFamily="65" charset="-120"/>
            </a:endParaRPr>
          </a:p>
          <a:p>
            <a:endParaRPr lang="en-US" altLang="zh-TW" dirty="0">
              <a:latin typeface="標楷體" panose="03000509000000000000" pitchFamily="65" charset="-120"/>
              <a:ea typeface="標楷體" panose="03000509000000000000" pitchFamily="65" charset="-120"/>
            </a:endParaRPr>
          </a:p>
          <a:p>
            <a:r>
              <a:rPr lang="zh-TW" altLang="en-US" dirty="0">
                <a:latin typeface="標楷體" panose="03000509000000000000" pitchFamily="65" charset="-120"/>
                <a:ea typeface="標楷體" panose="03000509000000000000" pitchFamily="65" charset="-120"/>
              </a:rPr>
              <a:t>志願選填：一校一科組，不得重複報名。</a:t>
            </a:r>
          </a:p>
        </p:txBody>
      </p:sp>
      <p:sp>
        <p:nvSpPr>
          <p:cNvPr id="6148" name="內容版面配置區 8"/>
          <p:cNvSpPr>
            <a:spLocks noGrp="1"/>
          </p:cNvSpPr>
          <p:nvPr>
            <p:ph sz="half" idx="2"/>
          </p:nvPr>
        </p:nvSpPr>
        <p:spPr>
          <a:xfrm>
            <a:off x="6197600" y="1600201"/>
            <a:ext cx="5803056" cy="4525963"/>
          </a:xfrm>
        </p:spPr>
        <p:txBody>
          <a:bodyPr/>
          <a:lstStyle/>
          <a:p>
            <a:r>
              <a:rPr lang="zh-TW" altLang="en-US" dirty="0">
                <a:latin typeface="標楷體" panose="03000509000000000000" pitchFamily="65" charset="-120"/>
                <a:ea typeface="標楷體" panose="03000509000000000000" pitchFamily="65" charset="-120"/>
              </a:rPr>
              <a:t>招生學校：目前為全桃園市為一區。</a:t>
            </a:r>
            <a:endParaRPr lang="en-US" altLang="zh-TW" dirty="0">
              <a:latin typeface="標楷體" panose="03000509000000000000" pitchFamily="65" charset="-120"/>
              <a:ea typeface="標楷體" panose="03000509000000000000" pitchFamily="65" charset="-120"/>
            </a:endParaRPr>
          </a:p>
          <a:p>
            <a:r>
              <a:rPr lang="zh-TW" altLang="en-US" dirty="0">
                <a:latin typeface="標楷體" panose="03000509000000000000" pitchFamily="65" charset="-120"/>
                <a:ea typeface="標楷體" panose="03000509000000000000" pitchFamily="65" charset="-120"/>
              </a:rPr>
              <a:t>分發方式：</a:t>
            </a:r>
            <a:endParaRPr lang="en-US" altLang="zh-TW" dirty="0">
              <a:latin typeface="標楷體" panose="03000509000000000000" pitchFamily="65" charset="-120"/>
              <a:ea typeface="標楷體" panose="03000509000000000000" pitchFamily="65" charset="-120"/>
            </a:endParaRPr>
          </a:p>
          <a:p>
            <a:pPr lvl="1"/>
            <a:r>
              <a:rPr lang="zh-TW" altLang="en-US" dirty="0">
                <a:latin typeface="標楷體" panose="03000509000000000000" pitchFamily="65" charset="-120"/>
                <a:ea typeface="標楷體" panose="03000509000000000000" pitchFamily="65" charset="-120"/>
              </a:rPr>
              <a:t>報名人數</a:t>
            </a:r>
            <a:r>
              <a:rPr lang="en-US" altLang="zh-TW" dirty="0">
                <a:latin typeface="標楷體" panose="03000509000000000000" pitchFamily="65" charset="-120"/>
                <a:ea typeface="標楷體" panose="03000509000000000000" pitchFamily="65" charset="-120"/>
              </a:rPr>
              <a:t>&lt;=</a:t>
            </a:r>
            <a:r>
              <a:rPr lang="zh-TW" altLang="en-US" dirty="0">
                <a:latin typeface="標楷體" panose="03000509000000000000" pitchFamily="65" charset="-120"/>
                <a:ea typeface="標楷體" panose="03000509000000000000" pitchFamily="65" charset="-120"/>
              </a:rPr>
              <a:t>招生人數，全額錄取。</a:t>
            </a:r>
            <a:endParaRPr lang="en-US" altLang="zh-TW" dirty="0">
              <a:latin typeface="標楷體" panose="03000509000000000000" pitchFamily="65" charset="-120"/>
              <a:ea typeface="標楷體" panose="03000509000000000000" pitchFamily="65" charset="-120"/>
            </a:endParaRPr>
          </a:p>
          <a:p>
            <a:pPr lvl="1"/>
            <a:r>
              <a:rPr lang="zh-TW" altLang="en-US" dirty="0">
                <a:latin typeface="標楷體" panose="03000509000000000000" pitchFamily="65" charset="-120"/>
                <a:ea typeface="標楷體" panose="03000509000000000000" pitchFamily="65" charset="-120"/>
              </a:rPr>
              <a:t>報名人數</a:t>
            </a:r>
            <a:r>
              <a:rPr lang="en-US" altLang="zh-TW" dirty="0">
                <a:latin typeface="標楷體" panose="03000509000000000000" pitchFamily="65" charset="-120"/>
                <a:ea typeface="標楷體" panose="03000509000000000000" pitchFamily="65" charset="-120"/>
              </a:rPr>
              <a:t>&gt;</a:t>
            </a:r>
            <a:r>
              <a:rPr lang="zh-TW" altLang="en-US" dirty="0">
                <a:latin typeface="標楷體" panose="03000509000000000000" pitchFamily="65" charset="-120"/>
                <a:ea typeface="標楷體" panose="03000509000000000000" pitchFamily="65" charset="-120"/>
              </a:rPr>
              <a:t>招生人數，依據積分高低依序錄取。</a:t>
            </a:r>
            <a:endParaRPr lang="en-US" altLang="zh-TW" dirty="0">
              <a:latin typeface="標楷體" panose="03000509000000000000" pitchFamily="65" charset="-120"/>
              <a:ea typeface="標楷體" panose="03000509000000000000" pitchFamily="65" charset="-120"/>
            </a:endParaRPr>
          </a:p>
          <a:p>
            <a:r>
              <a:rPr lang="zh-TW" altLang="en-US" dirty="0">
                <a:latin typeface="標楷體" panose="03000509000000000000" pitchFamily="65" charset="-120"/>
                <a:ea typeface="標楷體" panose="03000509000000000000" pitchFamily="65" charset="-120"/>
              </a:rPr>
              <a:t>積分採計：</a:t>
            </a:r>
            <a:r>
              <a:rPr lang="zh-TW" altLang="zh-TW" dirty="0">
                <a:latin typeface="標楷體" panose="03000509000000000000" pitchFamily="65" charset="-120"/>
                <a:ea typeface="標楷體" panose="03000509000000000000" pitchFamily="65" charset="-120"/>
              </a:rPr>
              <a:t>不採計適性輔導及國中教育會考積分</a:t>
            </a:r>
            <a:r>
              <a:rPr lang="zh-TW" altLang="en-US" dirty="0">
                <a:latin typeface="標楷體" panose="03000509000000000000" pitchFamily="65" charset="-120"/>
                <a:ea typeface="標楷體" panose="03000509000000000000" pitchFamily="65" charset="-120"/>
              </a:rPr>
              <a:t>。</a:t>
            </a:r>
          </a:p>
        </p:txBody>
      </p:sp>
    </p:spTree>
    <p:custDataLst>
      <p:tags r:id="rId1"/>
    </p:custDataLst>
    <p:extLst>
      <p:ext uri="{BB962C8B-B14F-4D97-AF65-F5344CB8AC3E}">
        <p14:creationId xmlns:p14="http://schemas.microsoft.com/office/powerpoint/2010/main" val="1491685393"/>
      </p:ext>
    </p:extLst>
  </p:cSld>
  <p:clrMapOvr>
    <a:masterClrMapping/>
  </p:clrMapOvr>
  <p:transition spd="slow">
    <p:fade/>
  </p:transition>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6E64C9E9-F829-4222-BBC9-4A52AD4ABB42}"/>
              </a:ext>
            </a:extLst>
          </p:cNvPr>
          <p:cNvSpPr>
            <a:spLocks noGrp="1"/>
          </p:cNvSpPr>
          <p:nvPr>
            <p:ph type="title" idx="4294967295"/>
          </p:nvPr>
        </p:nvSpPr>
        <p:spPr/>
        <p:txBody>
          <a:bodyPr/>
          <a:lstStyle/>
          <a:p>
            <a:pPr eaLnBrk="1" fontAlgn="auto" hangingPunct="1">
              <a:spcAft>
                <a:spcPts val="0"/>
              </a:spcAft>
              <a:defRPr/>
            </a:pPr>
            <a:r>
              <a:rPr lang="zh-TW" altLang="en-US" dirty="0">
                <a:solidFill>
                  <a:srgbClr val="FF0000"/>
                </a:solidFill>
                <a:latin typeface="標楷體" panose="03000509000000000000" pitchFamily="65" charset="-120"/>
                <a:ea typeface="標楷體" panose="03000509000000000000" pitchFamily="65" charset="-120"/>
              </a:rPr>
              <a:t>招生區域與學校</a:t>
            </a:r>
          </a:p>
        </p:txBody>
      </p:sp>
      <p:pic>
        <p:nvPicPr>
          <p:cNvPr id="7171" name="內容版面配置區 2"/>
          <p:cNvPicPr>
            <a:picLocks noGrp="1" noChangeAspect="1" noChangeArrowheads="1"/>
          </p:cNvPicPr>
          <p:nvPr>
            <p:ph idx="4294967295"/>
          </p:nvPr>
        </p:nvPicPr>
        <p:blipFill>
          <a:blip r:embed="rId2">
            <a:extLst>
              <a:ext uri="{28A0092B-C50C-407E-A947-70E740481C1C}">
                <a14:useLocalDpi xmlns:a14="http://schemas.microsoft.com/office/drawing/2010/main" val="0"/>
              </a:ext>
            </a:extLst>
          </a:blip>
          <a:srcRect/>
          <a:stretch>
            <a:fillRect/>
          </a:stretch>
        </p:blipFill>
        <p:spPr>
          <a:xfrm>
            <a:off x="919472" y="1323732"/>
            <a:ext cx="4273550" cy="5072062"/>
          </a:xfrm>
        </p:spPr>
      </p:pic>
      <p:sp>
        <p:nvSpPr>
          <p:cNvPr id="15" name="甜甜圈 14">
            <a:extLst>
              <a:ext uri="{FF2B5EF4-FFF2-40B4-BE49-F238E27FC236}">
                <a16:creationId xmlns:a16="http://schemas.microsoft.com/office/drawing/2014/main" id="{3F361AE3-AA08-4DBD-B37F-EE09469D5B1E}"/>
              </a:ext>
            </a:extLst>
          </p:cNvPr>
          <p:cNvSpPr/>
          <p:nvPr/>
        </p:nvSpPr>
        <p:spPr>
          <a:xfrm>
            <a:off x="1018559" y="1577900"/>
            <a:ext cx="4096408" cy="3702199"/>
          </a:xfrm>
          <a:prstGeom prst="donut">
            <a:avLst>
              <a:gd name="adj" fmla="val 2153"/>
            </a:avLst>
          </a:prstGeom>
        </p:spPr>
        <p:style>
          <a:lnRef idx="2">
            <a:schemeClr val="accent6"/>
          </a:lnRef>
          <a:fillRef idx="1">
            <a:schemeClr val="lt1"/>
          </a:fillRef>
          <a:effectRef idx="0">
            <a:schemeClr val="accent6"/>
          </a:effectRef>
          <a:fontRef idx="minor">
            <a:schemeClr val="dk1"/>
          </a:fontRef>
        </p:style>
        <p:txBody>
          <a:bodyPr anchor="ctr"/>
          <a:lstStyle/>
          <a:p>
            <a:pPr algn="ctr" eaLnBrk="1" fontAlgn="auto" hangingPunct="1">
              <a:spcBef>
                <a:spcPts val="0"/>
              </a:spcBef>
              <a:spcAft>
                <a:spcPts val="0"/>
              </a:spcAft>
              <a:defRPr/>
            </a:pPr>
            <a:endParaRPr kumimoji="0" lang="zh-TW" altLang="en-US" dirty="0">
              <a:solidFill>
                <a:schemeClr val="tx1"/>
              </a:solidFill>
            </a:endParaRPr>
          </a:p>
        </p:txBody>
      </p:sp>
      <p:sp>
        <p:nvSpPr>
          <p:cNvPr id="7176" name="投影片編號版面配置區 4"/>
          <p:cNvSpPr txBox="1">
            <a:spLocks noGrp="1"/>
          </p:cNvSpPr>
          <p:nvPr/>
        </p:nvSpPr>
        <p:spPr bwMode="auto">
          <a:xfrm>
            <a:off x="8077200" y="635635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r" eaLnBrk="1" hangingPunct="1">
              <a:spcBef>
                <a:spcPct val="0"/>
              </a:spcBef>
              <a:buFontTx/>
              <a:buNone/>
            </a:pPr>
            <a:fld id="{5EFFF1D9-0214-407C-87AE-5AD668867B5A}" type="slidenum">
              <a:rPr kumimoji="0" lang="en-US" altLang="zh-TW" sz="1200">
                <a:solidFill>
                  <a:srgbClr val="0C3226"/>
                </a:solidFill>
              </a:rPr>
              <a:pPr algn="r" eaLnBrk="1" hangingPunct="1">
                <a:spcBef>
                  <a:spcPct val="0"/>
                </a:spcBef>
                <a:buFontTx/>
                <a:buNone/>
              </a:pPr>
              <a:t>99</a:t>
            </a:fld>
            <a:endParaRPr kumimoji="0" lang="en-US" altLang="zh-TW" sz="1200" dirty="0">
              <a:solidFill>
                <a:srgbClr val="0C3226"/>
              </a:solidFill>
            </a:endParaRPr>
          </a:p>
        </p:txBody>
      </p:sp>
      <p:pic>
        <p:nvPicPr>
          <p:cNvPr id="1026" name="Picture 2">
            <a:extLst>
              <a:ext uri="{FF2B5EF4-FFF2-40B4-BE49-F238E27FC236}">
                <a16:creationId xmlns:a16="http://schemas.microsoft.com/office/drawing/2014/main" id="{4F0D0DC0-2F7A-49F5-AFD7-CF537FF2B07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b="66495"/>
          <a:stretch>
            <a:fillRect/>
          </a:stretch>
        </p:blipFill>
        <p:spPr bwMode="auto">
          <a:xfrm>
            <a:off x="6217368" y="1221904"/>
            <a:ext cx="5276850" cy="1685925"/>
          </a:xfrm>
          <a:prstGeom prst="rect">
            <a:avLst/>
          </a:prstGeom>
          <a:noFill/>
          <a:extLst>
            <a:ext uri="{909E8E84-426E-40DD-AFC4-6F175D3DCCD1}">
              <a14:hiddenFill xmlns:a14="http://schemas.microsoft.com/office/drawing/2010/main">
                <a:solidFill>
                  <a:srgbClr val="FFFFFF"/>
                </a:solidFill>
              </a14:hiddenFill>
            </a:ext>
          </a:extLst>
        </p:spPr>
      </p:pic>
      <p:pic>
        <p:nvPicPr>
          <p:cNvPr id="1025" name="圖片 3">
            <a:extLst>
              <a:ext uri="{FF2B5EF4-FFF2-40B4-BE49-F238E27FC236}">
                <a16:creationId xmlns:a16="http://schemas.microsoft.com/office/drawing/2014/main" id="{6B2CB2FA-FB8C-4BA3-8A3A-E5BF40CE8C2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t="37482"/>
          <a:stretch>
            <a:fillRect/>
          </a:stretch>
        </p:blipFill>
        <p:spPr bwMode="auto">
          <a:xfrm>
            <a:off x="6217368" y="2907829"/>
            <a:ext cx="5276850" cy="3143250"/>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3">
            <a:extLst>
              <a:ext uri="{FF2B5EF4-FFF2-40B4-BE49-F238E27FC236}">
                <a16:creationId xmlns:a16="http://schemas.microsoft.com/office/drawing/2014/main" id="{F5B7A641-8041-4540-8EF5-44F51747C357}"/>
              </a:ext>
            </a:extLst>
          </p:cNvPr>
          <p:cNvSpPr>
            <a:spLocks noChangeArrowheads="1"/>
          </p:cNvSpPr>
          <p:nvPr/>
        </p:nvSpPr>
        <p:spPr bwMode="auto">
          <a:xfrm>
            <a:off x="6217368" y="764704"/>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zh-TW" altLang="en-US"/>
          </a:p>
        </p:txBody>
      </p:sp>
      <p:sp>
        <p:nvSpPr>
          <p:cNvPr id="5" name="Rectangle 4">
            <a:extLst>
              <a:ext uri="{FF2B5EF4-FFF2-40B4-BE49-F238E27FC236}">
                <a16:creationId xmlns:a16="http://schemas.microsoft.com/office/drawing/2014/main" id="{E76B289A-D677-4704-9B07-3D8DD83D04EF}"/>
              </a:ext>
            </a:extLst>
          </p:cNvPr>
          <p:cNvSpPr>
            <a:spLocks noChangeArrowheads="1"/>
          </p:cNvSpPr>
          <p:nvPr/>
        </p:nvSpPr>
        <p:spPr bwMode="auto">
          <a:xfrm>
            <a:off x="6217368" y="6051079"/>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zh-TW" altLang="en-US"/>
          </a:p>
        </p:txBody>
      </p:sp>
      <p:sp>
        <p:nvSpPr>
          <p:cNvPr id="11" name="語音泡泡: 圓角矩形 10">
            <a:extLst>
              <a:ext uri="{FF2B5EF4-FFF2-40B4-BE49-F238E27FC236}">
                <a16:creationId xmlns:a16="http://schemas.microsoft.com/office/drawing/2014/main" id="{D6E7FDDF-07A8-4A90-84A1-B9ED948406C5}"/>
              </a:ext>
            </a:extLst>
          </p:cNvPr>
          <p:cNvSpPr/>
          <p:nvPr/>
        </p:nvSpPr>
        <p:spPr bwMode="auto">
          <a:xfrm>
            <a:off x="6672064" y="6306684"/>
            <a:ext cx="3180342" cy="466725"/>
          </a:xfrm>
          <a:prstGeom prst="wedgeRoundRectCallout">
            <a:avLst>
              <a:gd name="adj1" fmla="val -1524"/>
              <a:gd name="adj2" fmla="val -113994"/>
              <a:gd name="adj3" fmla="val 16667"/>
            </a:avLst>
          </a:prstGeom>
          <a:solidFill>
            <a:srgbClr val="FFFF00"/>
          </a:solidFill>
          <a:ln w="9525" cap="flat" cmpd="sng" algn="ctr">
            <a:solidFill>
              <a:schemeClr val="tx1"/>
            </a:solidFill>
            <a:prstDash val="solid"/>
            <a:round/>
            <a:headEnd type="none" w="med" len="med"/>
            <a:tailEnd type="none" w="med" len="med"/>
          </a:ln>
          <a:effectLst>
            <a:prstShdw prst="shdw17" dist="17961" dir="2700000">
              <a:schemeClr val="tx1">
                <a:gamma/>
                <a:shade val="60000"/>
                <a:invGamma/>
              </a:schemeClr>
            </a:prstShdw>
          </a:effectLst>
        </p:spPr>
        <p:txBody>
          <a:bodyPr lIns="68580" tIns="34290" rIns="68580" bIns="34290"/>
          <a:lstStyle/>
          <a:p>
            <a:pPr eaLnBrk="1" hangingPunct="1">
              <a:defRPr/>
            </a:pPr>
            <a:r>
              <a:rPr lang="zh-TW" altLang="en-US" sz="2600" dirty="0">
                <a:latin typeface="標楷體" panose="03000509000000000000" pitchFamily="65" charset="-120"/>
                <a:ea typeface="標楷體" panose="03000509000000000000" pitchFamily="65" charset="-120"/>
              </a:rPr>
              <a:t>招生名額以簡章為準</a:t>
            </a:r>
          </a:p>
        </p:txBody>
      </p:sp>
    </p:spTree>
    <p:extLst>
      <p:ext uri="{BB962C8B-B14F-4D97-AF65-F5344CB8AC3E}">
        <p14:creationId xmlns:p14="http://schemas.microsoft.com/office/powerpoint/2010/main" val="2638024860"/>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資料庫圖表 2">
            <a:extLst>
              <a:ext uri="{FF2B5EF4-FFF2-40B4-BE49-F238E27FC236}">
                <a16:creationId xmlns:a16="http://schemas.microsoft.com/office/drawing/2014/main" id="{741C998E-25B8-43BC-83EF-71E93D29B2D8}"/>
              </a:ext>
            </a:extLst>
          </p:cNvPr>
          <p:cNvGraphicFramePr/>
          <p:nvPr>
            <p:extLst>
              <p:ext uri="{D42A27DB-BD31-4B8C-83A1-F6EECF244321}">
                <p14:modId xmlns:p14="http://schemas.microsoft.com/office/powerpoint/2010/main" val="4155602239"/>
              </p:ext>
            </p:extLst>
          </p:nvPr>
        </p:nvGraphicFramePr>
        <p:xfrm>
          <a:off x="1991544" y="1556795"/>
          <a:ext cx="8000808" cy="483182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語音泡泡: 圓角矩形 4">
            <a:extLst>
              <a:ext uri="{FF2B5EF4-FFF2-40B4-BE49-F238E27FC236}">
                <a16:creationId xmlns:a16="http://schemas.microsoft.com/office/drawing/2014/main" id="{760941F0-6918-4C77-96C1-0E1D7635A231}"/>
              </a:ext>
            </a:extLst>
          </p:cNvPr>
          <p:cNvSpPr/>
          <p:nvPr/>
        </p:nvSpPr>
        <p:spPr bwMode="auto">
          <a:xfrm>
            <a:off x="4505829" y="6370547"/>
            <a:ext cx="3180342" cy="466725"/>
          </a:xfrm>
          <a:prstGeom prst="wedgeRoundRectCallout">
            <a:avLst>
              <a:gd name="adj1" fmla="val -1524"/>
              <a:gd name="adj2" fmla="val -113994"/>
              <a:gd name="adj3" fmla="val 16667"/>
            </a:avLst>
          </a:prstGeom>
          <a:solidFill>
            <a:srgbClr val="FFFF00"/>
          </a:solidFill>
          <a:ln w="9525" cap="flat" cmpd="sng" algn="ctr">
            <a:solidFill>
              <a:schemeClr val="tx1"/>
            </a:solidFill>
            <a:prstDash val="solid"/>
            <a:round/>
            <a:headEnd type="none" w="med" len="med"/>
            <a:tailEnd type="none" w="med" len="med"/>
          </a:ln>
          <a:effectLst>
            <a:prstShdw prst="shdw17" dist="17961" dir="2700000">
              <a:schemeClr val="tx1">
                <a:gamma/>
                <a:shade val="60000"/>
                <a:invGamma/>
              </a:schemeClr>
            </a:prstShdw>
          </a:effectLst>
        </p:spPr>
        <p:txBody>
          <a:bodyPr lIns="68580" tIns="34290" rIns="68580" bIns="34290"/>
          <a:lstStyle/>
          <a:p>
            <a:pPr eaLnBrk="1" hangingPunct="1">
              <a:defRPr/>
            </a:pPr>
            <a:r>
              <a:rPr lang="zh-TW" altLang="en-US" sz="2600" dirty="0">
                <a:latin typeface="標楷體" panose="03000509000000000000" pitchFamily="65" charset="-120"/>
                <a:ea typeface="標楷體" panose="03000509000000000000" pitchFamily="65" charset="-120"/>
              </a:rPr>
              <a:t>招生名額以簡章為準</a:t>
            </a:r>
          </a:p>
        </p:txBody>
      </p:sp>
      <p:sp>
        <p:nvSpPr>
          <p:cNvPr id="2" name="矩形 1">
            <a:extLst>
              <a:ext uri="{FF2B5EF4-FFF2-40B4-BE49-F238E27FC236}">
                <a16:creationId xmlns:a16="http://schemas.microsoft.com/office/drawing/2014/main" id="{90540E35-59ED-4C58-B163-ABFB474A7ADC}"/>
              </a:ext>
            </a:extLst>
          </p:cNvPr>
          <p:cNvSpPr/>
          <p:nvPr/>
        </p:nvSpPr>
        <p:spPr>
          <a:xfrm>
            <a:off x="3071664" y="611725"/>
            <a:ext cx="6480720" cy="646331"/>
          </a:xfrm>
          <a:prstGeom prst="rect">
            <a:avLst/>
          </a:prstGeom>
        </p:spPr>
        <p:txBody>
          <a:bodyPr wrap="square">
            <a:spAutoFit/>
          </a:bodyPr>
          <a:lstStyle/>
          <a:p>
            <a:pPr lvl="0"/>
            <a:r>
              <a:rPr lang="en-US" altLang="zh-TW" sz="3600" b="1" dirty="0">
                <a:latin typeface="Times New Roman" panose="02020603050405020304" pitchFamily="18" charset="0"/>
                <a:ea typeface="標楷體" pitchFamily="65" charset="-120"/>
                <a:cs typeface="Times New Roman" panose="02020603050405020304" pitchFamily="18" charset="0"/>
              </a:rPr>
              <a:t>114</a:t>
            </a:r>
            <a:r>
              <a:rPr lang="zh-TW" altLang="en-US" sz="3600" dirty="0">
                <a:latin typeface="標楷體" pitchFamily="65" charset="-120"/>
                <a:ea typeface="標楷體" pitchFamily="65" charset="-120"/>
              </a:rPr>
              <a:t>學年度桃連區特色招生甄選</a:t>
            </a:r>
          </a:p>
        </p:txBody>
      </p:sp>
      <p:sp>
        <p:nvSpPr>
          <p:cNvPr id="4" name="圓角矩形 18">
            <a:extLst>
              <a:ext uri="{FF2B5EF4-FFF2-40B4-BE49-F238E27FC236}">
                <a16:creationId xmlns:a16="http://schemas.microsoft.com/office/drawing/2014/main" id="{890CBD64-2AC5-9460-4F33-12A6C17F7BA1}"/>
              </a:ext>
            </a:extLst>
          </p:cNvPr>
          <p:cNvSpPr/>
          <p:nvPr/>
        </p:nvSpPr>
        <p:spPr>
          <a:xfrm>
            <a:off x="9011658" y="6453336"/>
            <a:ext cx="3180342" cy="364354"/>
          </a:xfrm>
          <a:prstGeom prst="roundRect">
            <a:avLst/>
          </a:prstGeom>
          <a:solidFill>
            <a:schemeClr val="accent3">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altLang="zh-TW" sz="1800" b="1" dirty="0">
                <a:solidFill>
                  <a:srgbClr val="FF0000"/>
                </a:solidFill>
                <a:latin typeface="微軟正黑體" panose="020B0604030504040204" pitchFamily="34" charset="-120"/>
                <a:ea typeface="微軟正黑體" panose="020B0604030504040204" pitchFamily="34" charset="-120"/>
              </a:rPr>
              <a:t>114</a:t>
            </a:r>
            <a:r>
              <a:rPr lang="zh-TW" altLang="en-US" sz="1800" b="1" dirty="0">
                <a:solidFill>
                  <a:srgbClr val="FF0000"/>
                </a:solidFill>
                <a:latin typeface="微軟正黑體" panose="020B0604030504040204" pitchFamily="34" charset="-120"/>
                <a:ea typeface="微軟正黑體" panose="020B0604030504040204" pitchFamily="34" charset="-120"/>
              </a:rPr>
              <a:t>年資料，待更新為</a:t>
            </a:r>
            <a:r>
              <a:rPr lang="en-US" altLang="zh-TW" sz="1800" b="1" dirty="0">
                <a:solidFill>
                  <a:srgbClr val="FF0000"/>
                </a:solidFill>
                <a:latin typeface="微軟正黑體" panose="020B0604030504040204" pitchFamily="34" charset="-120"/>
                <a:ea typeface="微軟正黑體" panose="020B0604030504040204" pitchFamily="34" charset="-120"/>
              </a:rPr>
              <a:t>115</a:t>
            </a:r>
            <a:r>
              <a:rPr lang="zh-TW" altLang="en-US" sz="1800" b="1" dirty="0">
                <a:solidFill>
                  <a:srgbClr val="FF0000"/>
                </a:solidFill>
                <a:latin typeface="微軟正黑體" panose="020B0604030504040204" pitchFamily="34" charset="-120"/>
                <a:ea typeface="微軟正黑體" panose="020B0604030504040204" pitchFamily="34" charset="-120"/>
              </a:rPr>
              <a:t>年</a:t>
            </a:r>
          </a:p>
        </p:txBody>
      </p:sp>
    </p:spTree>
    <p:custDataLst>
      <p:tags r:id="rId1"/>
    </p:custData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文字方塊 3">
            <a:extLst>
              <a:ext uri="{FF2B5EF4-FFF2-40B4-BE49-F238E27FC236}">
                <a16:creationId xmlns:a16="http://schemas.microsoft.com/office/drawing/2014/main" id="{777F29A0-0CAF-4FA9-BE6A-ABF1EE8DF9DD}"/>
              </a:ext>
            </a:extLst>
          </p:cNvPr>
          <p:cNvSpPr txBox="1">
            <a:spLocks noChangeArrowheads="1"/>
          </p:cNvSpPr>
          <p:nvPr/>
        </p:nvSpPr>
        <p:spPr bwMode="auto">
          <a:xfrm>
            <a:off x="1127448" y="692151"/>
            <a:ext cx="1058517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a:spcBef>
                <a:spcPct val="0"/>
              </a:spcBef>
              <a:buFontTx/>
              <a:buNone/>
            </a:pPr>
            <a:r>
              <a:rPr lang="zh-TW" altLang="en-US" sz="3600" b="1" dirty="0">
                <a:solidFill>
                  <a:srgbClr val="000000"/>
                </a:solidFill>
                <a:latin typeface="標楷體" panose="03000509000000000000" pitchFamily="65" charset="-120"/>
                <a:ea typeface="標楷體" panose="03000509000000000000" pitchFamily="65" charset="-120"/>
              </a:rPr>
              <a:t>桃連區的特色招生</a:t>
            </a:r>
            <a:r>
              <a:rPr lang="en-US" altLang="zh-TW" sz="3600" b="1" dirty="0">
                <a:solidFill>
                  <a:srgbClr val="000000"/>
                </a:solidFill>
                <a:latin typeface="標楷體" panose="03000509000000000000" pitchFamily="65" charset="-120"/>
                <a:ea typeface="標楷體" panose="03000509000000000000" pitchFamily="65" charset="-120"/>
              </a:rPr>
              <a:t>(</a:t>
            </a:r>
            <a:r>
              <a:rPr lang="zh-TW" altLang="en-US" sz="3600" b="1" dirty="0">
                <a:solidFill>
                  <a:srgbClr val="000000"/>
                </a:solidFill>
                <a:latin typeface="標楷體" panose="03000509000000000000" pitchFamily="65" charset="-120"/>
                <a:ea typeface="標楷體" panose="03000509000000000000" pitchFamily="65" charset="-120"/>
              </a:rPr>
              <a:t>甄選入學</a:t>
            </a:r>
            <a:r>
              <a:rPr lang="en-US" altLang="zh-TW" sz="3600" b="1" dirty="0">
                <a:solidFill>
                  <a:srgbClr val="000000"/>
                </a:solidFill>
                <a:latin typeface="標楷體" panose="03000509000000000000" pitchFamily="65" charset="-120"/>
                <a:ea typeface="標楷體" panose="03000509000000000000" pitchFamily="65" charset="-120"/>
              </a:rPr>
              <a:t>-</a:t>
            </a:r>
            <a:r>
              <a:rPr lang="zh-TW" altLang="en-US" sz="3600" b="1" dirty="0">
                <a:solidFill>
                  <a:srgbClr val="000000"/>
                </a:solidFill>
                <a:latin typeface="標楷體" panose="03000509000000000000" pitchFamily="65" charset="-120"/>
                <a:ea typeface="標楷體" panose="03000509000000000000" pitchFamily="65" charset="-120"/>
              </a:rPr>
              <a:t>藝才班、體育班</a:t>
            </a:r>
            <a:r>
              <a:rPr lang="en-US" altLang="zh-TW" sz="3600" b="1" dirty="0">
                <a:solidFill>
                  <a:srgbClr val="000000"/>
                </a:solidFill>
                <a:latin typeface="標楷體" panose="03000509000000000000" pitchFamily="65" charset="-120"/>
                <a:ea typeface="標楷體" panose="03000509000000000000" pitchFamily="65" charset="-120"/>
              </a:rPr>
              <a:t>)</a:t>
            </a:r>
          </a:p>
        </p:txBody>
      </p:sp>
      <p:sp>
        <p:nvSpPr>
          <p:cNvPr id="21507" name="文字方塊 1">
            <a:extLst>
              <a:ext uri="{FF2B5EF4-FFF2-40B4-BE49-F238E27FC236}">
                <a16:creationId xmlns:a16="http://schemas.microsoft.com/office/drawing/2014/main" id="{501B912D-3DED-4CA4-B470-6F4B6EEB0D78}"/>
              </a:ext>
            </a:extLst>
          </p:cNvPr>
          <p:cNvSpPr txBox="1">
            <a:spLocks noChangeArrowheads="1"/>
          </p:cNvSpPr>
          <p:nvPr/>
        </p:nvSpPr>
        <p:spPr bwMode="auto">
          <a:xfrm>
            <a:off x="1505397" y="1412776"/>
            <a:ext cx="9829278" cy="56938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eaLnBrk="1" hangingPunct="1">
              <a:spcBef>
                <a:spcPct val="0"/>
              </a:spcBef>
              <a:buFontTx/>
              <a:buNone/>
            </a:pPr>
            <a:r>
              <a:rPr lang="zh-TW" altLang="en-US" sz="2800" dirty="0">
                <a:solidFill>
                  <a:srgbClr val="FF0000"/>
                </a:solidFill>
                <a:latin typeface="標楷體" panose="03000509000000000000" pitchFamily="65" charset="-120"/>
                <a:ea typeface="標楷體" panose="03000509000000000000" pitchFamily="65" charset="-120"/>
              </a:rPr>
              <a:t>武陵高中</a:t>
            </a:r>
            <a:r>
              <a:rPr lang="en-US" altLang="zh-TW" sz="2800" dirty="0">
                <a:solidFill>
                  <a:srgbClr val="FF0000"/>
                </a:solidFill>
                <a:latin typeface="標楷體" panose="03000509000000000000" pitchFamily="65" charset="-120"/>
                <a:ea typeface="標楷體" panose="03000509000000000000" pitchFamily="65" charset="-120"/>
              </a:rPr>
              <a:t>(2)</a:t>
            </a:r>
            <a:r>
              <a:rPr lang="zh-TW" altLang="en-US" sz="2800" dirty="0">
                <a:solidFill>
                  <a:srgbClr val="FF0000"/>
                </a:solidFill>
                <a:latin typeface="標楷體" panose="03000509000000000000" pitchFamily="65" charset="-120"/>
                <a:ea typeface="標楷體" panose="03000509000000000000" pitchFamily="65" charset="-120"/>
              </a:rPr>
              <a:t>：</a:t>
            </a:r>
            <a:r>
              <a:rPr lang="zh-TW" altLang="en-US" sz="2800" dirty="0">
                <a:solidFill>
                  <a:srgbClr val="000000"/>
                </a:solidFill>
                <a:latin typeface="標楷體" panose="03000509000000000000" pitchFamily="65" charset="-120"/>
                <a:ea typeface="標楷體" panose="03000509000000000000" pitchFamily="65" charset="-120"/>
              </a:rPr>
              <a:t>科學班</a:t>
            </a:r>
            <a:r>
              <a:rPr lang="en-US" altLang="zh-TW" sz="2800" dirty="0">
                <a:solidFill>
                  <a:srgbClr val="000000"/>
                </a:solidFill>
                <a:latin typeface="標楷體" panose="03000509000000000000" pitchFamily="65" charset="-120"/>
                <a:ea typeface="標楷體" panose="03000509000000000000" pitchFamily="65" charset="-120"/>
              </a:rPr>
              <a:t>1</a:t>
            </a:r>
            <a:r>
              <a:rPr lang="zh-TW" altLang="en-US" sz="2800" dirty="0">
                <a:solidFill>
                  <a:srgbClr val="000000"/>
                </a:solidFill>
                <a:latin typeface="標楷體" panose="03000509000000000000" pitchFamily="65" charset="-120"/>
                <a:ea typeface="標楷體" panose="03000509000000000000" pitchFamily="65" charset="-120"/>
              </a:rPr>
              <a:t>班、音樂班</a:t>
            </a:r>
            <a:r>
              <a:rPr lang="en-US" altLang="zh-TW" sz="2800" dirty="0">
                <a:solidFill>
                  <a:srgbClr val="000000"/>
                </a:solidFill>
                <a:latin typeface="標楷體" panose="03000509000000000000" pitchFamily="65" charset="-120"/>
                <a:ea typeface="標楷體" panose="03000509000000000000" pitchFamily="65" charset="-120"/>
              </a:rPr>
              <a:t>1</a:t>
            </a:r>
            <a:r>
              <a:rPr lang="zh-TW" altLang="en-US" sz="2800" dirty="0">
                <a:solidFill>
                  <a:srgbClr val="000000"/>
                </a:solidFill>
                <a:latin typeface="標楷體" panose="03000509000000000000" pitchFamily="65" charset="-120"/>
                <a:ea typeface="標楷體" panose="03000509000000000000" pitchFamily="65" charset="-120"/>
              </a:rPr>
              <a:t>班</a:t>
            </a:r>
            <a:endParaRPr lang="en-US" altLang="zh-TW" sz="2800" dirty="0">
              <a:solidFill>
                <a:srgbClr val="000000"/>
              </a:solidFill>
              <a:latin typeface="標楷體" panose="03000509000000000000" pitchFamily="65" charset="-120"/>
              <a:ea typeface="標楷體" panose="03000509000000000000" pitchFamily="65" charset="-120"/>
            </a:endParaRPr>
          </a:p>
          <a:p>
            <a:pPr eaLnBrk="1" hangingPunct="1">
              <a:spcBef>
                <a:spcPct val="0"/>
              </a:spcBef>
              <a:buFontTx/>
              <a:buNone/>
            </a:pPr>
            <a:r>
              <a:rPr lang="zh-TW" altLang="en-US" sz="2800" dirty="0">
                <a:solidFill>
                  <a:srgbClr val="FF0000"/>
                </a:solidFill>
                <a:latin typeface="標楷體" panose="03000509000000000000" pitchFamily="65" charset="-120"/>
                <a:ea typeface="標楷體" panose="03000509000000000000" pitchFamily="65" charset="-120"/>
              </a:rPr>
              <a:t>桃園高中</a:t>
            </a:r>
            <a:r>
              <a:rPr lang="en-US" altLang="zh-TW" sz="2800" dirty="0">
                <a:solidFill>
                  <a:srgbClr val="FF0000"/>
                </a:solidFill>
                <a:latin typeface="標楷體" panose="03000509000000000000" pitchFamily="65" charset="-120"/>
                <a:ea typeface="標楷體" panose="03000509000000000000" pitchFamily="65" charset="-120"/>
              </a:rPr>
              <a:t>(2)</a:t>
            </a:r>
            <a:r>
              <a:rPr lang="zh-TW" altLang="en-US" sz="2800" dirty="0">
                <a:solidFill>
                  <a:srgbClr val="FF0000"/>
                </a:solidFill>
                <a:latin typeface="標楷體" panose="03000509000000000000" pitchFamily="65" charset="-120"/>
                <a:ea typeface="標楷體" panose="03000509000000000000" pitchFamily="65" charset="-120"/>
              </a:rPr>
              <a:t>：</a:t>
            </a:r>
            <a:r>
              <a:rPr lang="zh-TW" altLang="en-US" sz="2800" dirty="0">
                <a:solidFill>
                  <a:srgbClr val="000000"/>
                </a:solidFill>
                <a:latin typeface="標楷體" panose="03000509000000000000" pitchFamily="65" charset="-120"/>
                <a:ea typeface="標楷體" panose="03000509000000000000" pitchFamily="65" charset="-120"/>
              </a:rPr>
              <a:t>體育班</a:t>
            </a:r>
            <a:r>
              <a:rPr lang="en-US" altLang="zh-TW" sz="2800" dirty="0">
                <a:solidFill>
                  <a:srgbClr val="000000"/>
                </a:solidFill>
                <a:latin typeface="標楷體" panose="03000509000000000000" pitchFamily="65" charset="-120"/>
                <a:ea typeface="標楷體" panose="03000509000000000000" pitchFamily="65" charset="-120"/>
              </a:rPr>
              <a:t>1</a:t>
            </a:r>
            <a:r>
              <a:rPr lang="zh-TW" altLang="en-US" sz="2800" dirty="0">
                <a:solidFill>
                  <a:srgbClr val="000000"/>
                </a:solidFill>
                <a:latin typeface="標楷體" panose="03000509000000000000" pitchFamily="65" charset="-120"/>
                <a:ea typeface="標楷體" panose="03000509000000000000" pitchFamily="65" charset="-120"/>
              </a:rPr>
              <a:t>班、舞蹈班</a:t>
            </a:r>
            <a:r>
              <a:rPr lang="en-US" altLang="zh-TW" sz="2800" dirty="0">
                <a:solidFill>
                  <a:srgbClr val="000000"/>
                </a:solidFill>
                <a:latin typeface="標楷體" panose="03000509000000000000" pitchFamily="65" charset="-120"/>
                <a:ea typeface="標楷體" panose="03000509000000000000" pitchFamily="65" charset="-120"/>
              </a:rPr>
              <a:t>1</a:t>
            </a:r>
            <a:r>
              <a:rPr lang="zh-TW" altLang="en-US" sz="2800" dirty="0">
                <a:solidFill>
                  <a:srgbClr val="000000"/>
                </a:solidFill>
                <a:latin typeface="標楷體" panose="03000509000000000000" pitchFamily="65" charset="-120"/>
                <a:ea typeface="標楷體" panose="03000509000000000000" pitchFamily="65" charset="-120"/>
              </a:rPr>
              <a:t>班</a:t>
            </a:r>
            <a:endParaRPr lang="en-US" altLang="zh-TW" sz="2800" dirty="0">
              <a:solidFill>
                <a:srgbClr val="000000"/>
              </a:solidFill>
              <a:latin typeface="標楷體" panose="03000509000000000000" pitchFamily="65" charset="-120"/>
              <a:ea typeface="標楷體" panose="03000509000000000000" pitchFamily="65" charset="-120"/>
            </a:endParaRPr>
          </a:p>
          <a:p>
            <a:pPr eaLnBrk="1" hangingPunct="1">
              <a:spcBef>
                <a:spcPct val="0"/>
              </a:spcBef>
              <a:buFontTx/>
              <a:buNone/>
            </a:pPr>
            <a:r>
              <a:rPr lang="zh-TW" altLang="en-US" sz="2800" dirty="0">
                <a:solidFill>
                  <a:srgbClr val="FF0000"/>
                </a:solidFill>
                <a:latin typeface="標楷體" panose="03000509000000000000" pitchFamily="65" charset="-120"/>
                <a:ea typeface="標楷體" panose="03000509000000000000" pitchFamily="65" charset="-120"/>
              </a:rPr>
              <a:t>中大壢中</a:t>
            </a:r>
            <a:r>
              <a:rPr lang="en-US" altLang="zh-TW" sz="2800" dirty="0">
                <a:solidFill>
                  <a:srgbClr val="FF0000"/>
                </a:solidFill>
                <a:latin typeface="標楷體" panose="03000509000000000000" pitchFamily="65" charset="-120"/>
                <a:ea typeface="標楷體" panose="03000509000000000000" pitchFamily="65" charset="-120"/>
              </a:rPr>
              <a:t>(1)</a:t>
            </a:r>
            <a:r>
              <a:rPr lang="zh-TW" altLang="en-US" sz="2800" dirty="0">
                <a:solidFill>
                  <a:srgbClr val="FF0000"/>
                </a:solidFill>
                <a:latin typeface="標楷體" panose="03000509000000000000" pitchFamily="65" charset="-120"/>
                <a:ea typeface="標楷體" panose="03000509000000000000" pitchFamily="65" charset="-120"/>
              </a:rPr>
              <a:t>：</a:t>
            </a:r>
            <a:r>
              <a:rPr lang="zh-TW" altLang="en-US" sz="2800" dirty="0">
                <a:solidFill>
                  <a:srgbClr val="000000"/>
                </a:solidFill>
                <a:latin typeface="標楷體" panose="03000509000000000000" pitchFamily="65" charset="-120"/>
                <a:ea typeface="標楷體" panose="03000509000000000000" pitchFamily="65" charset="-120"/>
              </a:rPr>
              <a:t>音樂班</a:t>
            </a:r>
            <a:r>
              <a:rPr lang="en-US" altLang="zh-TW" sz="2800" dirty="0">
                <a:solidFill>
                  <a:srgbClr val="000000"/>
                </a:solidFill>
                <a:latin typeface="標楷體" panose="03000509000000000000" pitchFamily="65" charset="-120"/>
                <a:ea typeface="標楷體" panose="03000509000000000000" pitchFamily="65" charset="-120"/>
              </a:rPr>
              <a:t>1</a:t>
            </a:r>
            <a:r>
              <a:rPr lang="zh-TW" altLang="en-US" sz="2800" dirty="0">
                <a:solidFill>
                  <a:srgbClr val="000000"/>
                </a:solidFill>
                <a:latin typeface="標楷體" panose="03000509000000000000" pitchFamily="65" charset="-120"/>
                <a:ea typeface="標楷體" panose="03000509000000000000" pitchFamily="65" charset="-120"/>
              </a:rPr>
              <a:t>班</a:t>
            </a:r>
            <a:endParaRPr lang="en-US" altLang="zh-TW" sz="2800" dirty="0">
              <a:solidFill>
                <a:srgbClr val="000000"/>
              </a:solidFill>
              <a:latin typeface="標楷體" panose="03000509000000000000" pitchFamily="65" charset="-120"/>
              <a:ea typeface="標楷體" panose="03000509000000000000" pitchFamily="65" charset="-120"/>
            </a:endParaRPr>
          </a:p>
          <a:p>
            <a:pPr eaLnBrk="1" hangingPunct="1">
              <a:spcBef>
                <a:spcPct val="0"/>
              </a:spcBef>
              <a:buFontTx/>
              <a:buNone/>
            </a:pPr>
            <a:r>
              <a:rPr lang="zh-TW" altLang="en-US" sz="2800" dirty="0">
                <a:solidFill>
                  <a:srgbClr val="FF0000"/>
                </a:solidFill>
                <a:latin typeface="標楷體" panose="03000509000000000000" pitchFamily="65" charset="-120"/>
                <a:ea typeface="標楷體" panose="03000509000000000000" pitchFamily="65" charset="-120"/>
              </a:rPr>
              <a:t>內壢高中</a:t>
            </a:r>
            <a:r>
              <a:rPr lang="en-US" altLang="zh-TW" sz="2800" dirty="0">
                <a:solidFill>
                  <a:srgbClr val="FF0000"/>
                </a:solidFill>
                <a:latin typeface="標楷體" panose="03000509000000000000" pitchFamily="65" charset="-120"/>
                <a:ea typeface="標楷體" panose="03000509000000000000" pitchFamily="65" charset="-120"/>
              </a:rPr>
              <a:t>(1)</a:t>
            </a:r>
            <a:r>
              <a:rPr lang="zh-TW" altLang="en-US" sz="2800" dirty="0">
                <a:solidFill>
                  <a:srgbClr val="FF0000"/>
                </a:solidFill>
                <a:latin typeface="標楷體" panose="03000509000000000000" pitchFamily="65" charset="-120"/>
                <a:ea typeface="標楷體" panose="03000509000000000000" pitchFamily="65" charset="-120"/>
              </a:rPr>
              <a:t>：</a:t>
            </a:r>
            <a:r>
              <a:rPr lang="zh-TW" altLang="en-US" sz="2800" dirty="0">
                <a:solidFill>
                  <a:srgbClr val="000000"/>
                </a:solidFill>
                <a:latin typeface="標楷體" panose="03000509000000000000" pitchFamily="65" charset="-120"/>
                <a:ea typeface="標楷體" panose="03000509000000000000" pitchFamily="65" charset="-120"/>
              </a:rPr>
              <a:t>美術班</a:t>
            </a:r>
            <a:r>
              <a:rPr lang="en-US" altLang="zh-TW" sz="2800" dirty="0">
                <a:solidFill>
                  <a:srgbClr val="000000"/>
                </a:solidFill>
                <a:latin typeface="標楷體" panose="03000509000000000000" pitchFamily="65" charset="-120"/>
                <a:ea typeface="標楷體" panose="03000509000000000000" pitchFamily="65" charset="-120"/>
              </a:rPr>
              <a:t>1</a:t>
            </a:r>
            <a:r>
              <a:rPr lang="zh-TW" altLang="en-US" sz="2800" dirty="0">
                <a:solidFill>
                  <a:srgbClr val="000000"/>
                </a:solidFill>
                <a:latin typeface="標楷體" panose="03000509000000000000" pitchFamily="65" charset="-120"/>
                <a:ea typeface="標楷體" panose="03000509000000000000" pitchFamily="65" charset="-120"/>
              </a:rPr>
              <a:t>班</a:t>
            </a:r>
            <a:endParaRPr lang="en-US" altLang="zh-TW" sz="2800" dirty="0">
              <a:solidFill>
                <a:srgbClr val="000000"/>
              </a:solidFill>
              <a:latin typeface="標楷體" panose="03000509000000000000" pitchFamily="65" charset="-120"/>
              <a:ea typeface="標楷體" panose="03000509000000000000" pitchFamily="65" charset="-120"/>
            </a:endParaRPr>
          </a:p>
          <a:p>
            <a:pPr eaLnBrk="1" hangingPunct="1">
              <a:spcBef>
                <a:spcPct val="0"/>
              </a:spcBef>
              <a:buFontTx/>
              <a:buNone/>
            </a:pPr>
            <a:r>
              <a:rPr lang="zh-TW" altLang="en-US" sz="2800" dirty="0">
                <a:solidFill>
                  <a:srgbClr val="FF0000"/>
                </a:solidFill>
                <a:latin typeface="標楷體" panose="03000509000000000000" pitchFamily="65" charset="-120"/>
                <a:ea typeface="標楷體" panose="03000509000000000000" pitchFamily="65" charset="-120"/>
              </a:rPr>
              <a:t>陽明高中</a:t>
            </a:r>
            <a:r>
              <a:rPr lang="en-US" altLang="zh-TW" sz="2800" dirty="0">
                <a:solidFill>
                  <a:srgbClr val="FF0000"/>
                </a:solidFill>
                <a:latin typeface="標楷體" panose="03000509000000000000" pitchFamily="65" charset="-120"/>
                <a:ea typeface="標楷體" panose="03000509000000000000" pitchFamily="65" charset="-120"/>
              </a:rPr>
              <a:t>(1)</a:t>
            </a:r>
            <a:r>
              <a:rPr lang="zh-TW" altLang="en-US" sz="2800" dirty="0">
                <a:solidFill>
                  <a:srgbClr val="FF0000"/>
                </a:solidFill>
                <a:latin typeface="標楷體" panose="03000509000000000000" pitchFamily="65" charset="-120"/>
                <a:ea typeface="標楷體" panose="03000509000000000000" pitchFamily="65" charset="-120"/>
              </a:rPr>
              <a:t>：</a:t>
            </a:r>
            <a:r>
              <a:rPr lang="zh-TW" altLang="en-US" sz="2800" dirty="0">
                <a:solidFill>
                  <a:srgbClr val="000000"/>
                </a:solidFill>
                <a:latin typeface="標楷體" panose="03000509000000000000" pitchFamily="65" charset="-120"/>
                <a:ea typeface="標楷體" panose="03000509000000000000" pitchFamily="65" charset="-120"/>
              </a:rPr>
              <a:t>美術班</a:t>
            </a:r>
            <a:r>
              <a:rPr lang="en-US" altLang="zh-TW" sz="2800" dirty="0">
                <a:solidFill>
                  <a:srgbClr val="000000"/>
                </a:solidFill>
                <a:latin typeface="標楷體" panose="03000509000000000000" pitchFamily="65" charset="-120"/>
                <a:ea typeface="標楷體" panose="03000509000000000000" pitchFamily="65" charset="-120"/>
              </a:rPr>
              <a:t>1</a:t>
            </a:r>
            <a:r>
              <a:rPr lang="zh-TW" altLang="en-US" sz="2800" dirty="0">
                <a:solidFill>
                  <a:srgbClr val="000000"/>
                </a:solidFill>
                <a:latin typeface="標楷體" panose="03000509000000000000" pitchFamily="65" charset="-120"/>
                <a:ea typeface="標楷體" panose="03000509000000000000" pitchFamily="65" charset="-120"/>
              </a:rPr>
              <a:t>班</a:t>
            </a:r>
            <a:endParaRPr lang="en-US" altLang="zh-TW" sz="2800" dirty="0">
              <a:solidFill>
                <a:srgbClr val="000000"/>
              </a:solidFill>
              <a:latin typeface="標楷體" panose="03000509000000000000" pitchFamily="65" charset="-120"/>
              <a:ea typeface="標楷體" panose="03000509000000000000" pitchFamily="65" charset="-120"/>
            </a:endParaRPr>
          </a:p>
          <a:p>
            <a:pPr eaLnBrk="1" hangingPunct="1">
              <a:spcBef>
                <a:spcPct val="0"/>
              </a:spcBef>
              <a:buFontTx/>
              <a:buNone/>
            </a:pPr>
            <a:r>
              <a:rPr lang="zh-TW" altLang="en-US" sz="2800" dirty="0">
                <a:solidFill>
                  <a:srgbClr val="FF0000"/>
                </a:solidFill>
                <a:latin typeface="標楷體" panose="03000509000000000000" pitchFamily="65" charset="-120"/>
                <a:ea typeface="標楷體" panose="03000509000000000000" pitchFamily="65" charset="-120"/>
              </a:rPr>
              <a:t>南崁高中</a:t>
            </a:r>
            <a:r>
              <a:rPr lang="en-US" altLang="zh-TW" sz="2800" dirty="0">
                <a:solidFill>
                  <a:srgbClr val="FF0000"/>
                </a:solidFill>
                <a:latin typeface="標楷體" panose="03000509000000000000" pitchFamily="65" charset="-120"/>
                <a:ea typeface="標楷體" panose="03000509000000000000" pitchFamily="65" charset="-120"/>
              </a:rPr>
              <a:t>(3)</a:t>
            </a:r>
            <a:r>
              <a:rPr lang="zh-TW" altLang="en-US" sz="2800" dirty="0">
                <a:solidFill>
                  <a:srgbClr val="FF0000"/>
                </a:solidFill>
                <a:latin typeface="標楷體" panose="03000509000000000000" pitchFamily="65" charset="-120"/>
                <a:ea typeface="標楷體" panose="03000509000000000000" pitchFamily="65" charset="-120"/>
              </a:rPr>
              <a:t>：</a:t>
            </a:r>
            <a:r>
              <a:rPr lang="zh-TW" altLang="en-US" sz="2800" dirty="0">
                <a:solidFill>
                  <a:srgbClr val="000000"/>
                </a:solidFill>
                <a:latin typeface="標楷體" panose="03000509000000000000" pitchFamily="65" charset="-120"/>
                <a:ea typeface="標楷體" panose="03000509000000000000" pitchFamily="65" charset="-120"/>
              </a:rPr>
              <a:t>體育班</a:t>
            </a:r>
            <a:r>
              <a:rPr lang="en-US" altLang="zh-TW" sz="2800" dirty="0">
                <a:solidFill>
                  <a:srgbClr val="000000"/>
                </a:solidFill>
                <a:latin typeface="標楷體" panose="03000509000000000000" pitchFamily="65" charset="-120"/>
                <a:ea typeface="標楷體" panose="03000509000000000000" pitchFamily="65" charset="-120"/>
              </a:rPr>
              <a:t>1</a:t>
            </a:r>
            <a:r>
              <a:rPr lang="zh-TW" altLang="en-US" sz="2800" dirty="0">
                <a:solidFill>
                  <a:srgbClr val="000000"/>
                </a:solidFill>
                <a:latin typeface="標楷體" panose="03000509000000000000" pitchFamily="65" charset="-120"/>
                <a:ea typeface="標楷體" panose="03000509000000000000" pitchFamily="65" charset="-120"/>
              </a:rPr>
              <a:t>班、音樂班</a:t>
            </a:r>
            <a:r>
              <a:rPr lang="en-US" altLang="zh-TW" sz="2800" dirty="0">
                <a:solidFill>
                  <a:srgbClr val="000000"/>
                </a:solidFill>
                <a:latin typeface="標楷體" panose="03000509000000000000" pitchFamily="65" charset="-120"/>
                <a:ea typeface="標楷體" panose="03000509000000000000" pitchFamily="65" charset="-120"/>
              </a:rPr>
              <a:t>1</a:t>
            </a:r>
            <a:r>
              <a:rPr lang="zh-TW" altLang="en-US" sz="2800" dirty="0">
                <a:solidFill>
                  <a:srgbClr val="000000"/>
                </a:solidFill>
                <a:latin typeface="標楷體" panose="03000509000000000000" pitchFamily="65" charset="-120"/>
                <a:ea typeface="標楷體" panose="03000509000000000000" pitchFamily="65" charset="-120"/>
              </a:rPr>
              <a:t>班、美術班</a:t>
            </a:r>
            <a:r>
              <a:rPr lang="en-US" altLang="zh-TW" sz="2800" dirty="0">
                <a:solidFill>
                  <a:srgbClr val="000000"/>
                </a:solidFill>
                <a:latin typeface="標楷體" panose="03000509000000000000" pitchFamily="65" charset="-120"/>
                <a:ea typeface="標楷體" panose="03000509000000000000" pitchFamily="65" charset="-120"/>
              </a:rPr>
              <a:t>1</a:t>
            </a:r>
            <a:r>
              <a:rPr lang="zh-TW" altLang="en-US" sz="2800" dirty="0">
                <a:solidFill>
                  <a:srgbClr val="000000"/>
                </a:solidFill>
                <a:latin typeface="標楷體" panose="03000509000000000000" pitchFamily="65" charset="-120"/>
                <a:ea typeface="標楷體" panose="03000509000000000000" pitchFamily="65" charset="-120"/>
              </a:rPr>
              <a:t>班</a:t>
            </a:r>
            <a:endParaRPr lang="en-US" altLang="zh-TW" sz="2800" dirty="0">
              <a:solidFill>
                <a:srgbClr val="000000"/>
              </a:solidFill>
              <a:latin typeface="標楷體" panose="03000509000000000000" pitchFamily="65" charset="-120"/>
              <a:ea typeface="標楷體" panose="03000509000000000000" pitchFamily="65" charset="-120"/>
            </a:endParaRPr>
          </a:p>
          <a:p>
            <a:pPr eaLnBrk="1" hangingPunct="1">
              <a:spcBef>
                <a:spcPct val="0"/>
              </a:spcBef>
              <a:buFontTx/>
              <a:buNone/>
            </a:pPr>
            <a:r>
              <a:rPr lang="zh-TW" altLang="en-US" sz="2800" dirty="0">
                <a:solidFill>
                  <a:srgbClr val="FF0000"/>
                </a:solidFill>
                <a:latin typeface="標楷體" panose="03000509000000000000" pitchFamily="65" charset="-120"/>
                <a:ea typeface="標楷體" panose="03000509000000000000" pitchFamily="65" charset="-120"/>
              </a:rPr>
              <a:t>永豐高中</a:t>
            </a:r>
            <a:r>
              <a:rPr lang="en-US" altLang="zh-TW" sz="2800" dirty="0">
                <a:solidFill>
                  <a:srgbClr val="FF0000"/>
                </a:solidFill>
                <a:latin typeface="標楷體" panose="03000509000000000000" pitchFamily="65" charset="-120"/>
                <a:ea typeface="標楷體" panose="03000509000000000000" pitchFamily="65" charset="-120"/>
              </a:rPr>
              <a:t>(2)</a:t>
            </a:r>
            <a:r>
              <a:rPr lang="zh-TW" altLang="en-US" sz="2800" dirty="0">
                <a:solidFill>
                  <a:srgbClr val="FF0000"/>
                </a:solidFill>
                <a:latin typeface="標楷體" panose="03000509000000000000" pitchFamily="65" charset="-120"/>
                <a:ea typeface="標楷體" panose="03000509000000000000" pitchFamily="65" charset="-120"/>
              </a:rPr>
              <a:t>：</a:t>
            </a:r>
            <a:r>
              <a:rPr lang="zh-TW" altLang="en-US" sz="2800" dirty="0">
                <a:solidFill>
                  <a:srgbClr val="000000"/>
                </a:solidFill>
                <a:latin typeface="標楷體" panose="03000509000000000000" pitchFamily="65" charset="-120"/>
                <a:ea typeface="標楷體" panose="03000509000000000000" pitchFamily="65" charset="-120"/>
              </a:rPr>
              <a:t>體育班</a:t>
            </a:r>
            <a:r>
              <a:rPr lang="en-US" altLang="zh-TW" sz="2800" dirty="0">
                <a:solidFill>
                  <a:srgbClr val="000000"/>
                </a:solidFill>
                <a:latin typeface="標楷體" panose="03000509000000000000" pitchFamily="65" charset="-120"/>
                <a:ea typeface="標楷體" panose="03000509000000000000" pitchFamily="65" charset="-120"/>
              </a:rPr>
              <a:t>2</a:t>
            </a:r>
            <a:r>
              <a:rPr lang="zh-TW" altLang="en-US" sz="2800" dirty="0">
                <a:solidFill>
                  <a:srgbClr val="000000"/>
                </a:solidFill>
                <a:latin typeface="標楷體" panose="03000509000000000000" pitchFamily="65" charset="-120"/>
                <a:ea typeface="標楷體" panose="03000509000000000000" pitchFamily="65" charset="-120"/>
              </a:rPr>
              <a:t>班</a:t>
            </a:r>
            <a:endParaRPr lang="en-US" altLang="zh-TW" sz="2800" dirty="0">
              <a:solidFill>
                <a:srgbClr val="000000"/>
              </a:solidFill>
              <a:latin typeface="標楷體" panose="03000509000000000000" pitchFamily="65" charset="-120"/>
              <a:ea typeface="標楷體" panose="03000509000000000000" pitchFamily="65" charset="-120"/>
            </a:endParaRPr>
          </a:p>
          <a:p>
            <a:pPr eaLnBrk="1" hangingPunct="1">
              <a:spcBef>
                <a:spcPct val="0"/>
              </a:spcBef>
              <a:buFontTx/>
              <a:buNone/>
            </a:pPr>
            <a:r>
              <a:rPr lang="zh-TW" altLang="en-US" sz="2800" dirty="0">
                <a:solidFill>
                  <a:srgbClr val="FF0000"/>
                </a:solidFill>
                <a:latin typeface="標楷體" panose="03000509000000000000" pitchFamily="65" charset="-120"/>
                <a:ea typeface="標楷體" panose="03000509000000000000" pitchFamily="65" charset="-120"/>
              </a:rPr>
              <a:t>平鎮高中</a:t>
            </a:r>
            <a:r>
              <a:rPr lang="en-US" altLang="zh-TW" sz="2800" dirty="0">
                <a:solidFill>
                  <a:srgbClr val="FF0000"/>
                </a:solidFill>
                <a:latin typeface="標楷體" panose="03000509000000000000" pitchFamily="65" charset="-120"/>
                <a:ea typeface="標楷體" panose="03000509000000000000" pitchFamily="65" charset="-120"/>
              </a:rPr>
              <a:t>(3)</a:t>
            </a:r>
            <a:r>
              <a:rPr lang="zh-TW" altLang="en-US" sz="2800" dirty="0">
                <a:solidFill>
                  <a:srgbClr val="FF0000"/>
                </a:solidFill>
                <a:latin typeface="標楷體" panose="03000509000000000000" pitchFamily="65" charset="-120"/>
                <a:ea typeface="標楷體" panose="03000509000000000000" pitchFamily="65" charset="-120"/>
              </a:rPr>
              <a:t>：</a:t>
            </a:r>
            <a:r>
              <a:rPr lang="zh-TW" altLang="en-US" sz="2800" dirty="0">
                <a:solidFill>
                  <a:srgbClr val="000000"/>
                </a:solidFill>
                <a:latin typeface="標楷體" panose="03000509000000000000" pitchFamily="65" charset="-120"/>
                <a:ea typeface="標楷體" panose="03000509000000000000" pitchFamily="65" charset="-120"/>
              </a:rPr>
              <a:t>體育班</a:t>
            </a:r>
            <a:r>
              <a:rPr lang="en-US" altLang="zh-TW" sz="2800" dirty="0">
                <a:solidFill>
                  <a:srgbClr val="000000"/>
                </a:solidFill>
                <a:latin typeface="標楷體" panose="03000509000000000000" pitchFamily="65" charset="-120"/>
                <a:ea typeface="標楷體" panose="03000509000000000000" pitchFamily="65" charset="-120"/>
              </a:rPr>
              <a:t>2</a:t>
            </a:r>
            <a:r>
              <a:rPr lang="zh-TW" altLang="en-US" sz="2800" dirty="0">
                <a:solidFill>
                  <a:srgbClr val="000000"/>
                </a:solidFill>
                <a:latin typeface="標楷體" panose="03000509000000000000" pitchFamily="65" charset="-120"/>
                <a:ea typeface="標楷體" panose="03000509000000000000" pitchFamily="65" charset="-120"/>
              </a:rPr>
              <a:t>班、美術班</a:t>
            </a:r>
            <a:r>
              <a:rPr lang="en-US" altLang="zh-TW" sz="2800" dirty="0">
                <a:solidFill>
                  <a:srgbClr val="000000"/>
                </a:solidFill>
                <a:latin typeface="標楷體" panose="03000509000000000000" pitchFamily="65" charset="-120"/>
                <a:ea typeface="標楷體" panose="03000509000000000000" pitchFamily="65" charset="-120"/>
              </a:rPr>
              <a:t>1</a:t>
            </a:r>
            <a:r>
              <a:rPr lang="zh-TW" altLang="en-US" sz="2800" dirty="0">
                <a:solidFill>
                  <a:srgbClr val="000000"/>
                </a:solidFill>
                <a:latin typeface="標楷體" panose="03000509000000000000" pitchFamily="65" charset="-120"/>
                <a:ea typeface="標楷體" panose="03000509000000000000" pitchFamily="65" charset="-120"/>
              </a:rPr>
              <a:t>班</a:t>
            </a:r>
          </a:p>
          <a:p>
            <a:pPr eaLnBrk="1" hangingPunct="1">
              <a:spcBef>
                <a:spcPct val="0"/>
              </a:spcBef>
              <a:buFontTx/>
              <a:buNone/>
            </a:pPr>
            <a:r>
              <a:rPr lang="zh-TW" altLang="en-US" sz="2800" dirty="0">
                <a:solidFill>
                  <a:srgbClr val="FF0000"/>
                </a:solidFill>
                <a:latin typeface="標楷體" panose="03000509000000000000" pitchFamily="65" charset="-120"/>
                <a:ea typeface="標楷體" panose="03000509000000000000" pitchFamily="65" charset="-120"/>
              </a:rPr>
              <a:t>大園高中</a:t>
            </a:r>
            <a:r>
              <a:rPr lang="en-US" altLang="zh-TW" sz="2800" dirty="0">
                <a:solidFill>
                  <a:srgbClr val="FF0000"/>
                </a:solidFill>
                <a:latin typeface="標楷體" panose="03000509000000000000" pitchFamily="65" charset="-120"/>
                <a:ea typeface="標楷體" panose="03000509000000000000" pitchFamily="65" charset="-120"/>
              </a:rPr>
              <a:t>(1)</a:t>
            </a:r>
            <a:r>
              <a:rPr lang="zh-TW" altLang="en-US" sz="2800" dirty="0">
                <a:solidFill>
                  <a:srgbClr val="FF0000"/>
                </a:solidFill>
                <a:latin typeface="標楷體" panose="03000509000000000000" pitchFamily="65" charset="-120"/>
                <a:ea typeface="標楷體" panose="03000509000000000000" pitchFamily="65" charset="-120"/>
              </a:rPr>
              <a:t>：</a:t>
            </a:r>
            <a:r>
              <a:rPr lang="zh-TW" altLang="en-US" sz="2800" dirty="0">
                <a:solidFill>
                  <a:srgbClr val="000000"/>
                </a:solidFill>
                <a:latin typeface="標楷體" panose="03000509000000000000" pitchFamily="65" charset="-120"/>
                <a:ea typeface="標楷體" panose="03000509000000000000" pitchFamily="65" charset="-120"/>
              </a:rPr>
              <a:t>體育班</a:t>
            </a:r>
            <a:r>
              <a:rPr lang="en-US" altLang="zh-TW" sz="2800" dirty="0">
                <a:solidFill>
                  <a:srgbClr val="000000"/>
                </a:solidFill>
                <a:latin typeface="標楷體" panose="03000509000000000000" pitchFamily="65" charset="-120"/>
                <a:ea typeface="標楷體" panose="03000509000000000000" pitchFamily="65" charset="-120"/>
              </a:rPr>
              <a:t>1</a:t>
            </a:r>
            <a:r>
              <a:rPr lang="zh-TW" altLang="en-US" sz="2800" dirty="0">
                <a:solidFill>
                  <a:srgbClr val="000000"/>
                </a:solidFill>
                <a:latin typeface="標楷體" panose="03000509000000000000" pitchFamily="65" charset="-120"/>
                <a:ea typeface="標楷體" panose="03000509000000000000" pitchFamily="65" charset="-120"/>
              </a:rPr>
              <a:t>班    </a:t>
            </a:r>
            <a:r>
              <a:rPr lang="zh-TW" altLang="en-US" sz="2800" dirty="0">
                <a:solidFill>
                  <a:srgbClr val="FF0000"/>
                </a:solidFill>
                <a:latin typeface="標楷體" panose="03000509000000000000" pitchFamily="65" charset="-120"/>
                <a:ea typeface="標楷體" panose="03000509000000000000" pitchFamily="65" charset="-120"/>
              </a:rPr>
              <a:t>楊梅高中</a:t>
            </a:r>
            <a:r>
              <a:rPr lang="en-US" altLang="zh-TW" sz="2800" dirty="0">
                <a:solidFill>
                  <a:srgbClr val="FF0000"/>
                </a:solidFill>
                <a:latin typeface="標楷體" panose="03000509000000000000" pitchFamily="65" charset="-120"/>
                <a:ea typeface="標楷體" panose="03000509000000000000" pitchFamily="65" charset="-120"/>
              </a:rPr>
              <a:t>(1)</a:t>
            </a:r>
            <a:r>
              <a:rPr lang="zh-TW" altLang="en-US" sz="2800" dirty="0">
                <a:solidFill>
                  <a:srgbClr val="FF0000"/>
                </a:solidFill>
                <a:latin typeface="標楷體" panose="03000509000000000000" pitchFamily="65" charset="-120"/>
                <a:ea typeface="標楷體" panose="03000509000000000000" pitchFamily="65" charset="-120"/>
              </a:rPr>
              <a:t>：</a:t>
            </a:r>
            <a:r>
              <a:rPr lang="zh-TW" altLang="en-US" sz="2800" dirty="0">
                <a:solidFill>
                  <a:srgbClr val="000000"/>
                </a:solidFill>
                <a:latin typeface="標楷體" panose="03000509000000000000" pitchFamily="65" charset="-120"/>
                <a:ea typeface="標楷體" panose="03000509000000000000" pitchFamily="65" charset="-120"/>
              </a:rPr>
              <a:t>體育班</a:t>
            </a:r>
            <a:r>
              <a:rPr lang="en-US" altLang="zh-TW" sz="2800" dirty="0">
                <a:solidFill>
                  <a:srgbClr val="000000"/>
                </a:solidFill>
                <a:latin typeface="標楷體" panose="03000509000000000000" pitchFamily="65" charset="-120"/>
                <a:ea typeface="標楷體" panose="03000509000000000000" pitchFamily="65" charset="-120"/>
              </a:rPr>
              <a:t>1</a:t>
            </a:r>
            <a:r>
              <a:rPr lang="zh-TW" altLang="en-US" sz="2800" dirty="0">
                <a:solidFill>
                  <a:srgbClr val="000000"/>
                </a:solidFill>
                <a:latin typeface="標楷體" panose="03000509000000000000" pitchFamily="65" charset="-120"/>
                <a:ea typeface="標楷體" panose="03000509000000000000" pitchFamily="65" charset="-120"/>
              </a:rPr>
              <a:t>班</a:t>
            </a:r>
          </a:p>
          <a:p>
            <a:pPr eaLnBrk="1" hangingPunct="1">
              <a:spcBef>
                <a:spcPct val="0"/>
              </a:spcBef>
              <a:buNone/>
            </a:pPr>
            <a:r>
              <a:rPr lang="zh-TW" altLang="en-US" sz="2800" dirty="0">
                <a:solidFill>
                  <a:srgbClr val="FF0000"/>
                </a:solidFill>
                <a:latin typeface="標楷體" panose="03000509000000000000" pitchFamily="65" charset="-120"/>
                <a:ea typeface="標楷體" panose="03000509000000000000" pitchFamily="65" charset="-120"/>
              </a:rPr>
              <a:t>大溪高中</a:t>
            </a:r>
            <a:r>
              <a:rPr lang="en-US" altLang="zh-TW" sz="2800" dirty="0">
                <a:solidFill>
                  <a:srgbClr val="FF0000"/>
                </a:solidFill>
                <a:latin typeface="標楷體" panose="03000509000000000000" pitchFamily="65" charset="-120"/>
                <a:ea typeface="標楷體" panose="03000509000000000000" pitchFamily="65" charset="-120"/>
              </a:rPr>
              <a:t>(1)</a:t>
            </a:r>
            <a:r>
              <a:rPr lang="zh-TW" altLang="en-US" sz="2800" dirty="0">
                <a:solidFill>
                  <a:srgbClr val="FF0000"/>
                </a:solidFill>
                <a:latin typeface="標楷體" panose="03000509000000000000" pitchFamily="65" charset="-120"/>
                <a:ea typeface="標楷體" panose="03000509000000000000" pitchFamily="65" charset="-120"/>
              </a:rPr>
              <a:t>：</a:t>
            </a:r>
            <a:r>
              <a:rPr lang="zh-TW" altLang="en-US" sz="2800" dirty="0">
                <a:solidFill>
                  <a:srgbClr val="000000"/>
                </a:solidFill>
                <a:latin typeface="標楷體" panose="03000509000000000000" pitchFamily="65" charset="-120"/>
                <a:ea typeface="標楷體" panose="03000509000000000000" pitchFamily="65" charset="-120"/>
              </a:rPr>
              <a:t>體育班</a:t>
            </a:r>
            <a:r>
              <a:rPr lang="en-US" altLang="zh-TW" sz="2800" dirty="0">
                <a:solidFill>
                  <a:srgbClr val="000000"/>
                </a:solidFill>
                <a:latin typeface="標楷體" panose="03000509000000000000" pitchFamily="65" charset="-120"/>
                <a:ea typeface="標楷體" panose="03000509000000000000" pitchFamily="65" charset="-120"/>
              </a:rPr>
              <a:t>1</a:t>
            </a:r>
            <a:r>
              <a:rPr lang="zh-TW" altLang="en-US" sz="2800" dirty="0">
                <a:solidFill>
                  <a:srgbClr val="000000"/>
                </a:solidFill>
                <a:latin typeface="標楷體" panose="03000509000000000000" pitchFamily="65" charset="-120"/>
                <a:ea typeface="標楷體" panose="03000509000000000000" pitchFamily="65" charset="-120"/>
              </a:rPr>
              <a:t>班    </a:t>
            </a:r>
            <a:r>
              <a:rPr lang="zh-TW" altLang="en-US" sz="2800" dirty="0">
                <a:solidFill>
                  <a:srgbClr val="FF0000"/>
                </a:solidFill>
                <a:latin typeface="標楷體" panose="03000509000000000000" pitchFamily="65" charset="-120"/>
                <a:ea typeface="標楷體" panose="03000509000000000000" pitchFamily="65" charset="-120"/>
              </a:rPr>
              <a:t>觀音高中</a:t>
            </a:r>
            <a:r>
              <a:rPr lang="en-US" altLang="zh-TW" sz="2800" dirty="0">
                <a:solidFill>
                  <a:srgbClr val="FF0000"/>
                </a:solidFill>
                <a:latin typeface="標楷體" panose="03000509000000000000" pitchFamily="65" charset="-120"/>
                <a:ea typeface="標楷體" panose="03000509000000000000" pitchFamily="65" charset="-120"/>
              </a:rPr>
              <a:t>(1)</a:t>
            </a:r>
            <a:r>
              <a:rPr lang="zh-TW" altLang="en-US" sz="2800" dirty="0">
                <a:solidFill>
                  <a:srgbClr val="FF0000"/>
                </a:solidFill>
                <a:latin typeface="標楷體" panose="03000509000000000000" pitchFamily="65" charset="-120"/>
                <a:ea typeface="標楷體" panose="03000509000000000000" pitchFamily="65" charset="-120"/>
              </a:rPr>
              <a:t>：</a:t>
            </a:r>
            <a:r>
              <a:rPr lang="zh-TW" altLang="en-US" sz="2800" dirty="0">
                <a:solidFill>
                  <a:srgbClr val="000000"/>
                </a:solidFill>
                <a:latin typeface="標楷體" panose="03000509000000000000" pitchFamily="65" charset="-120"/>
                <a:ea typeface="標楷體" panose="03000509000000000000" pitchFamily="65" charset="-120"/>
              </a:rPr>
              <a:t>體育班</a:t>
            </a:r>
            <a:r>
              <a:rPr lang="en-US" altLang="zh-TW" sz="2800" dirty="0">
                <a:solidFill>
                  <a:srgbClr val="000000"/>
                </a:solidFill>
                <a:latin typeface="標楷體" panose="03000509000000000000" pitchFamily="65" charset="-120"/>
                <a:ea typeface="標楷體" panose="03000509000000000000" pitchFamily="65" charset="-120"/>
              </a:rPr>
              <a:t>1</a:t>
            </a:r>
            <a:r>
              <a:rPr lang="zh-TW" altLang="en-US" sz="2800" dirty="0">
                <a:solidFill>
                  <a:srgbClr val="000000"/>
                </a:solidFill>
                <a:latin typeface="標楷體" panose="03000509000000000000" pitchFamily="65" charset="-120"/>
                <a:ea typeface="標楷體" panose="03000509000000000000" pitchFamily="65" charset="-120"/>
              </a:rPr>
              <a:t>班</a:t>
            </a:r>
          </a:p>
          <a:p>
            <a:pPr eaLnBrk="1" hangingPunct="1">
              <a:spcBef>
                <a:spcPct val="0"/>
              </a:spcBef>
              <a:buNone/>
            </a:pPr>
            <a:r>
              <a:rPr lang="zh-TW" altLang="en-US" sz="2800" dirty="0">
                <a:solidFill>
                  <a:srgbClr val="FF0000"/>
                </a:solidFill>
                <a:latin typeface="標楷體" panose="03000509000000000000" pitchFamily="65" charset="-120"/>
                <a:ea typeface="標楷體" panose="03000509000000000000" pitchFamily="65" charset="-120"/>
              </a:rPr>
              <a:t>北科附工</a:t>
            </a:r>
            <a:r>
              <a:rPr lang="en-US" altLang="zh-TW" sz="2800" dirty="0">
                <a:solidFill>
                  <a:srgbClr val="FF0000"/>
                </a:solidFill>
                <a:latin typeface="標楷體" panose="03000509000000000000" pitchFamily="65" charset="-120"/>
                <a:ea typeface="標楷體" panose="03000509000000000000" pitchFamily="65" charset="-120"/>
              </a:rPr>
              <a:t>(2)</a:t>
            </a:r>
            <a:r>
              <a:rPr lang="zh-TW" altLang="en-US" sz="2800" dirty="0">
                <a:solidFill>
                  <a:srgbClr val="FF0000"/>
                </a:solidFill>
                <a:latin typeface="標楷體" panose="03000509000000000000" pitchFamily="65" charset="-120"/>
                <a:ea typeface="標楷體" panose="03000509000000000000" pitchFamily="65" charset="-120"/>
              </a:rPr>
              <a:t>：</a:t>
            </a:r>
            <a:r>
              <a:rPr lang="zh-TW" altLang="en-US" sz="2800" dirty="0">
                <a:solidFill>
                  <a:srgbClr val="000000"/>
                </a:solidFill>
                <a:latin typeface="標楷體" panose="03000509000000000000" pitchFamily="65" charset="-120"/>
                <a:ea typeface="標楷體" panose="03000509000000000000" pitchFamily="65" charset="-120"/>
              </a:rPr>
              <a:t>體育班</a:t>
            </a:r>
            <a:r>
              <a:rPr lang="en-US" altLang="zh-TW" sz="2800" dirty="0">
                <a:solidFill>
                  <a:srgbClr val="000000"/>
                </a:solidFill>
                <a:latin typeface="標楷體" panose="03000509000000000000" pitchFamily="65" charset="-120"/>
                <a:ea typeface="標楷體" panose="03000509000000000000" pitchFamily="65" charset="-120"/>
              </a:rPr>
              <a:t>2</a:t>
            </a:r>
            <a:r>
              <a:rPr lang="zh-TW" altLang="en-US" sz="2800" dirty="0">
                <a:solidFill>
                  <a:srgbClr val="000000"/>
                </a:solidFill>
                <a:latin typeface="標楷體" panose="03000509000000000000" pitchFamily="65" charset="-120"/>
                <a:ea typeface="標楷體" panose="03000509000000000000" pitchFamily="65" charset="-120"/>
              </a:rPr>
              <a:t>班    </a:t>
            </a:r>
            <a:r>
              <a:rPr lang="zh-TW" altLang="en-US" sz="2800" dirty="0">
                <a:solidFill>
                  <a:srgbClr val="FF0000"/>
                </a:solidFill>
                <a:latin typeface="標楷體" panose="03000509000000000000" pitchFamily="65" charset="-120"/>
                <a:ea typeface="標楷體" panose="03000509000000000000" pitchFamily="65" charset="-120"/>
              </a:rPr>
              <a:t>新屋高中</a:t>
            </a:r>
            <a:r>
              <a:rPr lang="en-US" altLang="zh-TW" sz="2800" dirty="0">
                <a:solidFill>
                  <a:srgbClr val="FF0000"/>
                </a:solidFill>
                <a:latin typeface="標楷體" panose="03000509000000000000" pitchFamily="65" charset="-120"/>
                <a:ea typeface="標楷體" panose="03000509000000000000" pitchFamily="65" charset="-120"/>
              </a:rPr>
              <a:t>(1)</a:t>
            </a:r>
            <a:r>
              <a:rPr lang="zh-TW" altLang="en-US" sz="2800" dirty="0">
                <a:solidFill>
                  <a:srgbClr val="FF0000"/>
                </a:solidFill>
                <a:latin typeface="標楷體" panose="03000509000000000000" pitchFamily="65" charset="-120"/>
                <a:ea typeface="標楷體" panose="03000509000000000000" pitchFamily="65" charset="-120"/>
              </a:rPr>
              <a:t>：</a:t>
            </a:r>
            <a:r>
              <a:rPr lang="zh-TW" altLang="en-US" sz="2800" dirty="0">
                <a:solidFill>
                  <a:srgbClr val="000000"/>
                </a:solidFill>
                <a:latin typeface="標楷體" panose="03000509000000000000" pitchFamily="65" charset="-120"/>
                <a:ea typeface="標楷體" panose="03000509000000000000" pitchFamily="65" charset="-120"/>
              </a:rPr>
              <a:t>體育班</a:t>
            </a:r>
            <a:r>
              <a:rPr lang="en-US" altLang="zh-TW" sz="2800" dirty="0">
                <a:solidFill>
                  <a:srgbClr val="000000"/>
                </a:solidFill>
                <a:latin typeface="標楷體" panose="03000509000000000000" pitchFamily="65" charset="-120"/>
                <a:ea typeface="標楷體" panose="03000509000000000000" pitchFamily="65" charset="-120"/>
              </a:rPr>
              <a:t>1</a:t>
            </a:r>
            <a:r>
              <a:rPr lang="zh-TW" altLang="en-US" sz="2800" dirty="0">
                <a:solidFill>
                  <a:srgbClr val="000000"/>
                </a:solidFill>
                <a:latin typeface="標楷體" panose="03000509000000000000" pitchFamily="65" charset="-120"/>
                <a:ea typeface="標楷體" panose="03000509000000000000" pitchFamily="65" charset="-120"/>
              </a:rPr>
              <a:t>班</a:t>
            </a:r>
            <a:endParaRPr lang="en-US" altLang="zh-TW" sz="2800" dirty="0">
              <a:solidFill>
                <a:srgbClr val="000000"/>
              </a:solidFill>
              <a:latin typeface="標楷體" panose="03000509000000000000" pitchFamily="65" charset="-120"/>
              <a:ea typeface="標楷體" panose="03000509000000000000" pitchFamily="65" charset="-120"/>
            </a:endParaRPr>
          </a:p>
          <a:p>
            <a:pPr eaLnBrk="1" hangingPunct="1">
              <a:spcBef>
                <a:spcPct val="0"/>
              </a:spcBef>
              <a:buNone/>
            </a:pPr>
            <a:r>
              <a:rPr lang="zh-TW" altLang="en-US" sz="2800" dirty="0">
                <a:solidFill>
                  <a:srgbClr val="FF0000"/>
                </a:solidFill>
                <a:latin typeface="標楷體" panose="03000509000000000000" pitchFamily="65" charset="-120"/>
                <a:ea typeface="標楷體" panose="03000509000000000000" pitchFamily="65" charset="-120"/>
              </a:rPr>
              <a:t>壽山高中</a:t>
            </a:r>
            <a:r>
              <a:rPr lang="en-US" altLang="zh-TW" sz="2800" dirty="0">
                <a:solidFill>
                  <a:srgbClr val="FF0000"/>
                </a:solidFill>
                <a:latin typeface="標楷體" panose="03000509000000000000" pitchFamily="65" charset="-120"/>
                <a:ea typeface="標楷體" panose="03000509000000000000" pitchFamily="65" charset="-120"/>
              </a:rPr>
              <a:t>(2)</a:t>
            </a:r>
            <a:r>
              <a:rPr lang="zh-TW" altLang="en-US" sz="2800" dirty="0">
                <a:solidFill>
                  <a:srgbClr val="FF0000"/>
                </a:solidFill>
                <a:latin typeface="標楷體" panose="03000509000000000000" pitchFamily="65" charset="-120"/>
                <a:ea typeface="標楷體" panose="03000509000000000000" pitchFamily="65" charset="-120"/>
              </a:rPr>
              <a:t>：</a:t>
            </a:r>
            <a:r>
              <a:rPr lang="zh-TW" altLang="en-US" sz="2800" dirty="0">
                <a:solidFill>
                  <a:srgbClr val="000000"/>
                </a:solidFill>
                <a:latin typeface="標楷體" panose="03000509000000000000" pitchFamily="65" charset="-120"/>
                <a:ea typeface="標楷體" panose="03000509000000000000" pitchFamily="65" charset="-120"/>
              </a:rPr>
              <a:t>體育班</a:t>
            </a:r>
            <a:r>
              <a:rPr lang="en-US" altLang="zh-TW" sz="2800" dirty="0">
                <a:solidFill>
                  <a:srgbClr val="000000"/>
                </a:solidFill>
                <a:latin typeface="標楷體" panose="03000509000000000000" pitchFamily="65" charset="-120"/>
                <a:ea typeface="標楷體" panose="03000509000000000000" pitchFamily="65" charset="-120"/>
              </a:rPr>
              <a:t>2</a:t>
            </a:r>
            <a:r>
              <a:rPr lang="zh-TW" altLang="en-US" sz="2800" dirty="0">
                <a:solidFill>
                  <a:srgbClr val="000000"/>
                </a:solidFill>
                <a:latin typeface="標楷體" panose="03000509000000000000" pitchFamily="65" charset="-120"/>
                <a:ea typeface="標楷體" panose="03000509000000000000" pitchFamily="65" charset="-120"/>
              </a:rPr>
              <a:t>班</a:t>
            </a:r>
            <a:endParaRPr lang="en-US" altLang="zh-TW" sz="2800" dirty="0">
              <a:solidFill>
                <a:srgbClr val="000000"/>
              </a:solidFill>
              <a:latin typeface="標楷體" panose="03000509000000000000" pitchFamily="65" charset="-120"/>
              <a:ea typeface="標楷體" panose="03000509000000000000" pitchFamily="65" charset="-120"/>
            </a:endParaRPr>
          </a:p>
          <a:p>
            <a:pPr eaLnBrk="1" hangingPunct="1">
              <a:spcBef>
                <a:spcPct val="0"/>
              </a:spcBef>
              <a:buFontTx/>
              <a:buNone/>
            </a:pPr>
            <a:endParaRPr lang="en-US" altLang="zh-TW" sz="2800" dirty="0">
              <a:solidFill>
                <a:srgbClr val="000000"/>
              </a:solidFill>
              <a:latin typeface="標楷體" panose="03000509000000000000" pitchFamily="65" charset="-120"/>
              <a:ea typeface="標楷體" panose="03000509000000000000" pitchFamily="65" charset="-120"/>
            </a:endParaRPr>
          </a:p>
        </p:txBody>
      </p:sp>
    </p:spTree>
    <p:custDataLst>
      <p:tags r:id="rId1"/>
    </p:custData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E13EE37E-3C7A-44F3-9F39-D580EA11322D}"/>
              </a:ext>
            </a:extLst>
          </p:cNvPr>
          <p:cNvSpPr>
            <a:spLocks noGrp="1"/>
          </p:cNvSpPr>
          <p:nvPr>
            <p:ph type="ctrTitle" idx="4294967295"/>
          </p:nvPr>
        </p:nvSpPr>
        <p:spPr>
          <a:xfrm>
            <a:off x="1703388" y="1714501"/>
            <a:ext cx="8964612" cy="1470025"/>
          </a:xfrm>
          <a:effectLst>
            <a:outerShdw blurRad="50800" dist="38100" dir="2700000" algn="tl" rotWithShape="0">
              <a:prstClr val="black">
                <a:alpha val="40000"/>
              </a:prstClr>
            </a:outerShdw>
          </a:effectLst>
        </p:spPr>
        <p:txBody>
          <a:bodyPr>
            <a:noAutofit/>
          </a:bodyPr>
          <a:lstStyle/>
          <a:p>
            <a:pPr eaLnBrk="1" hangingPunct="1">
              <a:defRPr/>
            </a:pPr>
            <a:r>
              <a:rPr lang="zh-TW" altLang="en-US" sz="6000" dirty="0">
                <a:solidFill>
                  <a:srgbClr val="0000FF"/>
                </a:solidFill>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rPr>
              <a:t>專業群科甄選</a:t>
            </a:r>
            <a:r>
              <a:rPr lang="en-US" altLang="zh-TW" sz="6000"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rPr>
              <a:t>(</a:t>
            </a:r>
            <a:r>
              <a:rPr lang="zh-TW" altLang="en-US" sz="6000"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rPr>
              <a:t>特色招生</a:t>
            </a:r>
            <a:r>
              <a:rPr lang="en-US" altLang="zh-TW" sz="6000"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rPr>
              <a:t>)</a:t>
            </a:r>
            <a:endParaRPr lang="zh-TW" altLang="en-US" sz="2800"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endParaRPr>
          </a:p>
        </p:txBody>
      </p:sp>
      <p:pic>
        <p:nvPicPr>
          <p:cNvPr id="22531" name="群組 4">
            <a:extLst>
              <a:ext uri="{FF2B5EF4-FFF2-40B4-BE49-F238E27FC236}">
                <a16:creationId xmlns:a16="http://schemas.microsoft.com/office/drawing/2014/main" id="{D452935B-B10C-4673-8187-2AFE8B408328}"/>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306810" y="4221088"/>
            <a:ext cx="1829750" cy="1728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cSld>
  <p:clrMapOvr>
    <a:masterClrMapping/>
  </p:clrMapOvr>
  <p:transition spd="slow">
    <p:fade/>
  </p:transition>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09634" name="Group 34">
            <a:extLst>
              <a:ext uri="{FF2B5EF4-FFF2-40B4-BE49-F238E27FC236}">
                <a16:creationId xmlns:a16="http://schemas.microsoft.com/office/drawing/2014/main" id="{992CDE3E-7A07-4389-9DF8-ABE89164706A}"/>
              </a:ext>
            </a:extLst>
          </p:cNvPr>
          <p:cNvGraphicFramePr>
            <a:graphicFrameLocks noGrp="1"/>
          </p:cNvGraphicFramePr>
          <p:nvPr>
            <p:extLst>
              <p:ext uri="{D42A27DB-BD31-4B8C-83A1-F6EECF244321}">
                <p14:modId xmlns:p14="http://schemas.microsoft.com/office/powerpoint/2010/main" val="608581931"/>
              </p:ext>
            </p:extLst>
          </p:nvPr>
        </p:nvGraphicFramePr>
        <p:xfrm>
          <a:off x="263352" y="453557"/>
          <a:ext cx="11737305" cy="6335072"/>
        </p:xfrm>
        <a:graphic>
          <a:graphicData uri="http://schemas.openxmlformats.org/drawingml/2006/table">
            <a:tbl>
              <a:tblPr/>
              <a:tblGrid>
                <a:gridCol w="2097163">
                  <a:extLst>
                    <a:ext uri="{9D8B030D-6E8A-4147-A177-3AD203B41FA5}">
                      <a16:colId xmlns:a16="http://schemas.microsoft.com/office/drawing/2014/main" val="20000"/>
                    </a:ext>
                  </a:extLst>
                </a:gridCol>
                <a:gridCol w="593261">
                  <a:extLst>
                    <a:ext uri="{9D8B030D-6E8A-4147-A177-3AD203B41FA5}">
                      <a16:colId xmlns:a16="http://schemas.microsoft.com/office/drawing/2014/main" val="20001"/>
                    </a:ext>
                  </a:extLst>
                </a:gridCol>
                <a:gridCol w="9046881">
                  <a:extLst>
                    <a:ext uri="{9D8B030D-6E8A-4147-A177-3AD203B41FA5}">
                      <a16:colId xmlns:a16="http://schemas.microsoft.com/office/drawing/2014/main" val="20002"/>
                    </a:ext>
                  </a:extLst>
                </a:gridCol>
              </a:tblGrid>
              <a:tr h="291634">
                <a:tc gridSpan="3">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TW" altLang="en-US" sz="2000" b="1"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                     </a:t>
                      </a:r>
                      <a:r>
                        <a:rPr kumimoji="0" lang="zh-TW" altLang="zh-TW" sz="2000" b="1" i="0" u="none" strike="noStrike" cap="none" normalizeH="0" baseline="0" dirty="0">
                          <a:ln>
                            <a:noFill/>
                          </a:ln>
                          <a:solidFill>
                            <a:srgbClr val="FF0000"/>
                          </a:solidFill>
                          <a:effectLst/>
                          <a:latin typeface="標楷體" pitchFamily="65" charset="-120"/>
                          <a:ea typeface="標楷體" pitchFamily="65" charset="-120"/>
                          <a:cs typeface="Times New Roman" pitchFamily="18" charset="0"/>
                        </a:rPr>
                        <a:t>各校術科考試類型歸類</a:t>
                      </a:r>
                      <a:r>
                        <a:rPr kumimoji="0" lang="en-US" altLang="zh-TW" sz="2000" b="1" i="0" u="none" strike="noStrike" cap="none" normalizeH="0" baseline="0" dirty="0">
                          <a:ln>
                            <a:noFill/>
                          </a:ln>
                          <a:solidFill>
                            <a:srgbClr val="FF0000"/>
                          </a:solidFill>
                          <a:effectLst/>
                          <a:latin typeface="標楷體" pitchFamily="65" charset="-120"/>
                          <a:ea typeface="標楷體" pitchFamily="65" charset="-120"/>
                          <a:cs typeface="Times New Roman" pitchFamily="18" charset="0"/>
                        </a:rPr>
                        <a:t>(</a:t>
                      </a:r>
                      <a:r>
                        <a:rPr kumimoji="0" lang="zh-TW" altLang="en-US" sz="2000" b="1" i="0" u="none" strike="noStrike" cap="none" normalizeH="0" baseline="0" dirty="0">
                          <a:ln>
                            <a:noFill/>
                          </a:ln>
                          <a:solidFill>
                            <a:srgbClr val="FF0000"/>
                          </a:solidFill>
                          <a:effectLst/>
                          <a:latin typeface="標楷體" pitchFamily="65" charset="-120"/>
                          <a:ea typeface="標楷體" pitchFamily="65" charset="-120"/>
                          <a:cs typeface="Times New Roman" pitchFamily="18" charset="0"/>
                        </a:rPr>
                        <a:t>參考，以簡章為準</a:t>
                      </a:r>
                      <a:r>
                        <a:rPr kumimoji="0" lang="en-US" altLang="zh-TW" sz="2000" b="1" i="0" u="none" strike="noStrike" cap="none" normalizeH="0" baseline="0" dirty="0">
                          <a:ln>
                            <a:noFill/>
                          </a:ln>
                          <a:solidFill>
                            <a:srgbClr val="FF0000"/>
                          </a:solidFill>
                          <a:effectLst/>
                          <a:latin typeface="標楷體" pitchFamily="65" charset="-120"/>
                          <a:ea typeface="標楷體" pitchFamily="65" charset="-120"/>
                          <a:cs typeface="Times New Roman" pitchFamily="18" charset="0"/>
                        </a:rPr>
                        <a:t>)</a:t>
                      </a:r>
                      <a:endParaRPr kumimoji="0" lang="zh-TW" altLang="zh-TW" sz="2000" b="1" i="0" u="none" strike="noStrike" cap="none" normalizeH="0" baseline="0" dirty="0">
                        <a:ln>
                          <a:noFill/>
                        </a:ln>
                        <a:solidFill>
                          <a:srgbClr val="FF0000"/>
                        </a:solidFill>
                        <a:effectLst/>
                        <a:latin typeface="標楷體" pitchFamily="65" charset="-120"/>
                        <a:ea typeface="標楷體" pitchFamily="65" charset="-120"/>
                        <a:cs typeface="Times New Roman" pitchFamily="18" charset="0"/>
                      </a:endParaRPr>
                    </a:p>
                  </a:txBody>
                  <a:tcPr marL="29706" marR="29706" marT="0" marB="0"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zh-TW" altLang="en-US"/>
                    </a:p>
                  </a:txBody>
                  <a:tcPr/>
                </a:tc>
                <a:tc hMerge="1">
                  <a:txBody>
                    <a:bodyPr/>
                    <a:lstStyle/>
                    <a:p>
                      <a:endParaRPr lang="zh-TW" altLang="en-US"/>
                    </a:p>
                  </a:txBody>
                  <a:tcPr/>
                </a:tc>
                <a:extLst>
                  <a:ext uri="{0D108BD9-81ED-4DB2-BD59-A6C34878D82A}">
                    <a16:rowId xmlns:a16="http://schemas.microsoft.com/office/drawing/2014/main" val="10000"/>
                  </a:ext>
                </a:extLst>
              </a:tr>
              <a:tr h="295263">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考試類型</a:t>
                      </a:r>
                    </a:p>
                  </a:txBody>
                  <a:tcPr marL="29706" marR="29706"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科數</a:t>
                      </a:r>
                    </a:p>
                  </a:txBody>
                  <a:tcPr marL="29706" marR="29706"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學校科別</a:t>
                      </a:r>
                    </a:p>
                  </a:txBody>
                  <a:tcPr marL="29706" marR="29706"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777399">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術科</a:t>
                      </a:r>
                      <a:r>
                        <a:rPr kumimoji="0" lang="en-US"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面試</a:t>
                      </a:r>
                    </a:p>
                  </a:txBody>
                  <a:tcPr marL="29706" marR="29706"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52</a:t>
                      </a:r>
                    </a:p>
                  </a:txBody>
                  <a:tcPr marL="29706" marR="29706"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1.</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大興：電機科、餐管科、資訊科、時尚造型科</a:t>
                      </a:r>
                      <a:endParaRPr kumimoji="0" lang="en-US"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2.</a:t>
                      </a:r>
                      <a:r>
                        <a:rPr kumimoji="0" lang="zh-TW"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育達</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資訊</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科</a:t>
                      </a:r>
                      <a:r>
                        <a:rPr kumimoji="0" lang="zh-TW"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、資處</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科</a:t>
                      </a:r>
                      <a:r>
                        <a:rPr kumimoji="0" lang="zh-TW"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、廣設</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科</a:t>
                      </a:r>
                      <a:r>
                        <a:rPr kumimoji="0" lang="zh-TW"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、時尚</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造型科</a:t>
                      </a:r>
                      <a:r>
                        <a:rPr kumimoji="0" lang="zh-TW"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、幼保</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科</a:t>
                      </a:r>
                      <a:r>
                        <a:rPr kumimoji="0" lang="zh-TW"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、餐管</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科</a:t>
                      </a:r>
                      <a:r>
                        <a:rPr kumimoji="0" lang="zh-TW"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應英科</a:t>
                      </a:r>
                      <a:endParaRPr kumimoji="0" lang="en-US"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3.</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啟英：汽車科、電商科、應日科、應英科、時尚造型科、廣設科、表藝科、餐飲科、資訊科</a:t>
                      </a:r>
                      <a:endParaRPr kumimoji="0" lang="en-US"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4.</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永平：資處科</a:t>
                      </a:r>
                      <a:r>
                        <a:rPr kumimoji="0" lang="en-US"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電競實務</a:t>
                      </a:r>
                      <a:r>
                        <a:rPr kumimoji="0" lang="en-US"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、汽車</a:t>
                      </a:r>
                      <a:r>
                        <a:rPr kumimoji="0" lang="en-US"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維修實務</a:t>
                      </a:r>
                      <a:r>
                        <a:rPr kumimoji="0" lang="en-US"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、餐管（</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國際餐飲廚藝</a:t>
                      </a:r>
                      <a:r>
                        <a:rPr kumimoji="0" lang="zh-TW"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餐管（烘焙）、餐管（鐵板燒</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料理</a:t>
                      </a:r>
                      <a:r>
                        <a:rPr kumimoji="0" lang="zh-TW"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觀光</a:t>
                      </a:r>
                      <a:r>
                        <a:rPr kumimoji="0" lang="zh-TW"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飲料調製</a:t>
                      </a:r>
                      <a:r>
                        <a:rPr kumimoji="0" lang="zh-TW"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表</a:t>
                      </a:r>
                      <a:r>
                        <a:rPr kumimoji="0" lang="zh-TW"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演藝術</a:t>
                      </a:r>
                      <a:r>
                        <a:rPr kumimoji="0" lang="en-US"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綜藝表演</a:t>
                      </a:r>
                      <a:r>
                        <a:rPr kumimoji="0" lang="en-US"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p>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5.</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世紀綠能：機械科、汽車科、幼保科、資訊科</a:t>
                      </a:r>
                      <a:r>
                        <a:rPr kumimoji="0" lang="zh-TW"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餐管</a:t>
                      </a:r>
                      <a:r>
                        <a:rPr kumimoji="0" lang="en-US"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異國料理</a:t>
                      </a:r>
                      <a:r>
                        <a:rPr kumimoji="0" lang="en-US"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p>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6.</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至善：家具木工科、幼兒保育科、觀光科、農產行銷科</a:t>
                      </a:r>
                      <a:endParaRPr kumimoji="0" lang="en-US"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7.</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六和：機電科</a:t>
                      </a:r>
                      <a:endParaRPr kumimoji="0" lang="en-US"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8.</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方曙：照顧服務科、飛修科、資訊科</a:t>
                      </a:r>
                      <a:endParaRPr kumimoji="0" lang="en-US"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9.</a:t>
                      </a:r>
                      <a:r>
                        <a:rPr kumimoji="0" lang="zh-TW"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治平</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資訊</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科</a:t>
                      </a:r>
                      <a:r>
                        <a:rPr kumimoji="0" lang="zh-TW"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、資處</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科</a:t>
                      </a:r>
                      <a:r>
                        <a:rPr kumimoji="0" lang="zh-TW"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、應英</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科</a:t>
                      </a:r>
                      <a:r>
                        <a:rPr kumimoji="0" lang="zh-TW"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、應日</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科</a:t>
                      </a:r>
                      <a:r>
                        <a:rPr kumimoji="0" lang="zh-TW"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、電機</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科</a:t>
                      </a:r>
                      <a:r>
                        <a:rPr kumimoji="0" lang="en-US"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電機達人</a:t>
                      </a:r>
                      <a:r>
                        <a:rPr kumimoji="0" lang="en-US"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、時尚</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造型科</a:t>
                      </a:r>
                      <a:r>
                        <a:rPr kumimoji="0" lang="en-US"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整體造型設計</a:t>
                      </a:r>
                      <a:r>
                        <a:rPr kumimoji="0" lang="en-US"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p>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10.</a:t>
                      </a:r>
                      <a:r>
                        <a:rPr kumimoji="0" lang="zh-TW" altLang="en-US" sz="18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cs typeface="Times New Roman" pitchFamily="18" charset="0"/>
                        </a:rPr>
                        <a:t>光啟：電機科、汽車科</a:t>
                      </a:r>
                      <a:endParaRPr kumimoji="0" lang="en-US" altLang="zh-TW" sz="18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18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cs typeface="Times New Roman" pitchFamily="18" charset="0"/>
                        </a:rPr>
                        <a:t>11.</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rPr>
                        <a:t>清華：餐管科</a:t>
                      </a:r>
                      <a:r>
                        <a:rPr kumimoji="0" lang="zh-TW" altLang="zh-TW" sz="1800" b="0" i="0" u="none" strike="noStrike" cap="none" normalizeH="0" baseline="0" dirty="0">
                          <a:ln>
                            <a:noFill/>
                          </a:ln>
                          <a:solidFill>
                            <a:schemeClr val="tx1"/>
                          </a:solidFill>
                          <a:effectLst/>
                          <a:latin typeface="標楷體" pitchFamily="65" charset="-120"/>
                          <a:ea typeface="標楷體" pitchFamily="65" charset="-120"/>
                        </a:rPr>
                        <a:t>、</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rPr>
                        <a:t>軌道車輛科</a:t>
                      </a:r>
                      <a:r>
                        <a:rPr kumimoji="0" lang="zh-TW" altLang="zh-TW" sz="1800" b="0" i="0" u="none" strike="noStrike" cap="none" normalizeH="0" baseline="0" dirty="0">
                          <a:ln>
                            <a:noFill/>
                          </a:ln>
                          <a:solidFill>
                            <a:schemeClr val="tx1"/>
                          </a:solidFill>
                          <a:effectLst/>
                          <a:latin typeface="標楷體" pitchFamily="65" charset="-120"/>
                          <a:ea typeface="標楷體" pitchFamily="65" charset="-120"/>
                        </a:rPr>
                        <a:t>、</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rPr>
                        <a:t>汽車科、資訊科</a:t>
                      </a:r>
                      <a:endParaRPr kumimoji="0" lang="zh-TW"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endParaRPr>
                    </a:p>
                  </a:txBody>
                  <a:tcPr marL="29706" marR="29706"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482912">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術科</a:t>
                      </a:r>
                      <a:r>
                        <a:rPr kumimoji="0" lang="en-US"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書審</a:t>
                      </a:r>
                    </a:p>
                  </a:txBody>
                  <a:tcPr marL="29706" marR="29706"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1</a:t>
                      </a:r>
                    </a:p>
                  </a:txBody>
                  <a:tcPr marL="29706" marR="29706"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TW" altLang="en-US" sz="2000" b="0" i="0" u="none" strike="noStrike" cap="none" normalizeH="0" baseline="0" dirty="0">
                          <a:ln>
                            <a:noFill/>
                          </a:ln>
                          <a:solidFill>
                            <a:schemeClr val="tx1"/>
                          </a:solidFill>
                          <a:effectLst/>
                          <a:latin typeface="標楷體" pitchFamily="65" charset="-120"/>
                          <a:ea typeface="標楷體" pitchFamily="65" charset="-120"/>
                        </a:rPr>
                        <a:t>北科附工汽車</a:t>
                      </a:r>
                      <a:endParaRPr kumimoji="0" lang="zh-TW" altLang="zh-TW" sz="2000" b="0" i="0" u="none" strike="noStrike" cap="none" normalizeH="0" baseline="0" dirty="0">
                        <a:ln>
                          <a:noFill/>
                        </a:ln>
                        <a:solidFill>
                          <a:schemeClr val="tx1"/>
                        </a:solidFill>
                        <a:effectLst/>
                        <a:latin typeface="標楷體" pitchFamily="65" charset="-120"/>
                        <a:ea typeface="標楷體" pitchFamily="65" charset="-120"/>
                      </a:endParaRPr>
                    </a:p>
                  </a:txBody>
                  <a:tcPr marL="29706" marR="29706"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1042105">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術科</a:t>
                      </a:r>
                      <a:r>
                        <a:rPr kumimoji="0" lang="en-US"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面試</a:t>
                      </a:r>
                      <a:r>
                        <a:rPr kumimoji="0" lang="en-US"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書審</a:t>
                      </a:r>
                    </a:p>
                  </a:txBody>
                  <a:tcPr marL="29706" marR="29706"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19</a:t>
                      </a:r>
                    </a:p>
                  </a:txBody>
                  <a:tcPr marL="29706" marR="29706"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1.</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北科附工：農場經營科</a:t>
                      </a:r>
                      <a:endParaRPr kumimoji="0" lang="en-US"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2.</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振聲：多媒體設計科</a:t>
                      </a:r>
                      <a:r>
                        <a:rPr kumimoji="0" lang="zh-TW"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廣設科、觀光科</a:t>
                      </a:r>
                      <a:r>
                        <a:rPr kumimoji="0" lang="zh-TW"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資訊科</a:t>
                      </a:r>
                      <a:r>
                        <a:rPr kumimoji="0" lang="zh-TW"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電子商務科、應英科</a:t>
                      </a:r>
                      <a:endParaRPr kumimoji="0" lang="en-US"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3.</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新興：</a:t>
                      </a:r>
                      <a:r>
                        <a:rPr kumimoji="0" lang="zh-TW"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機械</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科</a:t>
                      </a:r>
                      <a:r>
                        <a:rPr kumimoji="0" lang="zh-TW"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汽車科、</a:t>
                      </a:r>
                      <a:r>
                        <a:rPr kumimoji="0" lang="zh-TW"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飛修</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科</a:t>
                      </a:r>
                      <a:r>
                        <a:rPr kumimoji="0" lang="zh-TW"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、資訊</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科</a:t>
                      </a:r>
                      <a:r>
                        <a:rPr kumimoji="0" lang="zh-TW"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電子科</a:t>
                      </a:r>
                      <a:r>
                        <a:rPr kumimoji="0" lang="zh-TW"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、資處</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科</a:t>
                      </a:r>
                      <a:r>
                        <a:rPr kumimoji="0" lang="zh-TW"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、國貿</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科</a:t>
                      </a:r>
                      <a:r>
                        <a:rPr kumimoji="0" lang="zh-TW"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、應</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日科</a:t>
                      </a:r>
                      <a:r>
                        <a:rPr kumimoji="0" lang="zh-TW"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應</a:t>
                      </a:r>
                      <a:r>
                        <a:rPr kumimoji="0" lang="zh-TW"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英</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科</a:t>
                      </a:r>
                      <a:r>
                        <a:rPr kumimoji="0" lang="zh-TW"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、多媒</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體</a:t>
                      </a:r>
                      <a:r>
                        <a:rPr kumimoji="0" lang="zh-TW"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設計</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科</a:t>
                      </a:r>
                      <a:r>
                        <a:rPr kumimoji="0" lang="zh-TW"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、觀光</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科</a:t>
                      </a:r>
                      <a:r>
                        <a:rPr kumimoji="0" lang="zh-TW"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電子商務科</a:t>
                      </a:r>
                      <a:endParaRPr kumimoji="0" lang="zh-TW" altLang="zh-TW" sz="1800" b="0" i="0" u="none" strike="noStrike" cap="none" normalizeH="0" baseline="0" dirty="0">
                        <a:ln>
                          <a:noFill/>
                        </a:ln>
                        <a:solidFill>
                          <a:srgbClr val="FF0000"/>
                        </a:solidFill>
                        <a:effectLst/>
                        <a:latin typeface="Calibri" pitchFamily="34" charset="0"/>
                        <a:ea typeface="標楷體" pitchFamily="65" charset="-120"/>
                        <a:cs typeface="Times New Roman" pitchFamily="18" charset="0"/>
                      </a:endParaRPr>
                    </a:p>
                  </a:txBody>
                  <a:tcPr marL="29706" marR="29706"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295263">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合計</a:t>
                      </a:r>
                    </a:p>
                  </a:txBody>
                  <a:tcPr marL="29706" marR="29706"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72</a:t>
                      </a:r>
                      <a:endPar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endParaRPr>
                    </a:p>
                  </a:txBody>
                  <a:tcPr marL="29706" marR="29706"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 </a:t>
                      </a:r>
                      <a:endPar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endParaRPr>
                    </a:p>
                  </a:txBody>
                  <a:tcPr marL="29706" marR="29706"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bl>
          </a:graphicData>
        </a:graphic>
      </p:graphicFrame>
      <p:sp>
        <p:nvSpPr>
          <p:cNvPr id="95261" name="標題 1">
            <a:extLst>
              <a:ext uri="{FF2B5EF4-FFF2-40B4-BE49-F238E27FC236}">
                <a16:creationId xmlns:a16="http://schemas.microsoft.com/office/drawing/2014/main" id="{9EDADD8B-D4C0-4F65-A550-5A57C37B7B22}"/>
              </a:ext>
            </a:extLst>
          </p:cNvPr>
          <p:cNvSpPr txBox="1">
            <a:spLocks noChangeArrowheads="1"/>
          </p:cNvSpPr>
          <p:nvPr/>
        </p:nvSpPr>
        <p:spPr bwMode="auto">
          <a:xfrm>
            <a:off x="3719736" y="152822"/>
            <a:ext cx="4494610"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eaLnBrk="1" hangingPunct="1">
              <a:spcBef>
                <a:spcPct val="0"/>
              </a:spcBef>
              <a:buFontTx/>
              <a:buNone/>
            </a:pPr>
            <a:r>
              <a:rPr kumimoji="0" lang="zh-TW" altLang="en-US" sz="2700" b="1" dirty="0">
                <a:solidFill>
                  <a:srgbClr val="000000"/>
                </a:solidFill>
                <a:latin typeface="標楷體" panose="03000509000000000000" pitchFamily="65" charset="-120"/>
                <a:ea typeface="標楷體" panose="03000509000000000000" pitchFamily="65" charset="-120"/>
              </a:rPr>
              <a:t>特色招生甄選入學辦理概況</a:t>
            </a:r>
          </a:p>
        </p:txBody>
      </p:sp>
    </p:spTree>
    <p:custDataLst>
      <p:tags r:id="rId1"/>
    </p:custData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1">
            <a:extLst>
              <a:ext uri="{FF2B5EF4-FFF2-40B4-BE49-F238E27FC236}">
                <a16:creationId xmlns:a16="http://schemas.microsoft.com/office/drawing/2014/main" id="{BA019657-AA9A-4872-90FB-687A669D6A3D}"/>
              </a:ext>
            </a:extLst>
          </p:cNvPr>
          <p:cNvSpPr txBox="1">
            <a:spLocks/>
          </p:cNvSpPr>
          <p:nvPr/>
        </p:nvSpPr>
        <p:spPr>
          <a:xfrm>
            <a:off x="1613694" y="1878013"/>
            <a:ext cx="8964612" cy="1470025"/>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ctr" rtl="0" eaLnBrk="0" fontAlgn="base" hangingPunct="0">
              <a:spcBef>
                <a:spcPct val="0"/>
              </a:spcBef>
              <a:spcAft>
                <a:spcPct val="0"/>
              </a:spcAft>
              <a:defRPr sz="4400" b="1" kern="1200">
                <a:ln w="19050">
                  <a:solidFill>
                    <a:schemeClr val="bg1"/>
                  </a:solidFill>
                </a:ln>
                <a:solidFill>
                  <a:srgbClr val="00133A"/>
                </a:solidFill>
                <a:latin typeface="+mj-lt"/>
                <a:ea typeface="+mj-ea"/>
                <a:cs typeface="Tahoma" pitchFamily="34" charset="0"/>
              </a:defRPr>
            </a:lvl1pPr>
            <a:lvl2pPr algn="ctr" rtl="0" eaLnBrk="0" fontAlgn="base" hangingPunct="0">
              <a:spcBef>
                <a:spcPct val="0"/>
              </a:spcBef>
              <a:spcAft>
                <a:spcPct val="0"/>
              </a:spcAft>
              <a:defRPr sz="4400" b="1">
                <a:solidFill>
                  <a:srgbClr val="00133A"/>
                </a:solidFill>
                <a:latin typeface="Verdana" pitchFamily="34" charset="0"/>
                <a:cs typeface="Tahoma" pitchFamily="34" charset="0"/>
              </a:defRPr>
            </a:lvl2pPr>
            <a:lvl3pPr algn="ctr" rtl="0" eaLnBrk="0" fontAlgn="base" hangingPunct="0">
              <a:spcBef>
                <a:spcPct val="0"/>
              </a:spcBef>
              <a:spcAft>
                <a:spcPct val="0"/>
              </a:spcAft>
              <a:defRPr sz="4400" b="1">
                <a:solidFill>
                  <a:srgbClr val="00133A"/>
                </a:solidFill>
                <a:latin typeface="Verdana" pitchFamily="34" charset="0"/>
                <a:cs typeface="Tahoma" pitchFamily="34" charset="0"/>
              </a:defRPr>
            </a:lvl3pPr>
            <a:lvl4pPr algn="ctr" rtl="0" eaLnBrk="0" fontAlgn="base" hangingPunct="0">
              <a:spcBef>
                <a:spcPct val="0"/>
              </a:spcBef>
              <a:spcAft>
                <a:spcPct val="0"/>
              </a:spcAft>
              <a:defRPr sz="4400" b="1">
                <a:solidFill>
                  <a:srgbClr val="00133A"/>
                </a:solidFill>
                <a:latin typeface="Verdana" pitchFamily="34" charset="0"/>
                <a:cs typeface="Tahoma" pitchFamily="34" charset="0"/>
              </a:defRPr>
            </a:lvl4pPr>
            <a:lvl5pPr algn="ctr" rtl="0" eaLnBrk="0" fontAlgn="base" hangingPunct="0">
              <a:spcBef>
                <a:spcPct val="0"/>
              </a:spcBef>
              <a:spcAft>
                <a:spcPct val="0"/>
              </a:spcAft>
              <a:defRPr sz="4400" b="1">
                <a:solidFill>
                  <a:srgbClr val="00133A"/>
                </a:solidFill>
                <a:latin typeface="Verdana" pitchFamily="34" charset="0"/>
                <a:cs typeface="Tahoma" pitchFamily="34" charset="0"/>
              </a:defRPr>
            </a:lvl5pPr>
            <a:lvl6pPr marL="457200" algn="ctr" rtl="0" fontAlgn="base">
              <a:spcBef>
                <a:spcPct val="0"/>
              </a:spcBef>
              <a:spcAft>
                <a:spcPct val="0"/>
              </a:spcAft>
              <a:defRPr sz="4400" b="1">
                <a:solidFill>
                  <a:srgbClr val="00133A"/>
                </a:solidFill>
                <a:latin typeface="Verdana" pitchFamily="34" charset="0"/>
                <a:cs typeface="Tahoma" pitchFamily="34" charset="0"/>
              </a:defRPr>
            </a:lvl6pPr>
            <a:lvl7pPr marL="914400" algn="ctr" rtl="0" fontAlgn="base">
              <a:spcBef>
                <a:spcPct val="0"/>
              </a:spcBef>
              <a:spcAft>
                <a:spcPct val="0"/>
              </a:spcAft>
              <a:defRPr sz="4400" b="1">
                <a:solidFill>
                  <a:srgbClr val="00133A"/>
                </a:solidFill>
                <a:latin typeface="Verdana" pitchFamily="34" charset="0"/>
                <a:cs typeface="Tahoma" pitchFamily="34" charset="0"/>
              </a:defRPr>
            </a:lvl7pPr>
            <a:lvl8pPr marL="1371600" algn="ctr" rtl="0" fontAlgn="base">
              <a:spcBef>
                <a:spcPct val="0"/>
              </a:spcBef>
              <a:spcAft>
                <a:spcPct val="0"/>
              </a:spcAft>
              <a:defRPr sz="4400" b="1">
                <a:solidFill>
                  <a:srgbClr val="00133A"/>
                </a:solidFill>
                <a:latin typeface="Verdana" pitchFamily="34" charset="0"/>
                <a:cs typeface="Tahoma" pitchFamily="34" charset="0"/>
              </a:defRPr>
            </a:lvl8pPr>
            <a:lvl9pPr marL="1828800" algn="ctr" rtl="0" fontAlgn="base">
              <a:spcBef>
                <a:spcPct val="0"/>
              </a:spcBef>
              <a:spcAft>
                <a:spcPct val="0"/>
              </a:spcAft>
              <a:defRPr sz="4400" b="1">
                <a:solidFill>
                  <a:srgbClr val="00133A"/>
                </a:solidFill>
                <a:latin typeface="Verdana" pitchFamily="34" charset="0"/>
                <a:cs typeface="Tahoma" pitchFamily="34" charset="0"/>
              </a:defRPr>
            </a:lvl9pPr>
          </a:lstStyle>
          <a:p>
            <a:pPr eaLnBrk="1" hangingPunct="1">
              <a:defRPr/>
            </a:pPr>
            <a:r>
              <a:rPr lang="zh-TW" altLang="en-US" sz="6000"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cs typeface="+mj-cs"/>
              </a:rPr>
              <a:t>考試分發入學</a:t>
            </a:r>
            <a:r>
              <a:rPr lang="en-US" altLang="zh-TW" sz="6000"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cs typeface="+mj-cs"/>
              </a:rPr>
              <a:t>(</a:t>
            </a:r>
            <a:r>
              <a:rPr lang="zh-TW" altLang="en-US" sz="6000"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cs typeface="+mj-cs"/>
              </a:rPr>
              <a:t>特色招生</a:t>
            </a:r>
            <a:r>
              <a:rPr lang="en-US" altLang="zh-TW" sz="6000"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cs typeface="+mj-cs"/>
              </a:rPr>
              <a:t>)</a:t>
            </a:r>
            <a:endParaRPr lang="zh-TW" altLang="en-US" sz="6000"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cs typeface="+mj-cs"/>
            </a:endParaRPr>
          </a:p>
        </p:txBody>
      </p:sp>
      <p:pic>
        <p:nvPicPr>
          <p:cNvPr id="5" name="群組 4">
            <a:extLst>
              <a:ext uri="{FF2B5EF4-FFF2-40B4-BE49-F238E27FC236}">
                <a16:creationId xmlns:a16="http://schemas.microsoft.com/office/drawing/2014/main" id="{567576FA-4BBF-4D8F-8A6A-493DC641684A}"/>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306810" y="4221088"/>
            <a:ext cx="1829750" cy="1728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文字方塊 2">
            <a:extLst>
              <a:ext uri="{FF2B5EF4-FFF2-40B4-BE49-F238E27FC236}">
                <a16:creationId xmlns:a16="http://schemas.microsoft.com/office/drawing/2014/main" id="{9985C6BF-A7F5-4C2F-9E0C-E4EC3D9A34DE}"/>
              </a:ext>
            </a:extLst>
          </p:cNvPr>
          <p:cNvSpPr txBox="1">
            <a:spLocks noChangeArrowheads="1"/>
          </p:cNvSpPr>
          <p:nvPr/>
        </p:nvSpPr>
        <p:spPr bwMode="auto">
          <a:xfrm>
            <a:off x="695400" y="511534"/>
            <a:ext cx="11136560" cy="5834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a:spcBef>
                <a:spcPct val="0"/>
              </a:spcBef>
              <a:buFontTx/>
              <a:buNone/>
            </a:pPr>
            <a:endParaRPr lang="en-US" altLang="zh-TW" dirty="0">
              <a:solidFill>
                <a:srgbClr val="002060"/>
              </a:solidFill>
              <a:latin typeface="Calibri" panose="020F0502020204030204" pitchFamily="34" charset="0"/>
              <a:ea typeface="標楷體" panose="03000509000000000000" pitchFamily="65" charset="-120"/>
              <a:cs typeface="Times New Roman" panose="02020603050405020304" pitchFamily="18" charset="0"/>
            </a:endParaRPr>
          </a:p>
          <a:p>
            <a:pPr algn="ctr">
              <a:spcBef>
                <a:spcPct val="0"/>
              </a:spcBef>
              <a:buFontTx/>
              <a:buNone/>
            </a:pPr>
            <a:r>
              <a:rPr lang="zh-TW" altLang="zh-TW" dirty="0">
                <a:solidFill>
                  <a:srgbClr val="002060"/>
                </a:solidFill>
                <a:latin typeface="Calibri" panose="020F0502020204030204" pitchFamily="34" charset="0"/>
                <a:ea typeface="標楷體" panose="03000509000000000000" pitchFamily="65" charset="-120"/>
                <a:cs typeface="Times New Roman" panose="02020603050405020304" pitchFamily="18" charset="0"/>
              </a:rPr>
              <a:t>大園國際高中特</a:t>
            </a:r>
            <a:r>
              <a:rPr lang="zh-TW" altLang="en-US" dirty="0">
                <a:solidFill>
                  <a:srgbClr val="002060"/>
                </a:solidFill>
                <a:latin typeface="Calibri" panose="020F0502020204030204" pitchFamily="34" charset="0"/>
                <a:ea typeface="標楷體" panose="03000509000000000000" pitchFamily="65" charset="-120"/>
                <a:cs typeface="Times New Roman" panose="02020603050405020304" pitchFamily="18" charset="0"/>
              </a:rPr>
              <a:t>色</a:t>
            </a:r>
            <a:r>
              <a:rPr lang="zh-TW" altLang="zh-TW" dirty="0">
                <a:solidFill>
                  <a:srgbClr val="002060"/>
                </a:solidFill>
                <a:latin typeface="Calibri" panose="020F0502020204030204" pitchFamily="34" charset="0"/>
                <a:ea typeface="標楷體" panose="03000509000000000000" pitchFamily="65" charset="-120"/>
                <a:cs typeface="Times New Roman" panose="02020603050405020304" pitchFamily="18" charset="0"/>
              </a:rPr>
              <a:t>招</a:t>
            </a:r>
            <a:r>
              <a:rPr lang="zh-TW" altLang="en-US" dirty="0">
                <a:solidFill>
                  <a:srgbClr val="002060"/>
                </a:solidFill>
                <a:latin typeface="Calibri" panose="020F0502020204030204" pitchFamily="34" charset="0"/>
                <a:ea typeface="標楷體" panose="03000509000000000000" pitchFamily="65" charset="-120"/>
                <a:cs typeface="Times New Roman" panose="02020603050405020304" pitchFamily="18" charset="0"/>
              </a:rPr>
              <a:t>生</a:t>
            </a:r>
            <a:endParaRPr lang="en-US" altLang="zh-TW" dirty="0">
              <a:solidFill>
                <a:srgbClr val="002060"/>
              </a:solidFill>
              <a:latin typeface="Calibri" panose="020F0502020204030204" pitchFamily="34" charset="0"/>
              <a:ea typeface="標楷體" panose="03000509000000000000" pitchFamily="65" charset="-120"/>
              <a:cs typeface="Times New Roman" panose="02020603050405020304" pitchFamily="18" charset="0"/>
            </a:endParaRPr>
          </a:p>
          <a:p>
            <a:pPr>
              <a:lnSpc>
                <a:spcPts val="3300"/>
              </a:lnSpc>
              <a:spcBef>
                <a:spcPct val="0"/>
              </a:spcBef>
              <a:buNone/>
            </a:pPr>
            <a:endParaRPr lang="en-US" altLang="zh-TW"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endParaRPr>
          </a:p>
          <a:p>
            <a:pPr>
              <a:lnSpc>
                <a:spcPts val="3300"/>
              </a:lnSpc>
              <a:spcBef>
                <a:spcPct val="0"/>
              </a:spcBef>
              <a:buNone/>
            </a:pPr>
            <a:r>
              <a:rPr lang="zh-TW" altLang="en-US"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招生資訊</a:t>
            </a:r>
            <a:endParaRPr lang="en-US" altLang="zh-TW"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endParaRPr>
          </a:p>
          <a:p>
            <a:pPr>
              <a:lnSpc>
                <a:spcPts val="3300"/>
              </a:lnSpc>
              <a:spcBef>
                <a:spcPct val="0"/>
              </a:spcBef>
              <a:buNone/>
            </a:pPr>
            <a:r>
              <a:rPr lang="zh-TW" altLang="en-US"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班名</a:t>
            </a:r>
            <a:r>
              <a:rPr lang="zh-TW" altLang="en-US"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：國際文憑課程 </a:t>
            </a:r>
            <a:r>
              <a:rPr lang="en-US" altLang="zh-TW"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(IBDP)</a:t>
            </a:r>
            <a:r>
              <a:rPr lang="zh-TW" altLang="en-US"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專班</a:t>
            </a:r>
          </a:p>
          <a:p>
            <a:pPr>
              <a:lnSpc>
                <a:spcPts val="3375"/>
              </a:lnSpc>
              <a:spcBef>
                <a:spcPct val="0"/>
              </a:spcBef>
              <a:buNone/>
            </a:pPr>
            <a:endParaRPr lang="en-US" altLang="zh-TW"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endParaRPr>
          </a:p>
          <a:p>
            <a:pPr>
              <a:lnSpc>
                <a:spcPts val="3375"/>
              </a:lnSpc>
              <a:spcBef>
                <a:spcPct val="0"/>
              </a:spcBef>
              <a:buNone/>
            </a:pPr>
            <a:r>
              <a:rPr lang="zh-TW" altLang="en-US"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招生名額</a:t>
            </a:r>
            <a:r>
              <a:rPr lang="zh-TW" altLang="en-US"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a:t>
            </a:r>
            <a:r>
              <a:rPr lang="en-US" altLang="zh-TW"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40</a:t>
            </a:r>
            <a:r>
              <a:rPr lang="zh-TW" altLang="en-US"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名</a:t>
            </a:r>
          </a:p>
          <a:p>
            <a:pPr>
              <a:lnSpc>
                <a:spcPts val="3375"/>
              </a:lnSpc>
              <a:spcBef>
                <a:spcPct val="0"/>
              </a:spcBef>
              <a:buNone/>
            </a:pPr>
            <a:endParaRPr lang="en-US" altLang="zh-TW"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endParaRPr>
          </a:p>
          <a:p>
            <a:pPr>
              <a:lnSpc>
                <a:spcPts val="3375"/>
              </a:lnSpc>
              <a:spcBef>
                <a:spcPct val="0"/>
              </a:spcBef>
              <a:buNone/>
            </a:pPr>
            <a:r>
              <a:rPr lang="zh-TW" altLang="en-US"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考試科目 </a:t>
            </a:r>
            <a:r>
              <a:rPr lang="en-US" altLang="zh-TW"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a:t>
            </a:r>
            <a:r>
              <a:rPr lang="zh-TW" altLang="en-US"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  </a:t>
            </a:r>
            <a:r>
              <a:rPr lang="en-US" altLang="zh-TW"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1.</a:t>
            </a:r>
            <a:r>
              <a:rPr lang="zh-TW" altLang="en-US"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閱</a:t>
            </a:r>
            <a:r>
              <a:rPr lang="zh-TW" altLang="en-US" dirty="0">
                <a:latin typeface="標楷體" panose="03000509000000000000" pitchFamily="65" charset="-120"/>
                <a:ea typeface="標楷體" panose="03000509000000000000" pitchFamily="65" charset="-120"/>
              </a:rPr>
              <a:t>讀及批判性思考測驗</a:t>
            </a:r>
            <a:endParaRPr lang="en-US" altLang="zh-TW" dirty="0">
              <a:solidFill>
                <a:schemeClr val="tx1"/>
              </a:solidFill>
              <a:latin typeface="標楷體" panose="03000509000000000000" pitchFamily="65" charset="-120"/>
              <a:ea typeface="標楷體" panose="03000509000000000000" pitchFamily="65" charset="-120"/>
              <a:cs typeface="Times New Roman" panose="02020603050405020304" pitchFamily="18" charset="0"/>
            </a:endParaRPr>
          </a:p>
          <a:p>
            <a:pPr>
              <a:lnSpc>
                <a:spcPts val="3375"/>
              </a:lnSpc>
              <a:spcBef>
                <a:spcPct val="0"/>
              </a:spcBef>
              <a:buNone/>
            </a:pPr>
            <a:r>
              <a:rPr lang="zh-TW" altLang="en-US"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            </a:t>
            </a:r>
            <a:r>
              <a:rPr lang="en-US" altLang="zh-TW"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2.</a:t>
            </a:r>
            <a:r>
              <a:rPr lang="zh-TW" altLang="en-US" dirty="0">
                <a:latin typeface="標楷體" panose="03000509000000000000" pitchFamily="65" charset="-120"/>
                <a:ea typeface="標楷體" panose="03000509000000000000" pitchFamily="65" charset="-120"/>
              </a:rPr>
              <a:t>邏輯表達與資料判讀測驗</a:t>
            </a:r>
            <a:endParaRPr lang="en-US" altLang="zh-TW" dirty="0">
              <a:solidFill>
                <a:schemeClr val="tx1"/>
              </a:solidFill>
              <a:latin typeface="標楷體" panose="03000509000000000000" pitchFamily="65" charset="-120"/>
              <a:ea typeface="標楷體" panose="03000509000000000000" pitchFamily="65" charset="-120"/>
              <a:cs typeface="Times New Roman" panose="02020603050405020304" pitchFamily="18" charset="0"/>
            </a:endParaRPr>
          </a:p>
          <a:p>
            <a:pPr>
              <a:lnSpc>
                <a:spcPts val="3375"/>
              </a:lnSpc>
              <a:spcBef>
                <a:spcPct val="0"/>
              </a:spcBef>
              <a:buNone/>
            </a:pPr>
            <a:endParaRPr lang="en-US" altLang="zh-TW"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endParaRPr>
          </a:p>
          <a:p>
            <a:pPr>
              <a:lnSpc>
                <a:spcPts val="3375"/>
              </a:lnSpc>
              <a:spcBef>
                <a:spcPct val="0"/>
              </a:spcBef>
              <a:buNone/>
            </a:pPr>
            <a:r>
              <a:rPr lang="zh-TW" altLang="en-US"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錄取門檻 </a:t>
            </a:r>
            <a:r>
              <a:rPr lang="en-US" altLang="zh-TW"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a:t>
            </a:r>
            <a:r>
              <a:rPr lang="zh-TW" altLang="en-US"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 </a:t>
            </a:r>
            <a:r>
              <a:rPr lang="zh-TW" altLang="en-US"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當年度國中教育會考成績應達</a:t>
            </a:r>
            <a:r>
              <a:rPr lang="en-US" altLang="zh-TW"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1</a:t>
            </a:r>
            <a:r>
              <a:rPr lang="zh-TW" altLang="en-US"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科精熟</a:t>
            </a:r>
            <a:r>
              <a:rPr lang="en-US" altLang="zh-TW"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(A)</a:t>
            </a:r>
            <a:r>
              <a:rPr lang="zh-TW" altLang="en-US"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及</a:t>
            </a:r>
            <a:r>
              <a:rPr lang="en-US" altLang="zh-TW"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4</a:t>
            </a:r>
            <a:r>
              <a:rPr lang="zh-TW" altLang="en-US"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科基礎</a:t>
            </a:r>
            <a:r>
              <a:rPr lang="en-US" altLang="zh-TW"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(B)</a:t>
            </a:r>
            <a:r>
              <a:rPr lang="zh-TW" altLang="en-US"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及寫作四級分以上。</a:t>
            </a:r>
            <a:endParaRPr lang="en-US" altLang="zh-TW" dirty="0">
              <a:solidFill>
                <a:schemeClr val="tx1"/>
              </a:solidFill>
              <a:latin typeface="標楷體" panose="03000509000000000000" pitchFamily="65" charset="-120"/>
              <a:ea typeface="標楷體" panose="03000509000000000000" pitchFamily="65" charset="-120"/>
              <a:cs typeface="Times New Roman" panose="02020603050405020304" pitchFamily="18" charset="0"/>
            </a:endParaRPr>
          </a:p>
        </p:txBody>
      </p:sp>
      <p:sp>
        <p:nvSpPr>
          <p:cNvPr id="3" name="語音泡泡: 圓角矩形 2">
            <a:extLst>
              <a:ext uri="{FF2B5EF4-FFF2-40B4-BE49-F238E27FC236}">
                <a16:creationId xmlns:a16="http://schemas.microsoft.com/office/drawing/2014/main" id="{BBBB0CE4-A5CD-482F-881D-2895020CD537}"/>
              </a:ext>
            </a:extLst>
          </p:cNvPr>
          <p:cNvSpPr/>
          <p:nvPr/>
        </p:nvSpPr>
        <p:spPr bwMode="auto">
          <a:xfrm>
            <a:off x="8976320" y="980729"/>
            <a:ext cx="2855640" cy="2448272"/>
          </a:xfrm>
          <a:prstGeom prst="wedgeRoundRectCallout">
            <a:avLst>
              <a:gd name="adj1" fmla="val -99086"/>
              <a:gd name="adj2" fmla="val 73024"/>
              <a:gd name="adj3" fmla="val 16667"/>
            </a:avLst>
          </a:prstGeom>
          <a:noFill/>
          <a:ln w="38100" cap="flat" cmpd="sng" algn="ctr">
            <a:solidFill>
              <a:srgbClr val="FFFF00"/>
            </a:solidFill>
            <a:prstDash val="solid"/>
            <a:round/>
            <a:headEnd type="none" w="med" len="med"/>
            <a:tailEnd type="none" w="med" len="med"/>
          </a:ln>
          <a:effectLst>
            <a:prstShdw prst="shdw17" dist="17961" dir="2700000">
              <a:schemeClr val="tx1">
                <a:gamma/>
                <a:shade val="60000"/>
                <a:invGamma/>
              </a:schemeClr>
            </a:prstShdw>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1" lang="zh-TW" altLang="en-US" sz="2800" b="0" i="0" u="none" strike="noStrike" cap="none" normalizeH="0" baseline="0" dirty="0">
                <a:ln>
                  <a:noFill/>
                </a:ln>
                <a:solidFill>
                  <a:srgbClr val="FF0000"/>
                </a:solidFill>
                <a:effectLst/>
                <a:latin typeface="標楷體" panose="03000509000000000000" pitchFamily="65" charset="-120"/>
                <a:ea typeface="標楷體" panose="03000509000000000000" pitchFamily="65" charset="-120"/>
              </a:rPr>
              <a:t>考完要記得再填志願</a:t>
            </a:r>
            <a:r>
              <a:rPr kumimoji="1" lang="en-US" altLang="zh-TW" sz="2800" b="0" i="0" u="none" strike="noStrike" cap="none" normalizeH="0" baseline="0" dirty="0">
                <a:ln>
                  <a:noFill/>
                </a:ln>
                <a:solidFill>
                  <a:srgbClr val="FF0000"/>
                </a:solidFill>
                <a:effectLst/>
                <a:latin typeface="標楷體" panose="03000509000000000000" pitchFamily="65" charset="-120"/>
                <a:ea typeface="標楷體" panose="03000509000000000000" pitchFamily="65" charset="-120"/>
              </a:rPr>
              <a:t>!</a:t>
            </a:r>
          </a:p>
          <a:p>
            <a:pPr marL="0" marR="0" indent="0" algn="l" defTabSz="914400" rtl="0" eaLnBrk="1" fontAlgn="base" latinLnBrk="0" hangingPunct="1">
              <a:lnSpc>
                <a:spcPct val="100000"/>
              </a:lnSpc>
              <a:spcBef>
                <a:spcPct val="0"/>
              </a:spcBef>
              <a:spcAft>
                <a:spcPct val="0"/>
              </a:spcAft>
              <a:buClrTx/>
              <a:buSzTx/>
              <a:buFontTx/>
              <a:buNone/>
              <a:tabLst/>
            </a:pPr>
            <a:r>
              <a:rPr lang="zh-TW" altLang="en-US" sz="2800" dirty="0">
                <a:solidFill>
                  <a:srgbClr val="FF0000"/>
                </a:solidFill>
                <a:latin typeface="標楷體" panose="03000509000000000000" pitchFamily="65" charset="-120"/>
                <a:ea typeface="標楷體" panose="03000509000000000000" pitchFamily="65" charset="-120"/>
              </a:rPr>
              <a:t>有興趣請直接詢問大園國際高中國際部。</a:t>
            </a:r>
            <a:endParaRPr kumimoji="1" lang="zh-TW" altLang="en-US" sz="2800" b="0" i="0" u="none" strike="noStrike" cap="none" normalizeH="0" baseline="0" dirty="0">
              <a:ln>
                <a:noFill/>
              </a:ln>
              <a:solidFill>
                <a:srgbClr val="FF0000"/>
              </a:solidFill>
              <a:effectLst/>
              <a:latin typeface="標楷體" panose="03000509000000000000" pitchFamily="65" charset="-120"/>
              <a:ea typeface="標楷體" panose="03000509000000000000" pitchFamily="65" charset="-120"/>
            </a:endParaRPr>
          </a:p>
        </p:txBody>
      </p:sp>
    </p:spTree>
    <p:custDataLst>
      <p:tags r:id="rId1"/>
    </p:custDataLst>
  </p:cSld>
  <p:clrMapOvr>
    <a:masterClrMapping/>
  </p:clrMapOvr>
  <p:transition spd="slow">
    <p:fade/>
  </p:transition>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EBFF91BE-3749-411C-9CB8-48E7247C7A76}"/>
              </a:ext>
            </a:extLst>
          </p:cNvPr>
          <p:cNvSpPr>
            <a:spLocks noGrp="1"/>
          </p:cNvSpPr>
          <p:nvPr>
            <p:ph type="ctrTitle" idx="4294967295"/>
          </p:nvPr>
        </p:nvSpPr>
        <p:spPr>
          <a:xfrm>
            <a:off x="1631951" y="2390776"/>
            <a:ext cx="8964613" cy="1470025"/>
          </a:xfrm>
          <a:effectLst>
            <a:outerShdw blurRad="50800" dist="38100" dir="2700000" algn="tl" rotWithShape="0">
              <a:prstClr val="black">
                <a:alpha val="40000"/>
              </a:prstClr>
            </a:outerShdw>
          </a:effectLst>
        </p:spPr>
        <p:txBody>
          <a:bodyPr wrap="square" numCol="1" anchorCtr="0" compatLnSpc="1">
            <a:prstTxWarp prst="textNoShape">
              <a:avLst/>
            </a:prstTxWarp>
            <a:noAutofit/>
          </a:bodyPr>
          <a:lstStyle/>
          <a:p>
            <a:pPr eaLnBrk="1" hangingPunct="1">
              <a:defRPr/>
            </a:pPr>
            <a:r>
              <a:rPr lang="zh-TW" altLang="en-US" sz="6400" dirty="0">
                <a:ln>
                  <a:noFill/>
                </a:ln>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rPr>
              <a:t>六、桃連區免試入學</a:t>
            </a:r>
          </a:p>
        </p:txBody>
      </p:sp>
      <p:pic>
        <p:nvPicPr>
          <p:cNvPr id="14339" name="群組 4">
            <a:extLst>
              <a:ext uri="{FF2B5EF4-FFF2-40B4-BE49-F238E27FC236}">
                <a16:creationId xmlns:a16="http://schemas.microsoft.com/office/drawing/2014/main" id="{E0E88659-18E4-4E98-BBE4-93AAEBFD06A8}"/>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336360" y="4682443"/>
            <a:ext cx="1977826" cy="1728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1207682938"/>
      </p:ext>
    </p:extLst>
  </p:cSld>
  <p:clrMapOvr>
    <a:masterClrMapping/>
  </p:clrMapOvr>
  <p:transition spd="slow">
    <p:fade/>
  </p:transition>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7458" name="群組 5"/>
          <p:cNvGrpSpPr>
            <a:grpSpLocks/>
          </p:cNvGrpSpPr>
          <p:nvPr/>
        </p:nvGrpSpPr>
        <p:grpSpPr bwMode="auto">
          <a:xfrm>
            <a:off x="2400813" y="847059"/>
            <a:ext cx="7179494" cy="5558369"/>
            <a:chOff x="2099453" y="847684"/>
            <a:chExt cx="7405859" cy="5556352"/>
          </a:xfrm>
        </p:grpSpPr>
        <p:sp>
          <p:nvSpPr>
            <p:cNvPr id="9" name="文字方塊 8"/>
            <p:cNvSpPr txBox="1"/>
            <p:nvPr/>
          </p:nvSpPr>
          <p:spPr>
            <a:xfrm>
              <a:off x="6084871" y="847684"/>
              <a:ext cx="3168352" cy="1815882"/>
            </a:xfrm>
            <a:prstGeom prst="rect">
              <a:avLst/>
            </a:prstGeom>
            <a:ln/>
            <a:scene3d>
              <a:camera prst="orthographicFront"/>
              <a:lightRig rig="threePt" dir="t"/>
            </a:scene3d>
            <a:sp3d>
              <a:bevelT prst="convex"/>
            </a:sp3d>
          </p:spPr>
          <p:style>
            <a:lnRef idx="1">
              <a:schemeClr val="accent2"/>
            </a:lnRef>
            <a:fillRef idx="2">
              <a:schemeClr val="accent2"/>
            </a:fillRef>
            <a:effectRef idx="1">
              <a:schemeClr val="accent2"/>
            </a:effectRef>
            <a:fontRef idx="minor">
              <a:schemeClr val="dk1"/>
            </a:fontRef>
          </p:style>
          <p:txBody>
            <a:bodyPr>
              <a:spAutoFit/>
            </a:bodyPr>
            <a:lstStyle/>
            <a:p>
              <a:pPr eaLnBrk="1" fontAlgn="auto" hangingPunct="1">
                <a:spcBef>
                  <a:spcPts val="0"/>
                </a:spcBef>
                <a:spcAft>
                  <a:spcPts val="0"/>
                </a:spcAft>
                <a:defRPr/>
              </a:pPr>
              <a:r>
                <a:rPr kumimoji="0" lang="en-US" altLang="zh-TW" sz="2800" b="1" dirty="0">
                  <a:solidFill>
                    <a:srgbClr val="000090"/>
                  </a:solidFill>
                  <a:latin typeface="微軟正黑體" pitchFamily="34" charset="-120"/>
                </a:rPr>
                <a:t>1.</a:t>
              </a:r>
              <a:r>
                <a:rPr kumimoji="0" lang="zh-TW" altLang="en-US" sz="2800" b="1" dirty="0">
                  <a:solidFill>
                    <a:srgbClr val="000090"/>
                  </a:solidFill>
                  <a:latin typeface="微軟正黑體" pitchFamily="34" charset="-120"/>
                </a:rPr>
                <a:t>畢業資格：</a:t>
              </a:r>
              <a:r>
                <a:rPr kumimoji="0" lang="en-US" altLang="zh-TW" sz="2800" b="1" dirty="0">
                  <a:solidFill>
                    <a:srgbClr val="000090"/>
                  </a:solidFill>
                  <a:latin typeface="微軟正黑體" pitchFamily="34" charset="-120"/>
                </a:rPr>
                <a:t>6</a:t>
              </a:r>
              <a:r>
                <a:rPr kumimoji="0" lang="zh-TW" altLang="en-US" sz="2800" b="1" dirty="0">
                  <a:solidFill>
                    <a:srgbClr val="000090"/>
                  </a:solidFill>
                  <a:latin typeface="微軟正黑體" pitchFamily="34" charset="-120"/>
                </a:rPr>
                <a:t>分</a:t>
              </a:r>
              <a:endParaRPr kumimoji="0" lang="en-US" altLang="zh-TW" sz="2800" b="1" dirty="0">
                <a:solidFill>
                  <a:srgbClr val="000090"/>
                </a:solidFill>
                <a:latin typeface="微軟正黑體" pitchFamily="34" charset="-120"/>
              </a:endParaRPr>
            </a:p>
            <a:p>
              <a:pPr eaLnBrk="1" fontAlgn="auto" hangingPunct="1">
                <a:spcBef>
                  <a:spcPts val="0"/>
                </a:spcBef>
                <a:spcAft>
                  <a:spcPts val="0"/>
                </a:spcAft>
                <a:defRPr/>
              </a:pPr>
              <a:r>
                <a:rPr kumimoji="0" lang="en-US" altLang="zh-TW" sz="2800" b="1" dirty="0">
                  <a:solidFill>
                    <a:srgbClr val="000090"/>
                  </a:solidFill>
                  <a:latin typeface="微軟正黑體" pitchFamily="34" charset="-120"/>
                </a:rPr>
                <a:t>2.</a:t>
              </a:r>
              <a:r>
                <a:rPr kumimoji="0" lang="zh-TW" altLang="en-US" sz="2800" b="1" dirty="0">
                  <a:solidFill>
                    <a:srgbClr val="000090"/>
                  </a:solidFill>
                  <a:latin typeface="微軟正黑體" pitchFamily="34" charset="-120"/>
                </a:rPr>
                <a:t>生涯規劃：</a:t>
              </a:r>
              <a:r>
                <a:rPr kumimoji="0" lang="en-US" altLang="zh-TW" sz="2800" b="1" dirty="0">
                  <a:solidFill>
                    <a:srgbClr val="000090"/>
                  </a:solidFill>
                  <a:latin typeface="微軟正黑體" pitchFamily="34" charset="-120"/>
                </a:rPr>
                <a:t>21</a:t>
              </a:r>
              <a:r>
                <a:rPr kumimoji="0" lang="zh-TW" altLang="en-US" sz="2800" b="1" dirty="0">
                  <a:solidFill>
                    <a:srgbClr val="000090"/>
                  </a:solidFill>
                  <a:latin typeface="微軟正黑體" pitchFamily="34" charset="-120"/>
                </a:rPr>
                <a:t>分</a:t>
              </a:r>
              <a:endParaRPr kumimoji="0" lang="en-US" altLang="zh-TW" sz="2800" b="1" dirty="0">
                <a:solidFill>
                  <a:srgbClr val="000090"/>
                </a:solidFill>
                <a:latin typeface="微軟正黑體" pitchFamily="34" charset="-120"/>
              </a:endParaRPr>
            </a:p>
            <a:p>
              <a:pPr eaLnBrk="1" fontAlgn="auto" hangingPunct="1">
                <a:spcBef>
                  <a:spcPts val="0"/>
                </a:spcBef>
                <a:spcAft>
                  <a:spcPts val="0"/>
                </a:spcAft>
                <a:defRPr/>
              </a:pPr>
              <a:r>
                <a:rPr kumimoji="0" lang="en-US" altLang="zh-TW" sz="2800" b="1" dirty="0">
                  <a:solidFill>
                    <a:srgbClr val="000090"/>
                  </a:solidFill>
                  <a:latin typeface="微軟正黑體" pitchFamily="34" charset="-120"/>
                </a:rPr>
                <a:t>【</a:t>
              </a:r>
              <a:r>
                <a:rPr kumimoji="0" lang="zh-TW" altLang="en-US" sz="2800" b="1" dirty="0">
                  <a:solidFill>
                    <a:srgbClr val="FF0000"/>
                  </a:solidFill>
                  <a:latin typeface="微軟正黑體" pitchFamily="34" charset="-120"/>
                </a:rPr>
                <a:t>變動式積分</a:t>
              </a:r>
              <a:r>
                <a:rPr kumimoji="0" lang="en-US" altLang="zh-TW" sz="2800" b="1" dirty="0">
                  <a:solidFill>
                    <a:srgbClr val="000090"/>
                  </a:solidFill>
                  <a:latin typeface="微軟正黑體" pitchFamily="34" charset="-120"/>
                </a:rPr>
                <a:t>】</a:t>
              </a:r>
            </a:p>
            <a:p>
              <a:pPr eaLnBrk="1" fontAlgn="auto" hangingPunct="1">
                <a:spcBef>
                  <a:spcPts val="0"/>
                </a:spcBef>
                <a:spcAft>
                  <a:spcPts val="0"/>
                </a:spcAft>
                <a:defRPr/>
              </a:pPr>
              <a:r>
                <a:rPr kumimoji="0" lang="en-US" altLang="zh-TW" sz="2800" b="1" dirty="0">
                  <a:solidFill>
                    <a:srgbClr val="000090"/>
                  </a:solidFill>
                  <a:latin typeface="微軟正黑體" pitchFamily="34" charset="-120"/>
                </a:rPr>
                <a:t>3.</a:t>
              </a:r>
              <a:r>
                <a:rPr kumimoji="0" lang="zh-TW" altLang="en-US" sz="2800" b="1" dirty="0">
                  <a:solidFill>
                    <a:srgbClr val="000090"/>
                  </a:solidFill>
                  <a:latin typeface="微軟正黑體" pitchFamily="34" charset="-120"/>
                </a:rPr>
                <a:t>就近入學：</a:t>
              </a:r>
              <a:r>
                <a:rPr kumimoji="0" lang="en-US" altLang="zh-TW" sz="2800" b="1" dirty="0">
                  <a:solidFill>
                    <a:srgbClr val="000090"/>
                  </a:solidFill>
                  <a:latin typeface="微軟正黑體" pitchFamily="34" charset="-120"/>
                </a:rPr>
                <a:t>5</a:t>
              </a:r>
              <a:r>
                <a:rPr kumimoji="0" lang="zh-TW" altLang="en-US" sz="2800" b="1" dirty="0">
                  <a:solidFill>
                    <a:srgbClr val="000090"/>
                  </a:solidFill>
                  <a:latin typeface="微軟正黑體" pitchFamily="34" charset="-120"/>
                </a:rPr>
                <a:t>分</a:t>
              </a:r>
            </a:p>
          </p:txBody>
        </p:sp>
        <p:graphicFrame>
          <p:nvGraphicFramePr>
            <p:cNvPr id="11" name="資料庫圖表 10"/>
            <p:cNvGraphicFramePr/>
            <p:nvPr/>
          </p:nvGraphicFramePr>
          <p:xfrm>
            <a:off x="2099453" y="847684"/>
            <a:ext cx="3948905" cy="555635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2" name="文字方塊 11"/>
            <p:cNvSpPr txBox="1"/>
            <p:nvPr/>
          </p:nvSpPr>
          <p:spPr>
            <a:xfrm>
              <a:off x="6084871" y="2677099"/>
              <a:ext cx="3168352" cy="2492990"/>
            </a:xfrm>
            <a:prstGeom prst="rect">
              <a:avLst/>
            </a:prstGeom>
            <a:ln/>
            <a:scene3d>
              <a:camera prst="orthographicFront"/>
              <a:lightRig rig="threePt" dir="t"/>
            </a:scene3d>
            <a:sp3d>
              <a:bevelT prst="convex"/>
            </a:sp3d>
          </p:spPr>
          <p:style>
            <a:lnRef idx="1">
              <a:schemeClr val="accent2"/>
            </a:lnRef>
            <a:fillRef idx="2">
              <a:schemeClr val="accent2"/>
            </a:fillRef>
            <a:effectRef idx="1">
              <a:schemeClr val="accent2"/>
            </a:effectRef>
            <a:fontRef idx="minor">
              <a:schemeClr val="dk1"/>
            </a:fontRef>
          </p:style>
          <p:txBody>
            <a:bodyPr>
              <a:spAutoFit/>
            </a:bodyPr>
            <a:lstStyle>
              <a:lvl1pPr eaLnBrk="0" hangingPunct="0">
                <a:defRPr kumimoji="1">
                  <a:solidFill>
                    <a:schemeClr val="tx1"/>
                  </a:solidFill>
                  <a:latin typeface="Arial" charset="0"/>
                  <a:ea typeface="華康儷特圓" charset="0"/>
                  <a:cs typeface="華康儷特圓" charset="0"/>
                </a:defRPr>
              </a:lvl1pPr>
              <a:lvl2pPr marL="742950" indent="-285750" eaLnBrk="0" hangingPunct="0">
                <a:defRPr kumimoji="1">
                  <a:solidFill>
                    <a:schemeClr val="tx1"/>
                  </a:solidFill>
                  <a:latin typeface="Arial" charset="0"/>
                  <a:ea typeface="華康儷特圓" charset="0"/>
                  <a:cs typeface="華康儷特圓" charset="0"/>
                </a:defRPr>
              </a:lvl2pPr>
              <a:lvl3pPr marL="1143000" indent="-228600" eaLnBrk="0" hangingPunct="0">
                <a:defRPr kumimoji="1">
                  <a:solidFill>
                    <a:schemeClr val="tx1"/>
                  </a:solidFill>
                  <a:latin typeface="Arial" charset="0"/>
                  <a:ea typeface="華康儷特圓" charset="0"/>
                  <a:cs typeface="華康儷特圓" charset="0"/>
                </a:defRPr>
              </a:lvl3pPr>
              <a:lvl4pPr marL="1600200" indent="-228600" eaLnBrk="0" hangingPunct="0">
                <a:defRPr kumimoji="1">
                  <a:solidFill>
                    <a:schemeClr val="tx1"/>
                  </a:solidFill>
                  <a:latin typeface="Arial" charset="0"/>
                  <a:ea typeface="華康儷特圓" charset="0"/>
                  <a:cs typeface="華康儷特圓" charset="0"/>
                </a:defRPr>
              </a:lvl4pPr>
              <a:lvl5pPr marL="2057400" indent="-228600" eaLnBrk="0" hangingPunct="0">
                <a:defRPr kumimoji="1">
                  <a:solidFill>
                    <a:schemeClr val="tx1"/>
                  </a:solidFill>
                  <a:latin typeface="Arial" charset="0"/>
                  <a:ea typeface="華康儷特圓" charset="0"/>
                  <a:cs typeface="華康儷特圓" charset="0"/>
                </a:defRPr>
              </a:lvl5pPr>
              <a:lvl6pPr marL="2514600" indent="-228600" algn="ctr" eaLnBrk="0" fontAlgn="base" hangingPunct="0">
                <a:spcBef>
                  <a:spcPct val="0"/>
                </a:spcBef>
                <a:spcAft>
                  <a:spcPct val="0"/>
                </a:spcAft>
                <a:defRPr kumimoji="1">
                  <a:solidFill>
                    <a:schemeClr val="tx1"/>
                  </a:solidFill>
                  <a:latin typeface="Arial" charset="0"/>
                  <a:ea typeface="華康儷特圓" charset="0"/>
                  <a:cs typeface="華康儷特圓" charset="0"/>
                </a:defRPr>
              </a:lvl6pPr>
              <a:lvl7pPr marL="2971800" indent="-228600" algn="ctr" eaLnBrk="0" fontAlgn="base" hangingPunct="0">
                <a:spcBef>
                  <a:spcPct val="0"/>
                </a:spcBef>
                <a:spcAft>
                  <a:spcPct val="0"/>
                </a:spcAft>
                <a:defRPr kumimoji="1">
                  <a:solidFill>
                    <a:schemeClr val="tx1"/>
                  </a:solidFill>
                  <a:latin typeface="Arial" charset="0"/>
                  <a:ea typeface="華康儷特圓" charset="0"/>
                  <a:cs typeface="華康儷特圓" charset="0"/>
                </a:defRPr>
              </a:lvl7pPr>
              <a:lvl8pPr marL="3429000" indent="-228600" algn="ctr" eaLnBrk="0" fontAlgn="base" hangingPunct="0">
                <a:spcBef>
                  <a:spcPct val="0"/>
                </a:spcBef>
                <a:spcAft>
                  <a:spcPct val="0"/>
                </a:spcAft>
                <a:defRPr kumimoji="1">
                  <a:solidFill>
                    <a:schemeClr val="tx1"/>
                  </a:solidFill>
                  <a:latin typeface="Arial" charset="0"/>
                  <a:ea typeface="華康儷特圓" charset="0"/>
                  <a:cs typeface="華康儷特圓" charset="0"/>
                </a:defRPr>
              </a:lvl8pPr>
              <a:lvl9pPr marL="3886200" indent="-228600" algn="ctr" eaLnBrk="0" fontAlgn="base" hangingPunct="0">
                <a:spcBef>
                  <a:spcPct val="0"/>
                </a:spcBef>
                <a:spcAft>
                  <a:spcPct val="0"/>
                </a:spcAft>
                <a:defRPr kumimoji="1">
                  <a:solidFill>
                    <a:schemeClr val="tx1"/>
                  </a:solidFill>
                  <a:latin typeface="Arial" charset="0"/>
                  <a:ea typeface="華康儷特圓" charset="0"/>
                  <a:cs typeface="華康儷特圓" charset="0"/>
                </a:defRPr>
              </a:lvl9pPr>
            </a:lstStyle>
            <a:p>
              <a:pPr eaLnBrk="1" fontAlgn="auto" hangingPunct="1">
                <a:spcBef>
                  <a:spcPts val="0"/>
                </a:spcBef>
                <a:spcAft>
                  <a:spcPts val="0"/>
                </a:spcAft>
                <a:defRPr/>
              </a:pPr>
              <a:r>
                <a:rPr lang="en-US" altLang="zh-TW" sz="2600" b="1" dirty="0">
                  <a:ln w="1905"/>
                  <a:solidFill>
                    <a:srgbClr val="000090"/>
                  </a:solidFill>
                  <a:effectLst>
                    <a:innerShdw blurRad="69850" dist="43180" dir="5400000">
                      <a:srgbClr val="000000">
                        <a:alpha val="65000"/>
                      </a:srgbClr>
                    </a:innerShdw>
                  </a:effectLst>
                  <a:latin typeface="微軟正黑體" pitchFamily="34" charset="-120"/>
                  <a:ea typeface="微軟正黑體" pitchFamily="34" charset="-120"/>
                </a:rPr>
                <a:t>1.</a:t>
              </a:r>
              <a:r>
                <a:rPr lang="zh-TW" altLang="en-US" sz="2600" b="1" dirty="0">
                  <a:ln w="1905"/>
                  <a:solidFill>
                    <a:srgbClr val="000090"/>
                  </a:solidFill>
                  <a:effectLst>
                    <a:innerShdw blurRad="69850" dist="43180" dir="5400000">
                      <a:srgbClr val="000000">
                        <a:alpha val="65000"/>
                      </a:srgbClr>
                    </a:innerShdw>
                  </a:effectLst>
                  <a:latin typeface="微軟正黑體" pitchFamily="34" charset="-120"/>
                  <a:ea typeface="微軟正黑體" pitchFamily="34" charset="-120"/>
                </a:rPr>
                <a:t>均衡學習：</a:t>
              </a:r>
              <a:r>
                <a:rPr lang="en-US" altLang="zh-TW" sz="2600" b="1" dirty="0">
                  <a:ln w="1905"/>
                  <a:solidFill>
                    <a:srgbClr val="000090"/>
                  </a:solidFill>
                  <a:effectLst>
                    <a:innerShdw blurRad="69850" dist="43180" dir="5400000">
                      <a:srgbClr val="000000">
                        <a:alpha val="65000"/>
                      </a:srgbClr>
                    </a:innerShdw>
                  </a:effectLst>
                  <a:latin typeface="微軟正黑體" pitchFamily="34" charset="-120"/>
                  <a:ea typeface="微軟正黑體" pitchFamily="34" charset="-120"/>
                </a:rPr>
                <a:t>9</a:t>
              </a:r>
              <a:r>
                <a:rPr lang="zh-TW" altLang="en-US" sz="2600" b="1" dirty="0">
                  <a:ln w="1905"/>
                  <a:solidFill>
                    <a:srgbClr val="000090"/>
                  </a:solidFill>
                  <a:effectLst>
                    <a:innerShdw blurRad="69850" dist="43180" dir="5400000">
                      <a:srgbClr val="000000">
                        <a:alpha val="65000"/>
                      </a:srgbClr>
                    </a:innerShdw>
                  </a:effectLst>
                  <a:latin typeface="微軟正黑體" pitchFamily="34" charset="-120"/>
                  <a:ea typeface="微軟正黑體" pitchFamily="34" charset="-120"/>
                </a:rPr>
                <a:t>分</a:t>
              </a:r>
              <a:endParaRPr lang="en-US" altLang="zh-TW" sz="2600" b="1" dirty="0">
                <a:ln w="1905"/>
                <a:solidFill>
                  <a:srgbClr val="000090"/>
                </a:solidFill>
                <a:effectLst>
                  <a:innerShdw blurRad="69850" dist="43180" dir="5400000">
                    <a:srgbClr val="000000">
                      <a:alpha val="65000"/>
                    </a:srgbClr>
                  </a:innerShdw>
                </a:effectLst>
                <a:latin typeface="微軟正黑體" pitchFamily="34" charset="-120"/>
                <a:ea typeface="微軟正黑體" pitchFamily="34" charset="-120"/>
              </a:endParaRPr>
            </a:p>
            <a:p>
              <a:pPr eaLnBrk="1" fontAlgn="auto" hangingPunct="1">
                <a:spcBef>
                  <a:spcPts val="0"/>
                </a:spcBef>
                <a:spcAft>
                  <a:spcPts val="0"/>
                </a:spcAft>
                <a:defRPr/>
              </a:pPr>
              <a:r>
                <a:rPr lang="en-US" altLang="zh-TW" sz="2600" b="1" dirty="0">
                  <a:ln w="1905"/>
                  <a:solidFill>
                    <a:srgbClr val="000090"/>
                  </a:solidFill>
                  <a:effectLst>
                    <a:innerShdw blurRad="69850" dist="43180" dir="5400000">
                      <a:srgbClr val="000000">
                        <a:alpha val="65000"/>
                      </a:srgbClr>
                    </a:innerShdw>
                  </a:effectLst>
                  <a:latin typeface="微軟正黑體" pitchFamily="34" charset="-120"/>
                  <a:ea typeface="微軟正黑體" pitchFamily="34" charset="-120"/>
                </a:rPr>
                <a:t>2.</a:t>
              </a:r>
              <a:r>
                <a:rPr lang="zh-TW" altLang="en-US" sz="2600" b="1" dirty="0">
                  <a:ln w="1905"/>
                  <a:solidFill>
                    <a:srgbClr val="000090"/>
                  </a:solidFill>
                  <a:effectLst>
                    <a:innerShdw blurRad="69850" dist="43180" dir="5400000">
                      <a:srgbClr val="000000">
                        <a:alpha val="65000"/>
                      </a:srgbClr>
                    </a:innerShdw>
                  </a:effectLst>
                  <a:latin typeface="微軟正黑體" pitchFamily="34" charset="-120"/>
                  <a:ea typeface="微軟正黑體" pitchFamily="34" charset="-120"/>
                </a:rPr>
                <a:t>品德表現：</a:t>
              </a:r>
              <a:r>
                <a:rPr lang="en-US" altLang="zh-TW" sz="2600" b="1" dirty="0">
                  <a:ln w="1905"/>
                  <a:solidFill>
                    <a:srgbClr val="000090"/>
                  </a:solidFill>
                  <a:effectLst>
                    <a:innerShdw blurRad="69850" dist="43180" dir="5400000">
                      <a:srgbClr val="000000">
                        <a:alpha val="65000"/>
                      </a:srgbClr>
                    </a:innerShdw>
                  </a:effectLst>
                  <a:latin typeface="微軟正黑體" pitchFamily="34" charset="-120"/>
                  <a:ea typeface="微軟正黑體" pitchFamily="34" charset="-120"/>
                </a:rPr>
                <a:t>10</a:t>
              </a:r>
              <a:r>
                <a:rPr lang="zh-TW" altLang="en-US" sz="2600" b="1" dirty="0">
                  <a:ln w="1905"/>
                  <a:solidFill>
                    <a:srgbClr val="000090"/>
                  </a:solidFill>
                  <a:effectLst>
                    <a:innerShdw blurRad="69850" dist="43180" dir="5400000">
                      <a:srgbClr val="000000">
                        <a:alpha val="65000"/>
                      </a:srgbClr>
                    </a:innerShdw>
                  </a:effectLst>
                  <a:latin typeface="微軟正黑體" pitchFamily="34" charset="-120"/>
                  <a:ea typeface="微軟正黑體" pitchFamily="34" charset="-120"/>
                </a:rPr>
                <a:t>分</a:t>
              </a:r>
              <a:endParaRPr lang="en-US" altLang="zh-TW" sz="2600" b="1" dirty="0">
                <a:ln w="1905"/>
                <a:solidFill>
                  <a:srgbClr val="000090"/>
                </a:solidFill>
                <a:effectLst>
                  <a:innerShdw blurRad="69850" dist="43180" dir="5400000">
                    <a:srgbClr val="000000">
                      <a:alpha val="65000"/>
                    </a:srgbClr>
                  </a:innerShdw>
                </a:effectLst>
                <a:latin typeface="微軟正黑體" pitchFamily="34" charset="-120"/>
                <a:ea typeface="微軟正黑體" pitchFamily="34" charset="-120"/>
              </a:endParaRPr>
            </a:p>
            <a:p>
              <a:pPr eaLnBrk="1" fontAlgn="auto" hangingPunct="1">
                <a:spcBef>
                  <a:spcPts val="0"/>
                </a:spcBef>
                <a:spcAft>
                  <a:spcPts val="0"/>
                </a:spcAft>
                <a:defRPr/>
              </a:pPr>
              <a:r>
                <a:rPr lang="en-US" altLang="zh-TW" sz="2600" b="1" dirty="0">
                  <a:ln w="1905"/>
                  <a:solidFill>
                    <a:srgbClr val="000090"/>
                  </a:solidFill>
                  <a:effectLst>
                    <a:innerShdw blurRad="69850" dist="43180" dir="5400000">
                      <a:srgbClr val="000000">
                        <a:alpha val="65000"/>
                      </a:srgbClr>
                    </a:innerShdw>
                  </a:effectLst>
                  <a:latin typeface="微軟正黑體" pitchFamily="34" charset="-120"/>
                  <a:ea typeface="微軟正黑體" pitchFamily="34" charset="-120"/>
                </a:rPr>
                <a:t>3.</a:t>
              </a:r>
              <a:r>
                <a:rPr lang="zh-TW" altLang="en-US" sz="2600" b="1" dirty="0">
                  <a:ln w="1905"/>
                  <a:solidFill>
                    <a:srgbClr val="000090"/>
                  </a:solidFill>
                  <a:effectLst>
                    <a:innerShdw blurRad="69850" dist="43180" dir="5400000">
                      <a:srgbClr val="000000">
                        <a:alpha val="65000"/>
                      </a:srgbClr>
                    </a:innerShdw>
                  </a:effectLst>
                  <a:latin typeface="微軟正黑體" pitchFamily="34" charset="-120"/>
                  <a:ea typeface="微軟正黑體" pitchFamily="34" charset="-120"/>
                </a:rPr>
                <a:t>服務表現：</a:t>
              </a:r>
              <a:r>
                <a:rPr lang="en-US" altLang="zh-TW" sz="2600" b="1" dirty="0">
                  <a:ln w="1905"/>
                  <a:solidFill>
                    <a:srgbClr val="000090"/>
                  </a:solidFill>
                  <a:effectLst>
                    <a:innerShdw blurRad="69850" dist="43180" dir="5400000">
                      <a:srgbClr val="000000">
                        <a:alpha val="65000"/>
                      </a:srgbClr>
                    </a:innerShdw>
                  </a:effectLst>
                  <a:latin typeface="微軟正黑體" pitchFamily="34" charset="-120"/>
                  <a:ea typeface="微軟正黑體" pitchFamily="34" charset="-120"/>
                </a:rPr>
                <a:t>10</a:t>
              </a:r>
              <a:r>
                <a:rPr lang="zh-TW" altLang="en-US" sz="2600" b="1" dirty="0">
                  <a:ln w="1905"/>
                  <a:solidFill>
                    <a:srgbClr val="000090"/>
                  </a:solidFill>
                  <a:effectLst>
                    <a:innerShdw blurRad="69850" dist="43180" dir="5400000">
                      <a:srgbClr val="000000">
                        <a:alpha val="65000"/>
                      </a:srgbClr>
                    </a:innerShdw>
                  </a:effectLst>
                  <a:latin typeface="微軟正黑體" pitchFamily="34" charset="-120"/>
                  <a:ea typeface="微軟正黑體" pitchFamily="34" charset="-120"/>
                </a:rPr>
                <a:t>分</a:t>
              </a:r>
              <a:endParaRPr lang="en-US" altLang="zh-TW" sz="2600" b="1" dirty="0">
                <a:ln w="1905"/>
                <a:solidFill>
                  <a:srgbClr val="000090"/>
                </a:solidFill>
                <a:effectLst>
                  <a:innerShdw blurRad="69850" dist="43180" dir="5400000">
                    <a:srgbClr val="000000">
                      <a:alpha val="65000"/>
                    </a:srgbClr>
                  </a:innerShdw>
                </a:effectLst>
                <a:latin typeface="微軟正黑體" pitchFamily="34" charset="-120"/>
                <a:ea typeface="微軟正黑體" pitchFamily="34" charset="-120"/>
              </a:endParaRPr>
            </a:p>
            <a:p>
              <a:pPr eaLnBrk="1" fontAlgn="auto" hangingPunct="1">
                <a:spcBef>
                  <a:spcPts val="0"/>
                </a:spcBef>
                <a:spcAft>
                  <a:spcPts val="0"/>
                </a:spcAft>
                <a:defRPr/>
              </a:pPr>
              <a:r>
                <a:rPr lang="en-US" altLang="zh-TW" sz="2600" b="1" dirty="0">
                  <a:ln w="1905"/>
                  <a:solidFill>
                    <a:srgbClr val="000090"/>
                  </a:solidFill>
                  <a:effectLst>
                    <a:innerShdw blurRad="69850" dist="43180" dir="5400000">
                      <a:srgbClr val="000000">
                        <a:alpha val="65000"/>
                      </a:srgbClr>
                    </a:innerShdw>
                  </a:effectLst>
                  <a:latin typeface="微軟正黑體" pitchFamily="34" charset="-120"/>
                  <a:ea typeface="微軟正黑體" pitchFamily="34" charset="-120"/>
                </a:rPr>
                <a:t>4.</a:t>
              </a:r>
              <a:r>
                <a:rPr lang="zh-TW" altLang="en-US" sz="2600" b="1" dirty="0">
                  <a:ln w="1905"/>
                  <a:solidFill>
                    <a:srgbClr val="000090"/>
                  </a:solidFill>
                  <a:effectLst>
                    <a:innerShdw blurRad="69850" dist="43180" dir="5400000">
                      <a:srgbClr val="000000">
                        <a:alpha val="65000"/>
                      </a:srgbClr>
                    </a:innerShdw>
                  </a:effectLst>
                  <a:latin typeface="微軟正黑體" pitchFamily="34" charset="-120"/>
                  <a:ea typeface="微軟正黑體" pitchFamily="34" charset="-120"/>
                </a:rPr>
                <a:t>才藝表現：</a:t>
              </a:r>
              <a:r>
                <a:rPr lang="en-US" altLang="zh-TW" sz="2600" b="1" dirty="0">
                  <a:ln w="1905"/>
                  <a:solidFill>
                    <a:srgbClr val="000090"/>
                  </a:solidFill>
                  <a:effectLst>
                    <a:innerShdw blurRad="69850" dist="43180" dir="5400000">
                      <a:srgbClr val="000000">
                        <a:alpha val="65000"/>
                      </a:srgbClr>
                    </a:innerShdw>
                  </a:effectLst>
                  <a:latin typeface="微軟正黑體" pitchFamily="34" charset="-120"/>
                  <a:ea typeface="微軟正黑體" pitchFamily="34" charset="-120"/>
                </a:rPr>
                <a:t>5</a:t>
              </a:r>
              <a:r>
                <a:rPr lang="zh-TW" altLang="en-US" sz="2600" b="1" dirty="0">
                  <a:ln w="1905"/>
                  <a:solidFill>
                    <a:srgbClr val="000090"/>
                  </a:solidFill>
                  <a:effectLst>
                    <a:innerShdw blurRad="69850" dist="43180" dir="5400000">
                      <a:srgbClr val="000000">
                        <a:alpha val="65000"/>
                      </a:srgbClr>
                    </a:innerShdw>
                  </a:effectLst>
                  <a:latin typeface="微軟正黑體" pitchFamily="34" charset="-120"/>
                  <a:ea typeface="微軟正黑體" pitchFamily="34" charset="-120"/>
                </a:rPr>
                <a:t>分</a:t>
              </a:r>
              <a:endParaRPr lang="en-US" altLang="zh-TW" sz="2600" b="1" dirty="0">
                <a:ln w="1905"/>
                <a:solidFill>
                  <a:srgbClr val="000090"/>
                </a:solidFill>
                <a:effectLst>
                  <a:innerShdw blurRad="69850" dist="43180" dir="5400000">
                    <a:srgbClr val="000000">
                      <a:alpha val="65000"/>
                    </a:srgbClr>
                  </a:innerShdw>
                </a:effectLst>
                <a:latin typeface="微軟正黑體" pitchFamily="34" charset="-120"/>
                <a:ea typeface="微軟正黑體" pitchFamily="34" charset="-120"/>
              </a:endParaRPr>
            </a:p>
            <a:p>
              <a:pPr eaLnBrk="1" fontAlgn="auto" hangingPunct="1">
                <a:spcBef>
                  <a:spcPts val="0"/>
                </a:spcBef>
                <a:spcAft>
                  <a:spcPts val="0"/>
                </a:spcAft>
                <a:defRPr/>
              </a:pPr>
              <a:r>
                <a:rPr lang="en-US" altLang="zh-TW" sz="2600" b="1" dirty="0">
                  <a:ln w="1905"/>
                  <a:solidFill>
                    <a:srgbClr val="000090"/>
                  </a:solidFill>
                  <a:effectLst>
                    <a:innerShdw blurRad="69850" dist="43180" dir="5400000">
                      <a:srgbClr val="000000">
                        <a:alpha val="65000"/>
                      </a:srgbClr>
                    </a:innerShdw>
                  </a:effectLst>
                  <a:latin typeface="微軟正黑體" pitchFamily="34" charset="-120"/>
                  <a:ea typeface="微軟正黑體" pitchFamily="34" charset="-120"/>
                </a:rPr>
                <a:t>5.</a:t>
              </a:r>
              <a:r>
                <a:rPr lang="zh-TW" altLang="en-US" sz="2600" b="1" dirty="0">
                  <a:ln w="1905"/>
                  <a:solidFill>
                    <a:srgbClr val="000090"/>
                  </a:solidFill>
                  <a:effectLst>
                    <a:innerShdw blurRad="69850" dist="43180" dir="5400000">
                      <a:srgbClr val="000000">
                        <a:alpha val="65000"/>
                      </a:srgbClr>
                    </a:innerShdw>
                  </a:effectLst>
                  <a:latin typeface="微軟正黑體" pitchFamily="34" charset="-120"/>
                  <a:ea typeface="微軟正黑體" pitchFamily="34" charset="-120"/>
                </a:rPr>
                <a:t>體適能：</a:t>
              </a:r>
              <a:r>
                <a:rPr lang="en-US" altLang="zh-TW" sz="2600" b="1" dirty="0">
                  <a:ln w="1905"/>
                  <a:solidFill>
                    <a:srgbClr val="000090"/>
                  </a:solidFill>
                  <a:effectLst>
                    <a:innerShdw blurRad="69850" dist="43180" dir="5400000">
                      <a:srgbClr val="000000">
                        <a:alpha val="65000"/>
                      </a:srgbClr>
                    </a:innerShdw>
                  </a:effectLst>
                  <a:latin typeface="微軟正黑體" pitchFamily="34" charset="-120"/>
                  <a:ea typeface="微軟正黑體" pitchFamily="34" charset="-120"/>
                </a:rPr>
                <a:t>6</a:t>
              </a:r>
              <a:r>
                <a:rPr lang="zh-TW" altLang="en-US" sz="2600" b="1" dirty="0">
                  <a:ln w="1905"/>
                  <a:solidFill>
                    <a:srgbClr val="000090"/>
                  </a:solidFill>
                  <a:effectLst>
                    <a:innerShdw blurRad="69850" dist="43180" dir="5400000">
                      <a:srgbClr val="000000">
                        <a:alpha val="65000"/>
                      </a:srgbClr>
                    </a:innerShdw>
                  </a:effectLst>
                  <a:latin typeface="微軟正黑體" pitchFamily="34" charset="-120"/>
                  <a:ea typeface="微軟正黑體" pitchFamily="34" charset="-120"/>
                </a:rPr>
                <a:t>分</a:t>
              </a:r>
              <a:endParaRPr lang="en-US" altLang="zh-TW" sz="2600" b="1" dirty="0">
                <a:ln w="1905"/>
                <a:solidFill>
                  <a:srgbClr val="000090"/>
                </a:solidFill>
                <a:effectLst>
                  <a:innerShdw blurRad="69850" dist="43180" dir="5400000">
                    <a:srgbClr val="000000">
                      <a:alpha val="65000"/>
                    </a:srgbClr>
                  </a:innerShdw>
                </a:effectLst>
                <a:latin typeface="微軟正黑體" pitchFamily="34" charset="-120"/>
                <a:ea typeface="微軟正黑體" pitchFamily="34" charset="-120"/>
              </a:endParaRPr>
            </a:p>
            <a:p>
              <a:pPr eaLnBrk="1" fontAlgn="auto" hangingPunct="1">
                <a:spcBef>
                  <a:spcPts val="0"/>
                </a:spcBef>
                <a:spcAft>
                  <a:spcPts val="0"/>
                </a:spcAft>
                <a:defRPr/>
              </a:pPr>
              <a:r>
                <a:rPr lang="en-US" altLang="zh-TW" sz="2600" b="1" dirty="0">
                  <a:ln w="1905"/>
                  <a:solidFill>
                    <a:srgbClr val="000090"/>
                  </a:solidFill>
                  <a:effectLst>
                    <a:innerShdw blurRad="69850" dist="43180" dir="5400000">
                      <a:srgbClr val="000000">
                        <a:alpha val="65000"/>
                      </a:srgbClr>
                    </a:innerShdw>
                  </a:effectLst>
                  <a:latin typeface="微軟正黑體" pitchFamily="34" charset="-120"/>
                  <a:ea typeface="微軟正黑體" pitchFamily="34" charset="-120"/>
                </a:rPr>
                <a:t>6.</a:t>
              </a:r>
              <a:r>
                <a:rPr lang="zh-TW" altLang="en-US" sz="2600" b="1" dirty="0">
                  <a:ln w="1905"/>
                  <a:solidFill>
                    <a:srgbClr val="000090"/>
                  </a:solidFill>
                  <a:effectLst>
                    <a:innerShdw blurRad="69850" dist="43180" dir="5400000">
                      <a:srgbClr val="000000">
                        <a:alpha val="65000"/>
                      </a:srgbClr>
                    </a:innerShdw>
                  </a:effectLst>
                  <a:latin typeface="微軟正黑體" pitchFamily="34" charset="-120"/>
                  <a:ea typeface="微軟正黑體" pitchFamily="34" charset="-120"/>
                </a:rPr>
                <a:t>本土語言認證</a:t>
              </a:r>
              <a:r>
                <a:rPr lang="en-US" altLang="zh-TW" sz="2600" b="1" dirty="0">
                  <a:ln w="1905"/>
                  <a:solidFill>
                    <a:srgbClr val="000090"/>
                  </a:solidFill>
                  <a:effectLst>
                    <a:innerShdw blurRad="69850" dist="43180" dir="5400000">
                      <a:srgbClr val="000000">
                        <a:alpha val="65000"/>
                      </a:srgbClr>
                    </a:innerShdw>
                  </a:effectLst>
                  <a:latin typeface="微軟正黑體" pitchFamily="34" charset="-120"/>
                  <a:ea typeface="微軟正黑體" pitchFamily="34" charset="-120"/>
                </a:rPr>
                <a:t>:2</a:t>
              </a:r>
              <a:r>
                <a:rPr lang="zh-TW" altLang="en-US" sz="2600" b="1" dirty="0">
                  <a:ln w="1905"/>
                  <a:solidFill>
                    <a:srgbClr val="000090"/>
                  </a:solidFill>
                  <a:effectLst>
                    <a:innerShdw blurRad="69850" dist="43180" dir="5400000">
                      <a:srgbClr val="000000">
                        <a:alpha val="65000"/>
                      </a:srgbClr>
                    </a:innerShdw>
                  </a:effectLst>
                  <a:latin typeface="微軟正黑體" pitchFamily="34" charset="-120"/>
                  <a:ea typeface="微軟正黑體" pitchFamily="34" charset="-120"/>
                </a:rPr>
                <a:t>分</a:t>
              </a:r>
              <a:endParaRPr lang="en-US" altLang="zh-TW" sz="2600" b="1" dirty="0">
                <a:ln w="1905"/>
                <a:solidFill>
                  <a:srgbClr val="000090"/>
                </a:solidFill>
                <a:effectLst>
                  <a:innerShdw blurRad="69850" dist="43180" dir="5400000">
                    <a:srgbClr val="000000">
                      <a:alpha val="65000"/>
                    </a:srgbClr>
                  </a:innerShdw>
                </a:effectLst>
                <a:latin typeface="微軟正黑體" pitchFamily="34" charset="-120"/>
                <a:ea typeface="微軟正黑體" pitchFamily="34" charset="-120"/>
              </a:endParaRPr>
            </a:p>
          </p:txBody>
        </p:sp>
        <p:sp>
          <p:nvSpPr>
            <p:cNvPr id="13" name="文字方塊 12"/>
            <p:cNvSpPr txBox="1"/>
            <p:nvPr/>
          </p:nvSpPr>
          <p:spPr>
            <a:xfrm>
              <a:off x="6048358" y="5255850"/>
              <a:ext cx="3456954" cy="1101779"/>
            </a:xfrm>
            <a:prstGeom prst="rect">
              <a:avLst/>
            </a:prstGeom>
            <a:ln/>
            <a:scene3d>
              <a:camera prst="orthographicFront"/>
              <a:lightRig rig="threePt" dir="t"/>
            </a:scene3d>
            <a:sp3d>
              <a:bevelT prst="convex"/>
            </a:sp3d>
          </p:spPr>
          <p:style>
            <a:lnRef idx="1">
              <a:schemeClr val="accent2"/>
            </a:lnRef>
            <a:fillRef idx="2">
              <a:schemeClr val="accent2"/>
            </a:fillRef>
            <a:effectRef idx="1">
              <a:schemeClr val="accent2"/>
            </a:effectRef>
            <a:fontRef idx="minor">
              <a:schemeClr val="dk1"/>
            </a:fontRef>
          </p:style>
          <p:txBody>
            <a:bodyPr lIns="90000" tIns="180000" rIns="0" bIns="180000" anchor="ctr">
              <a:spAutoFit/>
            </a:bodyPr>
            <a:lstStyle/>
            <a:p>
              <a:pPr eaLnBrk="1" hangingPunct="1">
                <a:defRPr/>
              </a:pPr>
              <a:r>
                <a:rPr kumimoji="0" lang="en-US" altLang="zh-TW" sz="2400" b="1">
                  <a:solidFill>
                    <a:srgbClr val="000090"/>
                  </a:solidFill>
                  <a:latin typeface="微軟正黑體" pitchFamily="34" charset="-120"/>
                  <a:ea typeface="微軟正黑體" pitchFamily="34" charset="-120"/>
                </a:rPr>
                <a:t>1.</a:t>
              </a:r>
              <a:r>
                <a:rPr kumimoji="0" lang="zh-TW" altLang="en-US" sz="2400" b="1">
                  <a:solidFill>
                    <a:srgbClr val="000090"/>
                  </a:solidFill>
                  <a:latin typeface="微軟正黑體" pitchFamily="34" charset="-120"/>
                  <a:ea typeface="微軟正黑體" pitchFamily="34" charset="-120"/>
                </a:rPr>
                <a:t>會考成績：</a:t>
              </a:r>
              <a:r>
                <a:rPr kumimoji="0" lang="en-US" altLang="zh-TW" sz="2400" b="1">
                  <a:solidFill>
                    <a:srgbClr val="000090"/>
                  </a:solidFill>
                  <a:latin typeface="微軟正黑體" pitchFamily="34" charset="-120"/>
                  <a:ea typeface="微軟正黑體" pitchFamily="34" charset="-120"/>
                </a:rPr>
                <a:t>30</a:t>
              </a:r>
              <a:r>
                <a:rPr kumimoji="0" lang="zh-TW" altLang="en-US" sz="2400" b="1">
                  <a:solidFill>
                    <a:srgbClr val="000090"/>
                  </a:solidFill>
                  <a:latin typeface="微軟正黑體" pitchFamily="34" charset="-120"/>
                  <a:ea typeface="微軟正黑體" pitchFamily="34" charset="-120"/>
                </a:rPr>
                <a:t>分</a:t>
              </a:r>
              <a:endParaRPr kumimoji="0" lang="en-US" altLang="zh-TW" sz="2400" b="1">
                <a:solidFill>
                  <a:srgbClr val="000090"/>
                </a:solidFill>
                <a:latin typeface="微軟正黑體" pitchFamily="34" charset="-120"/>
                <a:ea typeface="微軟正黑體" pitchFamily="34" charset="-120"/>
              </a:endParaRPr>
            </a:p>
            <a:p>
              <a:pPr eaLnBrk="1" hangingPunct="1">
                <a:defRPr/>
              </a:pPr>
              <a:r>
                <a:rPr kumimoji="0" lang="en-US" altLang="zh-TW" sz="2400" b="1">
                  <a:solidFill>
                    <a:srgbClr val="000090"/>
                  </a:solidFill>
                  <a:latin typeface="微軟正黑體" pitchFamily="34" charset="-120"/>
                  <a:ea typeface="微軟正黑體" pitchFamily="34" charset="-120"/>
                </a:rPr>
                <a:t>2.</a:t>
              </a:r>
              <a:r>
                <a:rPr kumimoji="0" lang="zh-TW" altLang="en-US" sz="2400" b="1">
                  <a:solidFill>
                    <a:srgbClr val="000090"/>
                  </a:solidFill>
                  <a:latin typeface="微軟正黑體" pitchFamily="34" charset="-120"/>
                  <a:ea typeface="微軟正黑體" pitchFamily="34" charset="-120"/>
                </a:rPr>
                <a:t>寫作測驗成績：</a:t>
              </a:r>
              <a:r>
                <a:rPr kumimoji="0" lang="en-US" altLang="zh-TW" sz="2400" b="1">
                  <a:solidFill>
                    <a:srgbClr val="000090"/>
                  </a:solidFill>
                  <a:latin typeface="微軟正黑體" pitchFamily="34" charset="-120"/>
                  <a:ea typeface="微軟正黑體" pitchFamily="34" charset="-120"/>
                </a:rPr>
                <a:t>3</a:t>
              </a:r>
              <a:r>
                <a:rPr kumimoji="0" lang="zh-TW" altLang="en-US" sz="2400" b="1">
                  <a:solidFill>
                    <a:srgbClr val="000090"/>
                  </a:solidFill>
                  <a:latin typeface="微軟正黑體" pitchFamily="34" charset="-120"/>
                  <a:ea typeface="微軟正黑體" pitchFamily="34" charset="-120"/>
                </a:rPr>
                <a:t>分</a:t>
              </a:r>
              <a:endParaRPr kumimoji="0" lang="en-US" altLang="zh-TW" sz="2400" b="1">
                <a:solidFill>
                  <a:srgbClr val="000090"/>
                </a:solidFill>
                <a:latin typeface="微軟正黑體" pitchFamily="34" charset="-120"/>
                <a:ea typeface="微軟正黑體" pitchFamily="34" charset="-120"/>
              </a:endParaRPr>
            </a:p>
          </p:txBody>
        </p:sp>
      </p:grpSp>
      <p:sp>
        <p:nvSpPr>
          <p:cNvPr id="1295362" name="Rectangle 2"/>
          <p:cNvSpPr>
            <a:spLocks noChangeArrowheads="1"/>
          </p:cNvSpPr>
          <p:nvPr/>
        </p:nvSpPr>
        <p:spPr bwMode="auto">
          <a:xfrm>
            <a:off x="2205826" y="-1902"/>
            <a:ext cx="8462174" cy="523220"/>
          </a:xfrm>
          <a:prstGeom prst="rect">
            <a:avLst/>
          </a:prstGeom>
          <a:noFill/>
          <a:ln w="9525">
            <a:noFill/>
            <a:miter lim="800000"/>
            <a:headEnd/>
            <a:tailEnd/>
          </a:ln>
          <a:effectLst/>
        </p:spPr>
        <p:txBody>
          <a:bodyPr>
            <a:spAutoFit/>
          </a:bodyPr>
          <a:lstStyle/>
          <a:p>
            <a:pPr algn="ctr" eaLnBrk="1" fontAlgn="auto" hangingPunct="1">
              <a:spcBef>
                <a:spcPts val="0"/>
              </a:spcBef>
              <a:spcAft>
                <a:spcPts val="0"/>
              </a:spcAft>
              <a:defRPr/>
            </a:pPr>
            <a:r>
              <a:rPr lang="zh-TW" altLang="en-US" sz="2800" b="1" dirty="0">
                <a:solidFill>
                  <a:schemeClr val="bg1"/>
                </a:solidFill>
                <a:latin typeface="標楷體" pitchFamily="65" charset="-120"/>
                <a:ea typeface="標楷體" pitchFamily="65" charset="-120"/>
                <a:cs typeface="新細明體" charset="0"/>
              </a:rPr>
              <a:t>桃連區入學方式─</a:t>
            </a:r>
            <a:r>
              <a:rPr kumimoji="0" lang="zh-TW" altLang="en-US" sz="2800" b="1" dirty="0">
                <a:ln w="1905"/>
                <a:solidFill>
                  <a:schemeClr val="bg1"/>
                </a:solidFill>
                <a:effectLst>
                  <a:innerShdw blurRad="69850" dist="43180" dir="5400000">
                    <a:srgbClr val="000000">
                      <a:alpha val="65000"/>
                    </a:srgbClr>
                  </a:innerShdw>
                </a:effectLst>
                <a:latin typeface="+mn-lt"/>
                <a:ea typeface="標楷體" charset="0"/>
                <a:cs typeface="標楷體" charset="0"/>
              </a:rPr>
              <a:t>免試比序說明</a:t>
            </a:r>
            <a:endParaRPr kumimoji="0" lang="en-US" altLang="zh-TW" sz="2800" b="1" dirty="0">
              <a:ln w="1905"/>
              <a:solidFill>
                <a:schemeClr val="bg1"/>
              </a:solidFill>
              <a:effectLst>
                <a:innerShdw blurRad="69850" dist="43180" dir="5400000">
                  <a:srgbClr val="000000">
                    <a:alpha val="65000"/>
                  </a:srgbClr>
                </a:innerShdw>
              </a:effectLst>
              <a:latin typeface="+mn-lt"/>
              <a:ea typeface="標楷體" charset="0"/>
              <a:cs typeface="標楷體" charset="0"/>
            </a:endParaRPr>
          </a:p>
        </p:txBody>
      </p:sp>
    </p:spTree>
    <p:custDataLst>
      <p:tags r:id="rId1"/>
    </p:custData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Text Box 9"/>
          <p:cNvSpPr txBox="1">
            <a:spLocks noChangeArrowheads="1"/>
          </p:cNvSpPr>
          <p:nvPr/>
        </p:nvSpPr>
        <p:spPr bwMode="auto">
          <a:xfrm>
            <a:off x="2208213" y="1557339"/>
            <a:ext cx="7777162" cy="586957"/>
          </a:xfrm>
          <a:prstGeom prst="rect">
            <a:avLst/>
          </a:prstGeom>
          <a:noFill/>
          <a:ln w="9525" algn="ctr">
            <a:noFill/>
            <a:miter lim="800000"/>
            <a:headEnd/>
            <a:tailEnd/>
          </a:ln>
          <a:effectLst>
            <a:prstShdw prst="shdw17" dist="17961" dir="2700000">
              <a:srgbClr val="995C1F"/>
            </a:prstShdw>
          </a:effectLst>
        </p:spPr>
        <p:txBody>
          <a:bodyPr lIns="90000" tIns="46800" rIns="90000" bIns="4680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1" lang="zh-TW" altLang="en-US" sz="3200" b="0" i="0" u="none" strike="noStrike" kern="1200" cap="none" spc="0" normalizeH="0" baseline="0" noProof="0">
                <a:ln>
                  <a:noFill/>
                </a:ln>
                <a:solidFill>
                  <a:srgbClr val="000000"/>
                </a:solidFill>
                <a:effectLst/>
                <a:uLnTx/>
                <a:uFillTx/>
                <a:latin typeface="Arial" pitchFamily="34" charset="0"/>
                <a:ea typeface="標楷體" pitchFamily="65" charset="-120"/>
                <a:cs typeface="+mn-cs"/>
              </a:rPr>
              <a:t>符合國民中學成績評量準則畢業資格者。</a:t>
            </a:r>
          </a:p>
        </p:txBody>
      </p:sp>
      <p:sp>
        <p:nvSpPr>
          <p:cNvPr id="148483" name="AutoShape 11"/>
          <p:cNvSpPr>
            <a:spLocks noChangeArrowheads="1"/>
          </p:cNvSpPr>
          <p:nvPr/>
        </p:nvSpPr>
        <p:spPr bwMode="auto">
          <a:xfrm>
            <a:off x="2208214" y="2276475"/>
            <a:ext cx="8135937" cy="4465638"/>
          </a:xfrm>
          <a:prstGeom prst="roundRect">
            <a:avLst>
              <a:gd name="adj" fmla="val 7542"/>
            </a:avLst>
          </a:prstGeom>
          <a:solidFill>
            <a:srgbClr val="E8E558"/>
          </a:solidFill>
          <a:ln w="9525" algn="ctr">
            <a:noFill/>
            <a:round/>
            <a:headEnd/>
            <a:tailEnd/>
          </a:ln>
          <a:effectLst>
            <a:outerShdw dist="35921" dir="2700000" algn="ctr" rotWithShape="0">
              <a:schemeClr val="bg2"/>
            </a:outerShdw>
          </a:effectLst>
        </p:spPr>
        <p:txBody>
          <a:bodyPr tIns="180000"/>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2800" b="0" i="0" u="none" strike="noStrike" kern="1200" cap="none" spc="0" normalizeH="0" baseline="0" noProof="0" dirty="0">
                <a:ln>
                  <a:noFill/>
                </a:ln>
                <a:solidFill>
                  <a:srgbClr val="000000"/>
                </a:solidFill>
                <a:effectLst/>
                <a:uLnTx/>
                <a:uFillTx/>
                <a:latin typeface="Arial" pitchFamily="34" charset="0"/>
                <a:ea typeface="標楷體" pitchFamily="65" charset="-120"/>
                <a:cs typeface="新細明體" pitchFamily="18" charset="-120"/>
              </a:rPr>
              <a:t>一、</a:t>
            </a:r>
            <a:r>
              <a:rPr kumimoji="1" lang="en-US" altLang="zh-TW" sz="2800" b="0" i="0" u="none" strike="noStrike" kern="1200" cap="none" spc="0" normalizeH="0" baseline="0" noProof="0" dirty="0">
                <a:ln>
                  <a:noFill/>
                </a:ln>
                <a:solidFill>
                  <a:srgbClr val="000000"/>
                </a:solidFill>
                <a:effectLst/>
                <a:uLnTx/>
                <a:uFillTx/>
                <a:latin typeface="Calibri" pitchFamily="34" charset="0"/>
                <a:ea typeface="微軟正黑體" pitchFamily="34" charset="-120"/>
                <a:cs typeface="新細明體" pitchFamily="18" charset="-120"/>
              </a:rPr>
              <a:t> </a:t>
            </a:r>
            <a:r>
              <a:rPr kumimoji="1" lang="zh-TW" altLang="en-US" sz="2800" b="0" i="0" u="none" strike="noStrike" kern="1200" cap="none" spc="0" normalizeH="0" baseline="0" noProof="0" dirty="0">
                <a:ln>
                  <a:noFill/>
                </a:ln>
                <a:solidFill>
                  <a:srgbClr val="000000"/>
                </a:solidFill>
                <a:effectLst/>
                <a:uLnTx/>
                <a:uFillTx/>
                <a:latin typeface="標楷體" pitchFamily="65" charset="-120"/>
                <a:ea typeface="標楷體" pitchFamily="65" charset="-120"/>
                <a:cs typeface="新細明體" pitchFamily="18" charset="-120"/>
              </a:rPr>
              <a:t>學生實際出席日數（不含公、喪、病假），須達</a:t>
            </a:r>
            <a:r>
              <a:rPr kumimoji="1" lang="zh-TW" altLang="en-US" sz="2800" b="0" i="0" u="none" strike="noStrike" kern="1200" cap="none" spc="0" normalizeH="0" baseline="0" noProof="0" dirty="0">
                <a:ln>
                  <a:noFill/>
                </a:ln>
                <a:solidFill>
                  <a:srgbClr val="FF0000"/>
                </a:solidFill>
                <a:effectLst/>
                <a:uLnTx/>
                <a:uFillTx/>
                <a:latin typeface="標楷體" pitchFamily="65" charset="-120"/>
                <a:ea typeface="標楷體" pitchFamily="65" charset="-120"/>
                <a:cs typeface="新細明體" pitchFamily="18" charset="-120"/>
              </a:rPr>
              <a:t>六學期總出席日數之三分之二以上</a:t>
            </a:r>
            <a:r>
              <a:rPr kumimoji="1" lang="zh-TW" altLang="en-US" sz="2800" b="0" i="0" u="none" strike="noStrike" kern="1200" cap="none" spc="0" normalizeH="0" baseline="0" noProof="0" dirty="0">
                <a:ln>
                  <a:noFill/>
                </a:ln>
                <a:solidFill>
                  <a:srgbClr val="000000"/>
                </a:solidFill>
                <a:effectLst/>
                <a:uLnTx/>
                <a:uFillTx/>
                <a:latin typeface="標楷體" pitchFamily="65" charset="-120"/>
                <a:ea typeface="標楷體" pitchFamily="65" charset="-120"/>
                <a:cs typeface="新細明體" pitchFamily="18" charset="-120"/>
              </a:rPr>
              <a:t>。 </a:t>
            </a:r>
          </a:p>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2800" b="0" i="0" u="none" strike="noStrike" kern="1200" cap="none" spc="0" normalizeH="0" baseline="0" noProof="0" dirty="0">
                <a:ln>
                  <a:noFill/>
                </a:ln>
                <a:solidFill>
                  <a:srgbClr val="000000"/>
                </a:solidFill>
                <a:effectLst/>
                <a:uLnTx/>
                <a:uFillTx/>
                <a:latin typeface="標楷體" pitchFamily="65" charset="-120"/>
                <a:ea typeface="標楷體" pitchFamily="65" charset="-120"/>
                <a:cs typeface="新細明體" pitchFamily="18" charset="-120"/>
              </a:rPr>
              <a:t>二、學生日常生活表現六學期成績依教師輔導與管教學生之相關規定，</a:t>
            </a:r>
            <a:r>
              <a:rPr kumimoji="1" lang="zh-TW" altLang="en-US" sz="2800" b="0" i="0" u="none" strike="noStrike" kern="1200" cap="none" spc="0" normalizeH="0" baseline="0" noProof="0" dirty="0">
                <a:ln>
                  <a:noFill/>
                </a:ln>
                <a:solidFill>
                  <a:srgbClr val="FF0000"/>
                </a:solidFill>
                <a:effectLst/>
                <a:uLnTx/>
                <a:uFillTx/>
                <a:latin typeface="標楷體" pitchFamily="65" charset="-120"/>
                <a:ea typeface="標楷體" pitchFamily="65" charset="-120"/>
                <a:cs typeface="新細明體" pitchFamily="18" charset="-120"/>
              </a:rPr>
              <a:t>辦理功過相抵</a:t>
            </a:r>
            <a:r>
              <a:rPr kumimoji="1" lang="zh-TW" altLang="en-US" sz="2800" b="0" i="0" u="none" strike="noStrike" kern="1200" cap="none" spc="0" normalizeH="0" baseline="0" noProof="0" dirty="0">
                <a:ln>
                  <a:noFill/>
                </a:ln>
                <a:solidFill>
                  <a:srgbClr val="000000"/>
                </a:solidFill>
                <a:effectLst/>
                <a:uLnTx/>
                <a:uFillTx/>
                <a:latin typeface="標楷體" pitchFamily="65" charset="-120"/>
                <a:ea typeface="標楷體" pitchFamily="65" charset="-120"/>
                <a:cs typeface="新細明體" pitchFamily="18" charset="-120"/>
              </a:rPr>
              <a:t>、獎懲實施、懲罰存記及改過銷過等事項，且依規定程序審核通過註銷後，其</a:t>
            </a:r>
            <a:r>
              <a:rPr kumimoji="1" lang="zh-TW" altLang="en-US" sz="2800" b="0" i="0" u="none" strike="noStrike" kern="1200" cap="none" spc="0" normalizeH="0" baseline="0" noProof="0" dirty="0">
                <a:ln>
                  <a:noFill/>
                </a:ln>
                <a:solidFill>
                  <a:srgbClr val="FF0000"/>
                </a:solidFill>
                <a:effectLst/>
                <a:uLnTx/>
                <a:uFillTx/>
                <a:latin typeface="標楷體" pitchFamily="65" charset="-120"/>
                <a:ea typeface="標楷體" pitchFamily="65" charset="-120"/>
                <a:cs typeface="新細明體" pitchFamily="18" charset="-120"/>
              </a:rPr>
              <a:t>記錄未達三大過</a:t>
            </a:r>
            <a:r>
              <a:rPr kumimoji="1" lang="en-US" altLang="zh-TW" sz="2800" b="0" i="0" u="none" strike="noStrike" kern="1200" cap="none" spc="0" normalizeH="0" baseline="0" noProof="0" dirty="0">
                <a:ln>
                  <a:noFill/>
                </a:ln>
                <a:solidFill>
                  <a:srgbClr val="000000"/>
                </a:solidFill>
                <a:effectLst/>
                <a:uLnTx/>
                <a:uFillTx/>
                <a:latin typeface="標楷體" pitchFamily="65" charset="-120"/>
                <a:ea typeface="標楷體" pitchFamily="65" charset="-120"/>
                <a:cs typeface="新細明體" pitchFamily="18" charset="-120"/>
              </a:rPr>
              <a:t>(</a:t>
            </a:r>
            <a:r>
              <a:rPr kumimoji="1" lang="zh-TW" altLang="en-US" sz="2800" b="0" i="0" u="none" strike="noStrike" kern="1200" cap="none" spc="0" normalizeH="0" baseline="0" noProof="0" dirty="0">
                <a:ln>
                  <a:noFill/>
                </a:ln>
                <a:solidFill>
                  <a:srgbClr val="000000"/>
                </a:solidFill>
                <a:effectLst/>
                <a:uLnTx/>
                <a:uFillTx/>
                <a:latin typeface="標楷體" pitchFamily="65" charset="-120"/>
                <a:ea typeface="標楷體" pitchFamily="65" charset="-120"/>
                <a:cs typeface="新細明體" pitchFamily="18" charset="-120"/>
              </a:rPr>
              <a:t>三小過等同一大過</a:t>
            </a:r>
            <a:r>
              <a:rPr kumimoji="1" lang="en-US" altLang="zh-TW" sz="2800" b="0" i="0" u="none" strike="noStrike" kern="1200" cap="none" spc="0" normalizeH="0" baseline="0" noProof="0" dirty="0">
                <a:ln>
                  <a:noFill/>
                </a:ln>
                <a:solidFill>
                  <a:srgbClr val="000000"/>
                </a:solidFill>
                <a:effectLst/>
                <a:uLnTx/>
                <a:uFillTx/>
                <a:latin typeface="標楷體" pitchFamily="65" charset="-120"/>
                <a:ea typeface="標楷體" pitchFamily="65" charset="-120"/>
                <a:cs typeface="新細明體" pitchFamily="18" charset="-120"/>
              </a:rPr>
              <a:t>)</a:t>
            </a:r>
            <a:r>
              <a:rPr kumimoji="1" lang="zh-TW" altLang="en-US" sz="2800" b="0" i="0" u="none" strike="noStrike" kern="1200" cap="none" spc="0" normalizeH="0" baseline="0" noProof="0" dirty="0">
                <a:ln>
                  <a:noFill/>
                </a:ln>
                <a:solidFill>
                  <a:srgbClr val="000000"/>
                </a:solidFill>
                <a:effectLst/>
                <a:uLnTx/>
                <a:uFillTx/>
                <a:latin typeface="標楷體" pitchFamily="65" charset="-120"/>
                <a:ea typeface="標楷體" pitchFamily="65" charset="-120"/>
                <a:cs typeface="新細明體" pitchFamily="18" charset="-120"/>
              </a:rPr>
              <a:t>者。</a:t>
            </a:r>
            <a:r>
              <a:rPr kumimoji="1" lang="zh-TW" altLang="en-US" sz="2800" b="0" i="0" u="none" strike="noStrike" kern="1200" cap="none" spc="0" normalizeH="0" baseline="0" noProof="0" dirty="0">
                <a:ln>
                  <a:noFill/>
                </a:ln>
                <a:solidFill>
                  <a:srgbClr val="000000"/>
                </a:solidFill>
                <a:effectLst/>
                <a:uLnTx/>
                <a:uFillTx/>
                <a:latin typeface="Calibri" pitchFamily="34" charset="0"/>
                <a:ea typeface="微軟正黑體" pitchFamily="34" charset="-120"/>
                <a:cs typeface="新細明體" pitchFamily="18" charset="-120"/>
              </a:rPr>
              <a:t> </a:t>
            </a:r>
          </a:p>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2800" b="0" i="0" u="none" strike="noStrike" kern="1200" cap="none" spc="0" normalizeH="0" baseline="0" noProof="0" dirty="0">
                <a:ln>
                  <a:noFill/>
                </a:ln>
                <a:solidFill>
                  <a:srgbClr val="000000"/>
                </a:solidFill>
                <a:effectLst/>
                <a:uLnTx/>
                <a:uFillTx/>
                <a:latin typeface="標楷體" pitchFamily="65" charset="-120"/>
                <a:ea typeface="標楷體" pitchFamily="65" charset="-120"/>
                <a:cs typeface="新細明體" pitchFamily="18" charset="-120"/>
              </a:rPr>
              <a:t>三、學生學習領域畢業成績</a:t>
            </a:r>
            <a:r>
              <a:rPr kumimoji="1" lang="zh-TW" altLang="en-US" sz="2800" b="0" i="0" u="none" strike="noStrike" kern="1200" cap="none" spc="0" normalizeH="0" baseline="0" noProof="0" dirty="0">
                <a:ln>
                  <a:noFill/>
                </a:ln>
                <a:solidFill>
                  <a:srgbClr val="FF0000"/>
                </a:solidFill>
                <a:effectLst/>
                <a:uLnTx/>
                <a:uFillTx/>
                <a:latin typeface="標楷體" pitchFamily="65" charset="-120"/>
                <a:ea typeface="標楷體" pitchFamily="65" charset="-120"/>
                <a:cs typeface="新細明體" pitchFamily="18" charset="-120"/>
              </a:rPr>
              <a:t>至少四大領域</a:t>
            </a:r>
            <a:r>
              <a:rPr kumimoji="1" lang="en-US" altLang="zh-TW" sz="2800" b="0" i="0" u="none" strike="noStrike" kern="1200" cap="none" spc="0" normalizeH="0" baseline="0" noProof="0" dirty="0">
                <a:ln>
                  <a:noFill/>
                </a:ln>
                <a:solidFill>
                  <a:srgbClr val="FF0000"/>
                </a:solidFill>
                <a:effectLst/>
                <a:uLnTx/>
                <a:uFillTx/>
                <a:latin typeface="標楷體" pitchFamily="65" charset="-120"/>
                <a:ea typeface="標楷體" pitchFamily="65" charset="-120"/>
                <a:cs typeface="新細明體" pitchFamily="18" charset="-120"/>
              </a:rPr>
              <a:t>(</a:t>
            </a:r>
            <a:r>
              <a:rPr kumimoji="1" lang="zh-TW" altLang="en-US" sz="2800" b="0" i="0" u="none" strike="noStrike" kern="1200" cap="none" spc="0" normalizeH="0" baseline="0" noProof="0" dirty="0">
                <a:ln>
                  <a:noFill/>
                </a:ln>
                <a:solidFill>
                  <a:srgbClr val="FF0000"/>
                </a:solidFill>
                <a:effectLst/>
                <a:uLnTx/>
                <a:uFillTx/>
                <a:latin typeface="標楷體" pitchFamily="65" charset="-120"/>
                <a:ea typeface="標楷體" pitchFamily="65" charset="-120"/>
                <a:cs typeface="新細明體" pitchFamily="18" charset="-120"/>
              </a:rPr>
              <a:t>含</a:t>
            </a:r>
            <a:r>
              <a:rPr kumimoji="1" lang="en-US" altLang="zh-TW" sz="2800" b="0" i="0" u="none" strike="noStrike" kern="1200" cap="none" spc="0" normalizeH="0" baseline="0" noProof="0" dirty="0">
                <a:ln>
                  <a:noFill/>
                </a:ln>
                <a:solidFill>
                  <a:srgbClr val="FF0000"/>
                </a:solidFill>
                <a:effectLst/>
                <a:uLnTx/>
                <a:uFillTx/>
                <a:latin typeface="標楷體" pitchFamily="65" charset="-120"/>
                <a:ea typeface="標楷體" pitchFamily="65" charset="-120"/>
                <a:cs typeface="新細明體" pitchFamily="18" charset="-120"/>
              </a:rPr>
              <a:t>)</a:t>
            </a:r>
            <a:r>
              <a:rPr kumimoji="1" lang="zh-TW" altLang="en-US" sz="2800" b="0" i="0" u="none" strike="noStrike" kern="1200" cap="none" spc="0" normalizeH="0" baseline="0" noProof="0" dirty="0">
                <a:ln>
                  <a:noFill/>
                </a:ln>
                <a:solidFill>
                  <a:srgbClr val="FF0000"/>
                </a:solidFill>
                <a:effectLst/>
                <a:uLnTx/>
                <a:uFillTx/>
                <a:latin typeface="標楷體" pitchFamily="65" charset="-120"/>
                <a:ea typeface="標楷體" pitchFamily="65" charset="-120"/>
                <a:cs typeface="新細明體" pitchFamily="18" charset="-120"/>
              </a:rPr>
              <a:t>成績達丙等</a:t>
            </a:r>
            <a:r>
              <a:rPr kumimoji="1" lang="en-US" altLang="zh-TW" sz="2800" b="0" i="0" u="none" strike="noStrike" kern="1200" cap="none" spc="0" normalizeH="0" baseline="0" noProof="0" dirty="0">
                <a:ln>
                  <a:noFill/>
                </a:ln>
                <a:solidFill>
                  <a:srgbClr val="FF0000"/>
                </a:solidFill>
                <a:effectLst/>
                <a:uLnTx/>
                <a:uFillTx/>
                <a:latin typeface="標楷體" pitchFamily="65" charset="-120"/>
                <a:ea typeface="標楷體" pitchFamily="65" charset="-120"/>
                <a:cs typeface="新細明體" pitchFamily="18" charset="-120"/>
              </a:rPr>
              <a:t>(</a:t>
            </a:r>
            <a:r>
              <a:rPr kumimoji="1" lang="zh-TW" altLang="en-US" sz="2800" b="0" i="0" u="none" strike="noStrike" kern="1200" cap="none" spc="0" normalizeH="0" baseline="0" noProof="0" dirty="0">
                <a:ln>
                  <a:noFill/>
                </a:ln>
                <a:solidFill>
                  <a:srgbClr val="FF0000"/>
                </a:solidFill>
                <a:effectLst/>
                <a:uLnTx/>
                <a:uFillTx/>
                <a:latin typeface="標楷體" pitchFamily="65" charset="-120"/>
                <a:ea typeface="標楷體" pitchFamily="65" charset="-120"/>
                <a:cs typeface="新細明體" pitchFamily="18" charset="-120"/>
              </a:rPr>
              <a:t>六十分</a:t>
            </a:r>
            <a:r>
              <a:rPr kumimoji="1" lang="en-US" altLang="zh-TW" sz="2800" b="0" i="0" u="none" strike="noStrike" kern="1200" cap="none" spc="0" normalizeH="0" baseline="0" noProof="0" dirty="0">
                <a:ln>
                  <a:noFill/>
                </a:ln>
                <a:solidFill>
                  <a:srgbClr val="FF0000"/>
                </a:solidFill>
                <a:effectLst/>
                <a:uLnTx/>
                <a:uFillTx/>
                <a:latin typeface="標楷體" pitchFamily="65" charset="-120"/>
                <a:ea typeface="標楷體" pitchFamily="65" charset="-120"/>
                <a:cs typeface="新細明體" pitchFamily="18" charset="-120"/>
              </a:rPr>
              <a:t>)</a:t>
            </a:r>
            <a:r>
              <a:rPr kumimoji="1" lang="zh-TW" altLang="en-US" sz="2800" b="0" i="0" u="none" strike="noStrike" kern="1200" cap="none" spc="0" normalizeH="0" baseline="0" noProof="0" dirty="0">
                <a:ln>
                  <a:noFill/>
                </a:ln>
                <a:solidFill>
                  <a:srgbClr val="FF0000"/>
                </a:solidFill>
                <a:effectLst/>
                <a:uLnTx/>
                <a:uFillTx/>
                <a:latin typeface="標楷體" pitchFamily="65" charset="-120"/>
                <a:ea typeface="標楷體" pitchFamily="65" charset="-120"/>
                <a:cs typeface="新細明體" pitchFamily="18" charset="-120"/>
              </a:rPr>
              <a:t>以上者</a:t>
            </a:r>
            <a:r>
              <a:rPr kumimoji="1" lang="zh-TW" altLang="en-US" sz="2800" b="0" i="0" u="none" strike="noStrike" kern="1200" cap="none" spc="0" normalizeH="0" baseline="0" noProof="0" dirty="0">
                <a:ln>
                  <a:noFill/>
                </a:ln>
                <a:solidFill>
                  <a:srgbClr val="000000"/>
                </a:solidFill>
                <a:effectLst/>
                <a:uLnTx/>
                <a:uFillTx/>
                <a:latin typeface="標楷體" pitchFamily="65" charset="-120"/>
                <a:ea typeface="標楷體" pitchFamily="65" charset="-120"/>
                <a:cs typeface="新細明體" pitchFamily="18" charset="-120"/>
              </a:rPr>
              <a:t>。</a:t>
            </a:r>
            <a:endParaRPr kumimoji="1" lang="zh-TW" altLang="en-US" sz="2800" b="0" i="0" u="none" strike="noStrike" kern="1200" cap="none" spc="0" normalizeH="0" baseline="0" noProof="0" dirty="0">
              <a:ln>
                <a:noFill/>
              </a:ln>
              <a:solidFill>
                <a:srgbClr val="000000"/>
              </a:solidFill>
              <a:effectLst/>
              <a:uLnTx/>
              <a:uFillTx/>
              <a:latin typeface="Arial" pitchFamily="34" charset="0"/>
              <a:ea typeface="標楷體" pitchFamily="65" charset="-120"/>
              <a:cs typeface="新細明體" pitchFamily="18" charset="-120"/>
            </a:endParaRPr>
          </a:p>
        </p:txBody>
      </p:sp>
      <p:grpSp>
        <p:nvGrpSpPr>
          <p:cNvPr id="148484" name="群組 4"/>
          <p:cNvGrpSpPr>
            <a:grpSpLocks/>
          </p:cNvGrpSpPr>
          <p:nvPr/>
        </p:nvGrpSpPr>
        <p:grpSpPr bwMode="auto">
          <a:xfrm>
            <a:off x="1738313" y="500063"/>
            <a:ext cx="2786062" cy="857250"/>
            <a:chOff x="2389" y="1239"/>
            <a:chExt cx="2315099" cy="1266281"/>
          </a:xfrm>
        </p:grpSpPr>
        <p:sp>
          <p:nvSpPr>
            <p:cNvPr id="6" name="圓角矩形 5"/>
            <p:cNvSpPr/>
            <p:nvPr/>
          </p:nvSpPr>
          <p:spPr>
            <a:xfrm>
              <a:off x="2389" y="1239"/>
              <a:ext cx="2315099" cy="1266281"/>
            </a:xfrm>
            <a:prstGeom prst="roundRect">
              <a:avLst/>
            </a:prstGeom>
            <a:solidFill>
              <a:srgbClr val="0000FF"/>
            </a:solidFill>
          </p:spPr>
          <p:style>
            <a:lnRef idx="2">
              <a:schemeClr val="lt1">
                <a:hueOff val="0"/>
                <a:satOff val="0"/>
                <a:lumOff val="0"/>
                <a:alphaOff val="0"/>
              </a:schemeClr>
            </a:lnRef>
            <a:fillRef idx="1">
              <a:scrgbClr r="0" g="0" b="0"/>
            </a:fillRef>
            <a:effectRef idx="0">
              <a:schemeClr val="accent2">
                <a:hueOff val="0"/>
                <a:satOff val="0"/>
                <a:lumOff val="0"/>
                <a:alphaOff val="0"/>
              </a:schemeClr>
            </a:effectRef>
            <a:fontRef idx="minor">
              <a:schemeClr val="lt1"/>
            </a:fontRef>
          </p:style>
        </p:sp>
        <p:sp>
          <p:nvSpPr>
            <p:cNvPr id="7" name="圓角矩形 4"/>
            <p:cNvSpPr/>
            <p:nvPr/>
          </p:nvSpPr>
          <p:spPr>
            <a:xfrm>
              <a:off x="64388" y="62208"/>
              <a:ext cx="2191100" cy="1144343"/>
            </a:xfrm>
            <a:prstGeom prst="rect">
              <a:avLst/>
            </a:prstGeom>
          </p:spPr>
          <p:style>
            <a:lnRef idx="0">
              <a:scrgbClr r="0" g="0" b="0"/>
            </a:lnRef>
            <a:fillRef idx="0">
              <a:scrgbClr r="0" g="0" b="0"/>
            </a:fillRef>
            <a:effectRef idx="0">
              <a:scrgbClr r="0" g="0" b="0"/>
            </a:effectRef>
            <a:fontRef idx="minor">
              <a:schemeClr val="lt1"/>
            </a:fontRef>
          </p:style>
          <p:txBody>
            <a:bodyPr lIns="137160" tIns="68580" rIns="137160" bIns="68580" spcCol="1270" anchor="ctr"/>
            <a:lstStyle/>
            <a:p>
              <a:pPr marL="0" marR="0" lvl="0" indent="0" algn="ctr" defTabSz="1600200" rtl="0" eaLnBrk="1" fontAlgn="base" latinLnBrk="0" hangingPunct="1">
                <a:lnSpc>
                  <a:spcPct val="90000"/>
                </a:lnSpc>
                <a:spcBef>
                  <a:spcPct val="0"/>
                </a:spcBef>
                <a:spcAft>
                  <a:spcPct val="35000"/>
                </a:spcAft>
                <a:buClrTx/>
                <a:buSzTx/>
                <a:buFontTx/>
                <a:buNone/>
                <a:tabLst/>
                <a:defRPr/>
              </a:pPr>
              <a:r>
                <a:rPr kumimoji="1" lang="zh-TW" altLang="en-US" sz="4000" b="1" i="0" u="none" strike="noStrike" kern="1200" cap="none" spc="0" normalizeH="0" baseline="0" noProof="0" dirty="0">
                  <a:ln>
                    <a:noFill/>
                  </a:ln>
                  <a:solidFill>
                    <a:srgbClr val="FFFFFF"/>
                  </a:solidFill>
                  <a:effectLst/>
                  <a:uLnTx/>
                  <a:uFillTx/>
                  <a:latin typeface="標楷體" pitchFamily="65" charset="-120"/>
                  <a:ea typeface="標楷體" pitchFamily="65" charset="-120"/>
                  <a:cs typeface="+mn-cs"/>
                </a:rPr>
                <a:t>適性輔導</a:t>
              </a:r>
            </a:p>
          </p:txBody>
        </p:sp>
      </p:grpSp>
      <p:grpSp>
        <p:nvGrpSpPr>
          <p:cNvPr id="148485" name="群組 7"/>
          <p:cNvGrpSpPr>
            <a:grpSpLocks/>
          </p:cNvGrpSpPr>
          <p:nvPr/>
        </p:nvGrpSpPr>
        <p:grpSpPr bwMode="auto">
          <a:xfrm>
            <a:off x="4524376" y="357188"/>
            <a:ext cx="1857375" cy="1071562"/>
            <a:chOff x="2103175" y="-428010"/>
            <a:chExt cx="2040083" cy="1267522"/>
          </a:xfrm>
        </p:grpSpPr>
        <p:sp>
          <p:nvSpPr>
            <p:cNvPr id="9" name="向右箭號 8"/>
            <p:cNvSpPr/>
            <p:nvPr/>
          </p:nvSpPr>
          <p:spPr>
            <a:xfrm>
              <a:off x="2103175" y="-428010"/>
              <a:ext cx="2040083" cy="1267522"/>
            </a:xfrm>
            <a:prstGeom prst="rightArrow">
              <a:avLst>
                <a:gd name="adj1" fmla="val 75000"/>
                <a:gd name="adj2" fmla="val 50000"/>
              </a:avLst>
            </a:prstGeom>
            <a:solidFill>
              <a:srgbClr val="88F2F2">
                <a:alpha val="90000"/>
              </a:srgbClr>
            </a:solidFill>
          </p:spPr>
          <p:style>
            <a:lnRef idx="2">
              <a:schemeClr val="accent2">
                <a:alpha val="90000"/>
                <a:tint val="40000"/>
                <a:hueOff val="0"/>
                <a:satOff val="0"/>
                <a:lumOff val="0"/>
                <a:alphaOff val="0"/>
              </a:schemeClr>
            </a:lnRef>
            <a:fillRef idx="1">
              <a:scrgbClr r="0" g="0" b="0"/>
            </a:fillRef>
            <a:effectRef idx="0">
              <a:schemeClr val="accent2">
                <a:alpha val="90000"/>
                <a:tint val="40000"/>
                <a:hueOff val="0"/>
                <a:satOff val="0"/>
                <a:lumOff val="0"/>
                <a:alphaOff val="0"/>
              </a:schemeClr>
            </a:effectRef>
            <a:fontRef idx="minor">
              <a:schemeClr val="dk1">
                <a:hueOff val="0"/>
                <a:satOff val="0"/>
                <a:lumOff val="0"/>
                <a:alphaOff val="0"/>
              </a:schemeClr>
            </a:fontRef>
          </p:style>
        </p:sp>
        <p:sp>
          <p:nvSpPr>
            <p:cNvPr id="10" name="向右箭號 4"/>
            <p:cNvSpPr/>
            <p:nvPr/>
          </p:nvSpPr>
          <p:spPr>
            <a:xfrm>
              <a:off x="2103175" y="-174506"/>
              <a:ext cx="1757610" cy="784925"/>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lIns="15240" tIns="15240" rIns="15240" bIns="15240" anchor="ctr"/>
            <a:lstStyle>
              <a:lvl1pPr marL="342900" indent="-342900" defTabSz="1066800" eaLnBrk="0" hangingPunct="0">
                <a:defRPr kumimoji="1" sz="3200">
                  <a:solidFill>
                    <a:schemeClr val="tx1"/>
                  </a:solidFill>
                  <a:latin typeface="Calibri" panose="020F0502020204030204" pitchFamily="34" charset="0"/>
                  <a:ea typeface="新細明體" panose="02020500000000000000" pitchFamily="18" charset="-120"/>
                </a:defRPr>
              </a:lvl1pPr>
              <a:lvl2pPr marL="228600" indent="-228600" defTabSz="1066800" eaLnBrk="0" hangingPunct="0">
                <a:defRPr kumimoji="1" sz="3200">
                  <a:solidFill>
                    <a:schemeClr val="tx1"/>
                  </a:solidFill>
                  <a:latin typeface="Calibri" panose="020F0502020204030204" pitchFamily="34" charset="0"/>
                  <a:ea typeface="新細明體" panose="02020500000000000000" pitchFamily="18" charset="-120"/>
                </a:defRPr>
              </a:lvl2pPr>
              <a:lvl3pPr marL="1143000" indent="-228600" defTabSz="1066800" eaLnBrk="0" hangingPunct="0">
                <a:defRPr kumimoji="1" sz="3200">
                  <a:solidFill>
                    <a:schemeClr val="tx1"/>
                  </a:solidFill>
                  <a:latin typeface="Calibri" panose="020F0502020204030204" pitchFamily="34" charset="0"/>
                  <a:ea typeface="新細明體" panose="02020500000000000000" pitchFamily="18" charset="-120"/>
                </a:defRPr>
              </a:lvl3pPr>
              <a:lvl4pPr marL="1600200" indent="-228600" defTabSz="1066800" eaLnBrk="0" hangingPunct="0">
                <a:defRPr kumimoji="1" sz="3200">
                  <a:solidFill>
                    <a:schemeClr val="tx1"/>
                  </a:solidFill>
                  <a:latin typeface="Calibri" panose="020F0502020204030204" pitchFamily="34" charset="0"/>
                  <a:ea typeface="新細明體" panose="02020500000000000000" pitchFamily="18" charset="-120"/>
                </a:defRPr>
              </a:lvl4pPr>
              <a:lvl5pPr marL="2057400" indent="-228600" defTabSz="1066800" eaLnBrk="0" hangingPunct="0">
                <a:defRPr kumimoji="1" sz="3200">
                  <a:solidFill>
                    <a:schemeClr val="tx1"/>
                  </a:solidFill>
                  <a:latin typeface="Calibri" panose="020F0502020204030204" pitchFamily="34" charset="0"/>
                  <a:ea typeface="新細明體" panose="02020500000000000000" pitchFamily="18" charset="-120"/>
                </a:defRPr>
              </a:lvl5pPr>
              <a:lvl6pPr marL="2514600" indent="-228600" defTabSz="10668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6pPr>
              <a:lvl7pPr marL="2971800" indent="-228600" defTabSz="10668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7pPr>
              <a:lvl8pPr marL="3429000" indent="-228600" defTabSz="10668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8pPr>
              <a:lvl9pPr marL="3886200" indent="-228600" defTabSz="10668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9pPr>
            </a:lstStyle>
            <a:p>
              <a:pPr marL="228600" marR="0" lvl="1" indent="-228600" algn="ctr" defTabSz="1066800" rtl="0" eaLnBrk="1" fontAlgn="base" latinLnBrk="0" hangingPunct="1">
                <a:lnSpc>
                  <a:spcPct val="90000"/>
                </a:lnSpc>
                <a:spcBef>
                  <a:spcPct val="0"/>
                </a:spcBef>
                <a:spcAft>
                  <a:spcPct val="15000"/>
                </a:spcAft>
                <a:buClrTx/>
                <a:buSzTx/>
                <a:buFontTx/>
                <a:buChar char="•"/>
                <a:tabLst/>
                <a:defRPr/>
              </a:pPr>
              <a:r>
                <a:rPr kumimoji="1" lang="zh-TW" altLang="en-US" sz="2400" b="1" i="0" u="none" strike="noStrike" kern="1200" cap="none" spc="0" normalizeH="0" baseline="0" noProof="0">
                  <a:ln>
                    <a:noFill/>
                  </a:ln>
                  <a:solidFill>
                    <a:srgbClr val="17375E"/>
                  </a:solidFill>
                  <a:effectLst/>
                  <a:uLnTx/>
                  <a:uFillTx/>
                  <a:latin typeface="標楷體" panose="03000509000000000000" pitchFamily="65" charset="-120"/>
                  <a:ea typeface="標楷體" panose="03000509000000000000" pitchFamily="65" charset="-120"/>
                  <a:cs typeface="+mn-cs"/>
                </a:rPr>
                <a:t>採計</a:t>
              </a:r>
              <a:r>
                <a:rPr kumimoji="1" lang="en-US" altLang="zh-TW" sz="2400" b="1" i="0" u="none" strike="noStrike" kern="1200" cap="none" spc="0" normalizeH="0" baseline="0" noProof="0">
                  <a:ln>
                    <a:noFill/>
                  </a:ln>
                  <a:solidFill>
                    <a:srgbClr val="17375E"/>
                  </a:solidFill>
                  <a:effectLst/>
                  <a:uLnTx/>
                  <a:uFillTx/>
                  <a:latin typeface="標楷體" panose="03000509000000000000" pitchFamily="65" charset="-120"/>
                  <a:ea typeface="標楷體" panose="03000509000000000000" pitchFamily="65" charset="-120"/>
                  <a:cs typeface="+mn-cs"/>
                </a:rPr>
                <a:t>32</a:t>
              </a:r>
              <a:r>
                <a:rPr kumimoji="1" lang="zh-TW" altLang="en-US" sz="2400" b="1" i="0" u="none" strike="noStrike" kern="1200" cap="none" spc="0" normalizeH="0" baseline="0" noProof="0">
                  <a:ln>
                    <a:noFill/>
                  </a:ln>
                  <a:solidFill>
                    <a:srgbClr val="17375E"/>
                  </a:solidFill>
                  <a:effectLst/>
                  <a:uLnTx/>
                  <a:uFillTx/>
                  <a:latin typeface="標楷體" panose="03000509000000000000" pitchFamily="65" charset="-120"/>
                  <a:ea typeface="標楷體" panose="03000509000000000000" pitchFamily="65" charset="-120"/>
                  <a:cs typeface="+mn-cs"/>
                </a:rPr>
                <a:t>分</a:t>
              </a:r>
              <a:endParaRPr kumimoji="1" lang="en-US" altLang="zh-TW" sz="2400" b="1" i="0" u="none" strike="noStrike" kern="1200" cap="none" spc="0" normalizeH="0" baseline="0" noProof="0">
                <a:ln>
                  <a:noFill/>
                </a:ln>
                <a:solidFill>
                  <a:srgbClr val="17375E"/>
                </a:solidFill>
                <a:effectLst/>
                <a:uLnTx/>
                <a:uFillTx/>
                <a:latin typeface="標楷體" panose="03000509000000000000" pitchFamily="65" charset="-120"/>
                <a:ea typeface="標楷體" panose="03000509000000000000" pitchFamily="65" charset="-120"/>
                <a:cs typeface="+mn-cs"/>
              </a:endParaRPr>
            </a:p>
            <a:p>
              <a:pPr marL="228600" marR="0" lvl="1" indent="-228600" algn="ctr" defTabSz="1066800" rtl="0" eaLnBrk="1" fontAlgn="base" latinLnBrk="0" hangingPunct="1">
                <a:lnSpc>
                  <a:spcPct val="90000"/>
                </a:lnSpc>
                <a:spcBef>
                  <a:spcPct val="0"/>
                </a:spcBef>
                <a:spcAft>
                  <a:spcPct val="15000"/>
                </a:spcAft>
                <a:buClrTx/>
                <a:buSzTx/>
                <a:buFontTx/>
                <a:buChar char="•"/>
                <a:tabLst/>
                <a:defRPr/>
              </a:pPr>
              <a:r>
                <a:rPr kumimoji="1" lang="zh-TW" altLang="en-US" sz="2400" b="1" i="0" u="none" strike="noStrike" kern="1200" cap="none" spc="0" normalizeH="0" baseline="0" noProof="0">
                  <a:ln>
                    <a:noFill/>
                  </a:ln>
                  <a:solidFill>
                    <a:srgbClr val="17375E"/>
                  </a:solidFill>
                  <a:effectLst/>
                  <a:uLnTx/>
                  <a:uFillTx/>
                  <a:latin typeface="標楷體" panose="03000509000000000000" pitchFamily="65" charset="-120"/>
                  <a:ea typeface="標楷體" panose="03000509000000000000" pitchFamily="65" charset="-120"/>
                  <a:cs typeface="+mn-cs"/>
                </a:rPr>
                <a:t>總分</a:t>
              </a:r>
              <a:r>
                <a:rPr kumimoji="1" lang="en-US" altLang="zh-TW" sz="2400" b="1" i="0" u="none" strike="noStrike" kern="1200" cap="none" spc="0" normalizeH="0" baseline="0" noProof="0">
                  <a:ln>
                    <a:noFill/>
                  </a:ln>
                  <a:solidFill>
                    <a:srgbClr val="17375E"/>
                  </a:solidFill>
                  <a:effectLst/>
                  <a:uLnTx/>
                  <a:uFillTx/>
                  <a:latin typeface="標楷體" panose="03000509000000000000" pitchFamily="65" charset="-120"/>
                  <a:ea typeface="標楷體" panose="03000509000000000000" pitchFamily="65" charset="-120"/>
                  <a:cs typeface="+mn-cs"/>
                </a:rPr>
                <a:t>32</a:t>
              </a:r>
              <a:r>
                <a:rPr kumimoji="1" lang="zh-TW" altLang="en-US" sz="2400" b="1" i="0" u="none" strike="noStrike" kern="1200" cap="none" spc="0" normalizeH="0" baseline="0" noProof="0">
                  <a:ln>
                    <a:noFill/>
                  </a:ln>
                  <a:solidFill>
                    <a:srgbClr val="17375E"/>
                  </a:solidFill>
                  <a:effectLst/>
                  <a:uLnTx/>
                  <a:uFillTx/>
                  <a:latin typeface="標楷體" panose="03000509000000000000" pitchFamily="65" charset="-120"/>
                  <a:ea typeface="標楷體" panose="03000509000000000000" pitchFamily="65" charset="-120"/>
                  <a:cs typeface="+mn-cs"/>
                </a:rPr>
                <a:t>分</a:t>
              </a:r>
            </a:p>
          </p:txBody>
        </p:sp>
      </p:grpSp>
      <p:sp>
        <p:nvSpPr>
          <p:cNvPr id="11" name="文字方塊 10"/>
          <p:cNvSpPr txBox="1"/>
          <p:nvPr/>
        </p:nvSpPr>
        <p:spPr>
          <a:xfrm>
            <a:off x="6413475" y="228422"/>
            <a:ext cx="3571900" cy="1200329"/>
          </a:xfrm>
          <a:prstGeom prst="rect">
            <a:avLst/>
          </a:prstGeom>
          <a:ln/>
          <a:scene3d>
            <a:camera prst="orthographicFront"/>
            <a:lightRig rig="threePt" dir="t"/>
          </a:scene3d>
          <a:sp3d>
            <a:bevelT prst="convex"/>
          </a:sp3d>
        </p:spPr>
        <p:style>
          <a:lnRef idx="1">
            <a:schemeClr val="accent2"/>
          </a:lnRef>
          <a:fillRef idx="2">
            <a:schemeClr val="accent2"/>
          </a:fillRef>
          <a:effectRef idx="1">
            <a:schemeClr val="accent2"/>
          </a:effectRef>
          <a:fontRef idx="minor">
            <a:schemeClr val="dk1"/>
          </a:fontRef>
        </p:style>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3600" b="1" i="0" u="none" strike="noStrike" kern="1200" cap="none" spc="0" normalizeH="0" baseline="0" noProof="0" dirty="0">
                <a:ln>
                  <a:noFill/>
                </a:ln>
                <a:solidFill>
                  <a:srgbClr val="000090"/>
                </a:solidFill>
                <a:effectLst/>
                <a:uLnTx/>
                <a:uFillTx/>
                <a:latin typeface="標楷體" pitchFamily="65" charset="-120"/>
                <a:ea typeface="標楷體" pitchFamily="65" charset="-120"/>
                <a:cs typeface="+mn-cs"/>
              </a:rPr>
              <a:t>畢業資格：</a:t>
            </a:r>
            <a:r>
              <a:rPr kumimoji="0" lang="en-US" altLang="zh-TW" sz="3600" b="1" i="0" u="none" strike="noStrike" kern="1200" cap="none" spc="0" normalizeH="0" baseline="0" noProof="0" dirty="0">
                <a:ln>
                  <a:noFill/>
                </a:ln>
                <a:solidFill>
                  <a:srgbClr val="000090"/>
                </a:solidFill>
                <a:effectLst/>
                <a:uLnTx/>
                <a:uFillTx/>
                <a:latin typeface="標楷體" pitchFamily="65" charset="-120"/>
                <a:ea typeface="標楷體" pitchFamily="65" charset="-120"/>
                <a:cs typeface="+mn-cs"/>
              </a:rPr>
              <a:t>6</a:t>
            </a:r>
            <a:r>
              <a:rPr kumimoji="0" lang="zh-TW" altLang="en-US" sz="3600" b="1" i="0" u="none" strike="noStrike" kern="1200" cap="none" spc="0" normalizeH="0" baseline="0" noProof="0" dirty="0">
                <a:ln>
                  <a:noFill/>
                </a:ln>
                <a:solidFill>
                  <a:srgbClr val="000090"/>
                </a:solidFill>
                <a:effectLst/>
                <a:uLnTx/>
                <a:uFillTx/>
                <a:latin typeface="標楷體" pitchFamily="65" charset="-120"/>
                <a:ea typeface="標楷體" pitchFamily="65" charset="-120"/>
                <a:cs typeface="+mn-cs"/>
              </a:rPr>
              <a:t>分</a:t>
            </a:r>
            <a:endParaRPr kumimoji="0" lang="en-US" altLang="zh-TW" sz="3600" b="1" i="0" u="none" strike="noStrike" kern="1200" cap="none" spc="0" normalizeH="0" baseline="0" noProof="0" dirty="0">
              <a:ln>
                <a:noFill/>
              </a:ln>
              <a:solidFill>
                <a:srgbClr val="000090"/>
              </a:solidFill>
              <a:effectLst/>
              <a:uLnTx/>
              <a:uFillTx/>
              <a:latin typeface="標楷體" pitchFamily="65" charset="-120"/>
              <a:ea typeface="標楷體" pitchFamily="65" charset="-12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3600" b="1" i="0" u="none" strike="noStrike" kern="1200" cap="none" spc="0" normalizeH="0" baseline="0" noProof="0" dirty="0">
                <a:ln>
                  <a:noFill/>
                </a:ln>
                <a:solidFill>
                  <a:srgbClr val="000090"/>
                </a:solidFill>
                <a:effectLst/>
                <a:uLnTx/>
                <a:uFillTx/>
                <a:latin typeface="標楷體" pitchFamily="65" charset="-120"/>
                <a:ea typeface="標楷體" pitchFamily="65" charset="-120"/>
                <a:cs typeface="+mn-cs"/>
              </a:rPr>
              <a:t>修業資格：</a:t>
            </a:r>
            <a:r>
              <a:rPr kumimoji="0" lang="en-US" altLang="zh-TW" sz="3600" b="1" i="0" u="none" strike="noStrike" kern="1200" cap="none" spc="0" normalizeH="0" baseline="0" noProof="0" dirty="0">
                <a:ln>
                  <a:noFill/>
                </a:ln>
                <a:solidFill>
                  <a:srgbClr val="000090"/>
                </a:solidFill>
                <a:effectLst/>
                <a:uLnTx/>
                <a:uFillTx/>
                <a:latin typeface="標楷體" pitchFamily="65" charset="-120"/>
                <a:ea typeface="標楷體" pitchFamily="65" charset="-120"/>
                <a:cs typeface="+mn-cs"/>
              </a:rPr>
              <a:t>2</a:t>
            </a:r>
            <a:r>
              <a:rPr kumimoji="0" lang="zh-TW" altLang="en-US" sz="3600" b="1" i="0" u="none" strike="noStrike" kern="1200" cap="none" spc="0" normalizeH="0" baseline="0" noProof="0" dirty="0">
                <a:ln>
                  <a:noFill/>
                </a:ln>
                <a:solidFill>
                  <a:srgbClr val="000090"/>
                </a:solidFill>
                <a:effectLst/>
                <a:uLnTx/>
                <a:uFillTx/>
                <a:latin typeface="標楷體" pitchFamily="65" charset="-120"/>
                <a:ea typeface="標楷體" pitchFamily="65" charset="-120"/>
                <a:cs typeface="+mn-cs"/>
              </a:rPr>
              <a:t>分</a:t>
            </a:r>
            <a:endParaRPr kumimoji="0" lang="en-US" altLang="zh-TW" sz="3600" b="1" i="0" u="none" strike="noStrike" kern="1200" cap="none" spc="0" normalizeH="0" baseline="0" noProof="0" dirty="0">
              <a:ln>
                <a:noFill/>
              </a:ln>
              <a:solidFill>
                <a:srgbClr val="000090"/>
              </a:solidFill>
              <a:effectLst/>
              <a:uLnTx/>
              <a:uFillTx/>
              <a:latin typeface="標楷體" pitchFamily="65" charset="-120"/>
              <a:ea typeface="標楷體" pitchFamily="65" charset="-120"/>
              <a:cs typeface="+mn-cs"/>
            </a:endParaRPr>
          </a:p>
        </p:txBody>
      </p:sp>
    </p:spTree>
    <p:custDataLst>
      <p:tags r:id="rId1"/>
    </p:custDataLst>
    <p:extLst>
      <p:ext uri="{BB962C8B-B14F-4D97-AF65-F5344CB8AC3E}">
        <p14:creationId xmlns:p14="http://schemas.microsoft.com/office/powerpoint/2010/main" val="420080037"/>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9506" name="群組 4"/>
          <p:cNvGrpSpPr>
            <a:grpSpLocks/>
          </p:cNvGrpSpPr>
          <p:nvPr/>
        </p:nvGrpSpPr>
        <p:grpSpPr bwMode="auto">
          <a:xfrm>
            <a:off x="1738313" y="500063"/>
            <a:ext cx="2786062" cy="857250"/>
            <a:chOff x="2389" y="1239"/>
            <a:chExt cx="2315099" cy="1266281"/>
          </a:xfrm>
        </p:grpSpPr>
        <p:sp>
          <p:nvSpPr>
            <p:cNvPr id="6" name="圓角矩形 5"/>
            <p:cNvSpPr/>
            <p:nvPr/>
          </p:nvSpPr>
          <p:spPr>
            <a:xfrm>
              <a:off x="2389" y="1239"/>
              <a:ext cx="2315099" cy="1266281"/>
            </a:xfrm>
            <a:prstGeom prst="roundRect">
              <a:avLst/>
            </a:prstGeom>
            <a:solidFill>
              <a:srgbClr val="0000FF"/>
            </a:solidFill>
          </p:spPr>
          <p:style>
            <a:lnRef idx="2">
              <a:schemeClr val="lt1">
                <a:hueOff val="0"/>
                <a:satOff val="0"/>
                <a:lumOff val="0"/>
                <a:alphaOff val="0"/>
              </a:schemeClr>
            </a:lnRef>
            <a:fillRef idx="1">
              <a:scrgbClr r="0" g="0" b="0"/>
            </a:fillRef>
            <a:effectRef idx="0">
              <a:schemeClr val="accent2">
                <a:hueOff val="0"/>
                <a:satOff val="0"/>
                <a:lumOff val="0"/>
                <a:alphaOff val="0"/>
              </a:schemeClr>
            </a:effectRef>
            <a:fontRef idx="minor">
              <a:schemeClr val="lt1"/>
            </a:fontRef>
          </p:style>
        </p:sp>
        <p:sp>
          <p:nvSpPr>
            <p:cNvPr id="7" name="圓角矩形 4"/>
            <p:cNvSpPr/>
            <p:nvPr/>
          </p:nvSpPr>
          <p:spPr>
            <a:xfrm>
              <a:off x="64388" y="62208"/>
              <a:ext cx="2191100" cy="1144343"/>
            </a:xfrm>
            <a:prstGeom prst="rect">
              <a:avLst/>
            </a:prstGeom>
          </p:spPr>
          <p:style>
            <a:lnRef idx="0">
              <a:scrgbClr r="0" g="0" b="0"/>
            </a:lnRef>
            <a:fillRef idx="0">
              <a:scrgbClr r="0" g="0" b="0"/>
            </a:fillRef>
            <a:effectRef idx="0">
              <a:scrgbClr r="0" g="0" b="0"/>
            </a:effectRef>
            <a:fontRef idx="minor">
              <a:schemeClr val="lt1"/>
            </a:fontRef>
          </p:style>
          <p:txBody>
            <a:bodyPr lIns="137160" tIns="68580" rIns="137160" bIns="68580" spcCol="1270" anchor="ctr"/>
            <a:lstStyle/>
            <a:p>
              <a:pPr algn="ctr" defTabSz="1600200" eaLnBrk="1" hangingPunct="1">
                <a:lnSpc>
                  <a:spcPct val="90000"/>
                </a:lnSpc>
                <a:spcAft>
                  <a:spcPct val="35000"/>
                </a:spcAft>
                <a:defRPr/>
              </a:pPr>
              <a:r>
                <a:rPr lang="zh-TW" altLang="en-US" sz="4000" b="1" dirty="0">
                  <a:latin typeface="標楷體" pitchFamily="65" charset="-120"/>
                  <a:ea typeface="標楷體" pitchFamily="65" charset="-120"/>
                </a:rPr>
                <a:t>適性輔導</a:t>
              </a:r>
            </a:p>
          </p:txBody>
        </p:sp>
      </p:grpSp>
      <p:grpSp>
        <p:nvGrpSpPr>
          <p:cNvPr id="149507" name="群組 7"/>
          <p:cNvGrpSpPr>
            <a:grpSpLocks/>
          </p:cNvGrpSpPr>
          <p:nvPr/>
        </p:nvGrpSpPr>
        <p:grpSpPr bwMode="auto">
          <a:xfrm>
            <a:off x="4524376" y="357188"/>
            <a:ext cx="1857375" cy="1071562"/>
            <a:chOff x="2103175" y="-428010"/>
            <a:chExt cx="2040083" cy="1267522"/>
          </a:xfrm>
        </p:grpSpPr>
        <p:sp>
          <p:nvSpPr>
            <p:cNvPr id="9" name="向右箭號 8"/>
            <p:cNvSpPr/>
            <p:nvPr/>
          </p:nvSpPr>
          <p:spPr>
            <a:xfrm>
              <a:off x="2103175" y="-428010"/>
              <a:ext cx="2040083" cy="1267522"/>
            </a:xfrm>
            <a:prstGeom prst="rightArrow">
              <a:avLst>
                <a:gd name="adj1" fmla="val 75000"/>
                <a:gd name="adj2" fmla="val 50000"/>
              </a:avLst>
            </a:prstGeom>
            <a:solidFill>
              <a:srgbClr val="88F2F2">
                <a:alpha val="90000"/>
              </a:srgbClr>
            </a:solidFill>
          </p:spPr>
          <p:style>
            <a:lnRef idx="2">
              <a:schemeClr val="accent2">
                <a:alpha val="90000"/>
                <a:tint val="40000"/>
                <a:hueOff val="0"/>
                <a:satOff val="0"/>
                <a:lumOff val="0"/>
                <a:alphaOff val="0"/>
              </a:schemeClr>
            </a:lnRef>
            <a:fillRef idx="1">
              <a:scrgbClr r="0" g="0" b="0"/>
            </a:fillRef>
            <a:effectRef idx="0">
              <a:schemeClr val="accent2">
                <a:alpha val="90000"/>
                <a:tint val="40000"/>
                <a:hueOff val="0"/>
                <a:satOff val="0"/>
                <a:lumOff val="0"/>
                <a:alphaOff val="0"/>
              </a:schemeClr>
            </a:effectRef>
            <a:fontRef idx="minor">
              <a:schemeClr val="dk1">
                <a:hueOff val="0"/>
                <a:satOff val="0"/>
                <a:lumOff val="0"/>
                <a:alphaOff val="0"/>
              </a:schemeClr>
            </a:fontRef>
          </p:style>
        </p:sp>
        <p:sp>
          <p:nvSpPr>
            <p:cNvPr id="10" name="向右箭號 4"/>
            <p:cNvSpPr/>
            <p:nvPr/>
          </p:nvSpPr>
          <p:spPr>
            <a:xfrm>
              <a:off x="2103175" y="-174506"/>
              <a:ext cx="1757610" cy="784925"/>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lIns="15240" tIns="15240" rIns="15240" bIns="15240" anchor="ctr"/>
            <a:lstStyle>
              <a:lvl1pPr marL="342900" indent="-342900" defTabSz="1066800" eaLnBrk="0" hangingPunct="0">
                <a:defRPr kumimoji="1" sz="3200">
                  <a:solidFill>
                    <a:schemeClr val="tx1"/>
                  </a:solidFill>
                  <a:latin typeface="Calibri" panose="020F0502020204030204" pitchFamily="34" charset="0"/>
                  <a:ea typeface="新細明體" panose="02020500000000000000" pitchFamily="18" charset="-120"/>
                </a:defRPr>
              </a:lvl1pPr>
              <a:lvl2pPr marL="228600" indent="-228600" defTabSz="1066800" eaLnBrk="0" hangingPunct="0">
                <a:defRPr kumimoji="1" sz="3200">
                  <a:solidFill>
                    <a:schemeClr val="tx1"/>
                  </a:solidFill>
                  <a:latin typeface="Calibri" panose="020F0502020204030204" pitchFamily="34" charset="0"/>
                  <a:ea typeface="新細明體" panose="02020500000000000000" pitchFamily="18" charset="-120"/>
                </a:defRPr>
              </a:lvl2pPr>
              <a:lvl3pPr marL="1143000" indent="-228600" defTabSz="1066800" eaLnBrk="0" hangingPunct="0">
                <a:defRPr kumimoji="1" sz="3200">
                  <a:solidFill>
                    <a:schemeClr val="tx1"/>
                  </a:solidFill>
                  <a:latin typeface="Calibri" panose="020F0502020204030204" pitchFamily="34" charset="0"/>
                  <a:ea typeface="新細明體" panose="02020500000000000000" pitchFamily="18" charset="-120"/>
                </a:defRPr>
              </a:lvl3pPr>
              <a:lvl4pPr marL="1600200" indent="-228600" defTabSz="1066800" eaLnBrk="0" hangingPunct="0">
                <a:defRPr kumimoji="1" sz="3200">
                  <a:solidFill>
                    <a:schemeClr val="tx1"/>
                  </a:solidFill>
                  <a:latin typeface="Calibri" panose="020F0502020204030204" pitchFamily="34" charset="0"/>
                  <a:ea typeface="新細明體" panose="02020500000000000000" pitchFamily="18" charset="-120"/>
                </a:defRPr>
              </a:lvl4pPr>
              <a:lvl5pPr marL="2057400" indent="-228600" defTabSz="1066800" eaLnBrk="0" hangingPunct="0">
                <a:defRPr kumimoji="1" sz="3200">
                  <a:solidFill>
                    <a:schemeClr val="tx1"/>
                  </a:solidFill>
                  <a:latin typeface="Calibri" panose="020F0502020204030204" pitchFamily="34" charset="0"/>
                  <a:ea typeface="新細明體" panose="02020500000000000000" pitchFamily="18" charset="-120"/>
                </a:defRPr>
              </a:lvl5pPr>
              <a:lvl6pPr marL="2514600" indent="-228600" defTabSz="10668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6pPr>
              <a:lvl7pPr marL="2971800" indent="-228600" defTabSz="10668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7pPr>
              <a:lvl8pPr marL="3429000" indent="-228600" defTabSz="10668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8pPr>
              <a:lvl9pPr marL="3886200" indent="-228600" defTabSz="10668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9pPr>
            </a:lstStyle>
            <a:p>
              <a:pPr lvl="1" algn="ctr" eaLnBrk="1" hangingPunct="1">
                <a:lnSpc>
                  <a:spcPct val="90000"/>
                </a:lnSpc>
                <a:spcAft>
                  <a:spcPct val="15000"/>
                </a:spcAft>
                <a:buFontTx/>
                <a:buChar char="•"/>
                <a:defRPr/>
              </a:pPr>
              <a:r>
                <a:rPr lang="zh-TW" altLang="en-US" sz="2400" b="1">
                  <a:solidFill>
                    <a:srgbClr val="17375E"/>
                  </a:solidFill>
                  <a:latin typeface="標楷體" panose="03000509000000000000" pitchFamily="65" charset="-120"/>
                  <a:ea typeface="標楷體" panose="03000509000000000000" pitchFamily="65" charset="-120"/>
                </a:rPr>
                <a:t>採計</a:t>
              </a:r>
              <a:r>
                <a:rPr lang="en-US" altLang="zh-TW" sz="2400" b="1">
                  <a:solidFill>
                    <a:srgbClr val="17375E"/>
                  </a:solidFill>
                  <a:latin typeface="標楷體" panose="03000509000000000000" pitchFamily="65" charset="-120"/>
                  <a:ea typeface="標楷體" panose="03000509000000000000" pitchFamily="65" charset="-120"/>
                </a:rPr>
                <a:t>32</a:t>
              </a:r>
              <a:r>
                <a:rPr lang="zh-TW" altLang="en-US" sz="2400" b="1">
                  <a:solidFill>
                    <a:srgbClr val="17375E"/>
                  </a:solidFill>
                  <a:latin typeface="標楷體" panose="03000509000000000000" pitchFamily="65" charset="-120"/>
                  <a:ea typeface="標楷體" panose="03000509000000000000" pitchFamily="65" charset="-120"/>
                </a:rPr>
                <a:t>分</a:t>
              </a:r>
              <a:endParaRPr lang="en-US" altLang="zh-TW" sz="2400" b="1">
                <a:solidFill>
                  <a:srgbClr val="17375E"/>
                </a:solidFill>
                <a:latin typeface="標楷體" panose="03000509000000000000" pitchFamily="65" charset="-120"/>
                <a:ea typeface="標楷體" panose="03000509000000000000" pitchFamily="65" charset="-120"/>
              </a:endParaRPr>
            </a:p>
            <a:p>
              <a:pPr lvl="1" algn="ctr" eaLnBrk="1" hangingPunct="1">
                <a:lnSpc>
                  <a:spcPct val="90000"/>
                </a:lnSpc>
                <a:spcAft>
                  <a:spcPct val="15000"/>
                </a:spcAft>
                <a:buFontTx/>
                <a:buChar char="•"/>
                <a:defRPr/>
              </a:pPr>
              <a:r>
                <a:rPr lang="zh-TW" altLang="en-US" sz="2400" b="1">
                  <a:solidFill>
                    <a:srgbClr val="17375E"/>
                  </a:solidFill>
                  <a:latin typeface="標楷體" panose="03000509000000000000" pitchFamily="65" charset="-120"/>
                  <a:ea typeface="標楷體" panose="03000509000000000000" pitchFamily="65" charset="-120"/>
                </a:rPr>
                <a:t>總分</a:t>
              </a:r>
              <a:r>
                <a:rPr lang="en-US" altLang="zh-TW" sz="2400" b="1">
                  <a:solidFill>
                    <a:srgbClr val="17375E"/>
                  </a:solidFill>
                  <a:latin typeface="標楷體" panose="03000509000000000000" pitchFamily="65" charset="-120"/>
                  <a:ea typeface="標楷體" panose="03000509000000000000" pitchFamily="65" charset="-120"/>
                </a:rPr>
                <a:t>32</a:t>
              </a:r>
              <a:r>
                <a:rPr lang="zh-TW" altLang="en-US" sz="2400" b="1">
                  <a:solidFill>
                    <a:srgbClr val="17375E"/>
                  </a:solidFill>
                  <a:latin typeface="標楷體" panose="03000509000000000000" pitchFamily="65" charset="-120"/>
                  <a:ea typeface="標楷體" panose="03000509000000000000" pitchFamily="65" charset="-120"/>
                </a:rPr>
                <a:t>分</a:t>
              </a:r>
            </a:p>
          </p:txBody>
        </p:sp>
      </p:grpSp>
      <p:sp>
        <p:nvSpPr>
          <p:cNvPr id="11" name="文字方塊 10"/>
          <p:cNvSpPr txBox="1"/>
          <p:nvPr/>
        </p:nvSpPr>
        <p:spPr>
          <a:xfrm>
            <a:off x="6381752" y="571481"/>
            <a:ext cx="3571900" cy="646331"/>
          </a:xfrm>
          <a:prstGeom prst="rect">
            <a:avLst/>
          </a:prstGeom>
          <a:ln/>
          <a:scene3d>
            <a:camera prst="orthographicFront"/>
            <a:lightRig rig="threePt" dir="t"/>
          </a:scene3d>
          <a:sp3d>
            <a:bevelT prst="convex"/>
          </a:sp3d>
        </p:spPr>
        <p:style>
          <a:lnRef idx="1">
            <a:schemeClr val="accent2"/>
          </a:lnRef>
          <a:fillRef idx="2">
            <a:schemeClr val="accent2"/>
          </a:fillRef>
          <a:effectRef idx="1">
            <a:schemeClr val="accent2"/>
          </a:effectRef>
          <a:fontRef idx="minor">
            <a:schemeClr val="dk1"/>
          </a:fontRef>
        </p:style>
        <p:txBody>
          <a:bodyPr>
            <a:spAutoFit/>
          </a:bodyPr>
          <a:lstStyle>
            <a:lvl1pPr eaLnBrk="0" hangingPunct="0">
              <a:defRPr kumimoji="1" sz="3200">
                <a:solidFill>
                  <a:schemeClr val="tx1"/>
                </a:solidFill>
                <a:latin typeface="Calibri" panose="020F0502020204030204" pitchFamily="34" charset="0"/>
                <a:ea typeface="新細明體" panose="02020500000000000000" pitchFamily="18" charset="-120"/>
              </a:defRPr>
            </a:lvl1pPr>
            <a:lvl2pPr marL="742950" indent="-285750" eaLnBrk="0" hangingPunct="0">
              <a:defRPr kumimoji="1" sz="3200">
                <a:solidFill>
                  <a:schemeClr val="tx1"/>
                </a:solidFill>
                <a:latin typeface="Calibri" panose="020F0502020204030204" pitchFamily="34" charset="0"/>
                <a:ea typeface="新細明體" panose="02020500000000000000" pitchFamily="18" charset="-120"/>
              </a:defRPr>
            </a:lvl2pPr>
            <a:lvl3pPr marL="1143000" indent="-228600" eaLnBrk="0" hangingPunct="0">
              <a:defRPr kumimoji="1" sz="3200">
                <a:solidFill>
                  <a:schemeClr val="tx1"/>
                </a:solidFill>
                <a:latin typeface="Calibri" panose="020F0502020204030204" pitchFamily="34" charset="0"/>
                <a:ea typeface="新細明體" panose="02020500000000000000" pitchFamily="18" charset="-120"/>
              </a:defRPr>
            </a:lvl3pPr>
            <a:lvl4pPr marL="1600200" indent="-228600" eaLnBrk="0" hangingPunct="0">
              <a:defRPr kumimoji="1" sz="3200">
                <a:solidFill>
                  <a:schemeClr val="tx1"/>
                </a:solidFill>
                <a:latin typeface="Calibri" panose="020F0502020204030204" pitchFamily="34" charset="0"/>
                <a:ea typeface="新細明體" panose="02020500000000000000" pitchFamily="18" charset="-120"/>
              </a:defRPr>
            </a:lvl4pPr>
            <a:lvl5pPr marL="2057400" indent="-228600" eaLnBrk="0" hangingPunct="0">
              <a:defRPr kumimoji="1" sz="32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9pPr>
          </a:lstStyle>
          <a:p>
            <a:pPr eaLnBrk="1" hangingPunct="1">
              <a:defRPr/>
            </a:pPr>
            <a:r>
              <a:rPr kumimoji="0" lang="zh-TW" altLang="en-US" sz="3600" b="1">
                <a:solidFill>
                  <a:srgbClr val="000090"/>
                </a:solidFill>
                <a:latin typeface="標楷體" panose="03000509000000000000" pitchFamily="65" charset="-120"/>
                <a:ea typeface="標楷體" panose="03000509000000000000" pitchFamily="65" charset="-120"/>
              </a:rPr>
              <a:t>生涯規劃：</a:t>
            </a:r>
            <a:r>
              <a:rPr kumimoji="0" lang="en-US" altLang="zh-TW" sz="3600" b="1">
                <a:solidFill>
                  <a:srgbClr val="000090"/>
                </a:solidFill>
                <a:latin typeface="標楷體" panose="03000509000000000000" pitchFamily="65" charset="-120"/>
                <a:ea typeface="標楷體" panose="03000509000000000000" pitchFamily="65" charset="-120"/>
              </a:rPr>
              <a:t>15</a:t>
            </a:r>
            <a:r>
              <a:rPr kumimoji="0" lang="zh-TW" altLang="en-US" sz="3600" b="1">
                <a:solidFill>
                  <a:srgbClr val="000090"/>
                </a:solidFill>
                <a:latin typeface="標楷體" panose="03000509000000000000" pitchFamily="65" charset="-120"/>
                <a:ea typeface="標楷體" panose="03000509000000000000" pitchFamily="65" charset="-120"/>
              </a:rPr>
              <a:t>分</a:t>
            </a:r>
            <a:endParaRPr kumimoji="0" lang="en-US" altLang="zh-TW" sz="3600" b="1">
              <a:solidFill>
                <a:srgbClr val="000090"/>
              </a:solidFill>
              <a:latin typeface="標楷體" panose="03000509000000000000" pitchFamily="65" charset="-120"/>
              <a:ea typeface="標楷體" panose="03000509000000000000" pitchFamily="65" charset="-120"/>
            </a:endParaRPr>
          </a:p>
        </p:txBody>
      </p:sp>
      <p:sp>
        <p:nvSpPr>
          <p:cNvPr id="12" name="Rectangle 11"/>
          <p:cNvSpPr>
            <a:spLocks noChangeArrowheads="1"/>
          </p:cNvSpPr>
          <p:nvPr/>
        </p:nvSpPr>
        <p:spPr bwMode="auto">
          <a:xfrm>
            <a:off x="1343472" y="1916832"/>
            <a:ext cx="9649072" cy="4769767"/>
          </a:xfrm>
          <a:prstGeom prst="rect">
            <a:avLst/>
          </a:prstGeom>
          <a:noFill/>
          <a:ln w="9525">
            <a:noFill/>
            <a:miter lim="800000"/>
            <a:headEnd/>
            <a:tailEnd/>
          </a:ln>
          <a:effectLst>
            <a:prstShdw prst="shdw17" dist="17961" dir="2700000">
              <a:schemeClr val="accent1">
                <a:gamma/>
                <a:shade val="60000"/>
                <a:invGamma/>
              </a:schemeClr>
            </a:prstShdw>
          </a:effectLst>
        </p:spPr>
        <p:txBody>
          <a:bodyPr wrap="square">
            <a:spAutoFit/>
          </a:bodyPr>
          <a:lstStyle>
            <a:lvl1pPr eaLnBrk="0" hangingPunct="0">
              <a:defRPr kumimoji="1" sz="3200">
                <a:solidFill>
                  <a:schemeClr val="tx1"/>
                </a:solidFill>
                <a:latin typeface="Calibri" panose="020F0502020204030204" pitchFamily="34" charset="0"/>
                <a:ea typeface="新細明體" panose="02020500000000000000" pitchFamily="18" charset="-120"/>
              </a:defRPr>
            </a:lvl1pPr>
            <a:lvl2pPr eaLnBrk="0" hangingPunct="0">
              <a:defRPr kumimoji="1" sz="3200">
                <a:solidFill>
                  <a:schemeClr val="tx1"/>
                </a:solidFill>
                <a:latin typeface="Calibri" panose="020F0502020204030204" pitchFamily="34" charset="0"/>
                <a:ea typeface="新細明體" panose="02020500000000000000" pitchFamily="18" charset="-120"/>
              </a:defRPr>
            </a:lvl2pPr>
            <a:lvl3pPr marL="1143000" indent="-228600" eaLnBrk="0" hangingPunct="0">
              <a:defRPr kumimoji="1" sz="3200">
                <a:solidFill>
                  <a:schemeClr val="tx1"/>
                </a:solidFill>
                <a:latin typeface="Calibri" panose="020F0502020204030204" pitchFamily="34" charset="0"/>
                <a:ea typeface="新細明體" panose="02020500000000000000" pitchFamily="18" charset="-120"/>
              </a:defRPr>
            </a:lvl3pPr>
            <a:lvl4pPr marL="1600200" indent="-228600" eaLnBrk="0" hangingPunct="0">
              <a:defRPr kumimoji="1" sz="3200">
                <a:solidFill>
                  <a:schemeClr val="tx1"/>
                </a:solidFill>
                <a:latin typeface="Calibri" panose="020F0502020204030204" pitchFamily="34" charset="0"/>
                <a:ea typeface="新細明體" panose="02020500000000000000" pitchFamily="18" charset="-120"/>
              </a:defRPr>
            </a:lvl4pPr>
            <a:lvl5pPr marL="2057400" indent="-228600" eaLnBrk="0" hangingPunct="0">
              <a:defRPr kumimoji="1" sz="32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9pPr>
          </a:lstStyle>
          <a:p>
            <a:pPr eaLnBrk="1" hangingPunct="1">
              <a:lnSpc>
                <a:spcPct val="120000"/>
              </a:lnSpc>
              <a:buFontTx/>
              <a:buChar char="•"/>
              <a:defRPr/>
            </a:pPr>
            <a:r>
              <a:rPr kumimoji="0" lang="zh-TW" altLang="en-US" b="1" dirty="0">
                <a:solidFill>
                  <a:srgbClr val="002060"/>
                </a:solidFill>
                <a:latin typeface="Times New Roman" panose="02020603050405020304" pitchFamily="18" charset="0"/>
                <a:ea typeface="標楷體" panose="03000509000000000000" pitchFamily="65" charset="-120"/>
                <a:cs typeface="Times New Roman" panose="02020603050405020304" pitchFamily="18" charset="0"/>
              </a:rPr>
              <a:t>第</a:t>
            </a:r>
            <a:r>
              <a:rPr kumimoji="0" lang="en-US" altLang="zh-TW" b="1" dirty="0">
                <a:solidFill>
                  <a:srgbClr val="002060"/>
                </a:solidFill>
                <a:latin typeface="Times New Roman" panose="02020603050405020304" pitchFamily="18" charset="0"/>
                <a:ea typeface="標楷體" panose="03000509000000000000" pitchFamily="65" charset="-120"/>
                <a:cs typeface="Times New Roman" panose="02020603050405020304" pitchFamily="18" charset="0"/>
              </a:rPr>
              <a:t>1</a:t>
            </a:r>
            <a:r>
              <a:rPr kumimoji="0" lang="zh-TW" altLang="en-US" b="1" dirty="0">
                <a:solidFill>
                  <a:srgbClr val="002060"/>
                </a:solidFill>
                <a:latin typeface="Times New Roman" panose="02020603050405020304" pitchFamily="18" charset="0"/>
                <a:ea typeface="標楷體" panose="03000509000000000000" pitchFamily="65" charset="-120"/>
                <a:cs typeface="Times New Roman" panose="02020603050405020304" pitchFamily="18" charset="0"/>
              </a:rPr>
              <a:t>、</a:t>
            </a:r>
            <a:r>
              <a:rPr kumimoji="0" lang="en-US" altLang="zh-TW" b="1" dirty="0">
                <a:solidFill>
                  <a:srgbClr val="002060"/>
                </a:solidFill>
                <a:latin typeface="Times New Roman" panose="02020603050405020304" pitchFamily="18" charset="0"/>
                <a:ea typeface="標楷體" panose="03000509000000000000" pitchFamily="65" charset="-120"/>
                <a:cs typeface="Times New Roman" panose="02020603050405020304" pitchFamily="18" charset="0"/>
              </a:rPr>
              <a:t>2</a:t>
            </a:r>
            <a:r>
              <a:rPr kumimoji="0" lang="zh-TW" altLang="zh-TW" b="1" dirty="0">
                <a:solidFill>
                  <a:srgbClr val="002060"/>
                </a:solidFill>
                <a:latin typeface="Times New Roman" panose="02020603050405020304" pitchFamily="18" charset="0"/>
                <a:ea typeface="標楷體" panose="03000509000000000000" pitchFamily="65" charset="-120"/>
                <a:cs typeface="Times New Roman" panose="02020603050405020304" pitchFamily="18" charset="0"/>
              </a:rPr>
              <a:t>、 </a:t>
            </a:r>
            <a:r>
              <a:rPr kumimoji="0" lang="en-US" altLang="zh-TW" b="1" dirty="0">
                <a:solidFill>
                  <a:srgbClr val="002060"/>
                </a:solidFill>
                <a:latin typeface="Times New Roman" panose="02020603050405020304" pitchFamily="18" charset="0"/>
                <a:ea typeface="標楷體" panose="03000509000000000000" pitchFamily="65" charset="-120"/>
                <a:cs typeface="Times New Roman" panose="02020603050405020304" pitchFamily="18" charset="0"/>
              </a:rPr>
              <a:t>3</a:t>
            </a:r>
            <a:r>
              <a:rPr kumimoji="0" lang="zh-TW" altLang="en-US" b="1" dirty="0">
                <a:solidFill>
                  <a:srgbClr val="002060"/>
                </a:solidFill>
                <a:latin typeface="Times New Roman" panose="02020603050405020304" pitchFamily="18" charset="0"/>
                <a:ea typeface="標楷體" panose="03000509000000000000" pitchFamily="65" charset="-120"/>
                <a:cs typeface="Times New Roman" panose="02020603050405020304" pitchFamily="18" charset="0"/>
              </a:rPr>
              <a:t>志願序</a:t>
            </a:r>
            <a:r>
              <a:rPr kumimoji="0" lang="en-US" altLang="zh-TW" b="1" dirty="0">
                <a:solidFill>
                  <a:srgbClr val="002060"/>
                </a:solidFill>
                <a:latin typeface="Times New Roman" panose="02020603050405020304" pitchFamily="18" charset="0"/>
                <a:ea typeface="標楷體" panose="03000509000000000000" pitchFamily="65" charset="-120"/>
                <a:cs typeface="Times New Roman" panose="02020603050405020304" pitchFamily="18" charset="0"/>
              </a:rPr>
              <a:t>(15</a:t>
            </a:r>
            <a:r>
              <a:rPr kumimoji="0" lang="zh-TW" altLang="en-US" b="1" dirty="0">
                <a:solidFill>
                  <a:srgbClr val="002060"/>
                </a:solidFill>
                <a:latin typeface="Times New Roman" panose="02020603050405020304" pitchFamily="18" charset="0"/>
                <a:ea typeface="標楷體" panose="03000509000000000000" pitchFamily="65" charset="-120"/>
                <a:cs typeface="Times New Roman" panose="02020603050405020304" pitchFamily="18" charset="0"/>
              </a:rPr>
              <a:t>分</a:t>
            </a:r>
            <a:r>
              <a:rPr kumimoji="0" lang="en-US" altLang="zh-TW" b="1" dirty="0">
                <a:solidFill>
                  <a:srgbClr val="002060"/>
                </a:solidFill>
                <a:latin typeface="Times New Roman" panose="02020603050405020304" pitchFamily="18" charset="0"/>
                <a:ea typeface="標楷體" panose="03000509000000000000" pitchFamily="65" charset="-120"/>
                <a:cs typeface="Times New Roman" panose="02020603050405020304" pitchFamily="18" charset="0"/>
              </a:rPr>
              <a:t>)</a:t>
            </a:r>
            <a:r>
              <a:rPr kumimoji="0" lang="zh-TW" altLang="en-US" b="1" dirty="0">
                <a:solidFill>
                  <a:srgbClr val="002060"/>
                </a:solidFill>
                <a:latin typeface="Times New Roman" panose="02020603050405020304" pitchFamily="18" charset="0"/>
                <a:ea typeface="標楷體" panose="03000509000000000000" pitchFamily="65" charset="-120"/>
                <a:cs typeface="Times New Roman" panose="02020603050405020304" pitchFamily="18" charset="0"/>
              </a:rPr>
              <a:t>，第</a:t>
            </a:r>
            <a:r>
              <a:rPr kumimoji="0" lang="en-US" altLang="zh-TW" b="1" dirty="0">
                <a:solidFill>
                  <a:srgbClr val="002060"/>
                </a:solidFill>
                <a:latin typeface="Times New Roman" panose="02020603050405020304" pitchFamily="18" charset="0"/>
                <a:ea typeface="標楷體" panose="03000509000000000000" pitchFamily="65" charset="-120"/>
                <a:cs typeface="Times New Roman" panose="02020603050405020304" pitchFamily="18" charset="0"/>
              </a:rPr>
              <a:t>4</a:t>
            </a:r>
            <a:r>
              <a:rPr kumimoji="0" lang="zh-TW" altLang="en-US" b="1" dirty="0">
                <a:solidFill>
                  <a:srgbClr val="002060"/>
                </a:solidFill>
                <a:latin typeface="Times New Roman" panose="02020603050405020304" pitchFamily="18" charset="0"/>
                <a:ea typeface="標楷體" panose="03000509000000000000" pitchFamily="65" charset="-120"/>
                <a:cs typeface="Times New Roman" panose="02020603050405020304" pitchFamily="18" charset="0"/>
              </a:rPr>
              <a:t>、</a:t>
            </a:r>
            <a:r>
              <a:rPr kumimoji="0" lang="en-US" altLang="zh-TW" b="1" dirty="0">
                <a:solidFill>
                  <a:srgbClr val="002060"/>
                </a:solidFill>
                <a:latin typeface="Times New Roman" panose="02020603050405020304" pitchFamily="18" charset="0"/>
                <a:ea typeface="標楷體" panose="03000509000000000000" pitchFamily="65" charset="-120"/>
                <a:cs typeface="Times New Roman" panose="02020603050405020304" pitchFamily="18" charset="0"/>
              </a:rPr>
              <a:t>5</a:t>
            </a:r>
            <a:r>
              <a:rPr kumimoji="0" lang="zh-TW" altLang="en-US" b="1" dirty="0">
                <a:solidFill>
                  <a:srgbClr val="002060"/>
                </a:solidFill>
                <a:latin typeface="Times New Roman" panose="02020603050405020304" pitchFamily="18" charset="0"/>
                <a:ea typeface="標楷體" panose="03000509000000000000" pitchFamily="65" charset="-120"/>
                <a:cs typeface="Times New Roman" panose="02020603050405020304" pitchFamily="18" charset="0"/>
              </a:rPr>
              <a:t>、</a:t>
            </a:r>
            <a:r>
              <a:rPr kumimoji="0" lang="en-US" altLang="zh-TW" b="1" dirty="0">
                <a:solidFill>
                  <a:srgbClr val="002060"/>
                </a:solidFill>
                <a:latin typeface="Times New Roman" panose="02020603050405020304" pitchFamily="18" charset="0"/>
                <a:ea typeface="標楷體" panose="03000509000000000000" pitchFamily="65" charset="-120"/>
                <a:cs typeface="Times New Roman" panose="02020603050405020304" pitchFamily="18" charset="0"/>
              </a:rPr>
              <a:t>6</a:t>
            </a:r>
            <a:r>
              <a:rPr kumimoji="0" lang="zh-TW" altLang="en-US" b="1" dirty="0">
                <a:solidFill>
                  <a:srgbClr val="002060"/>
                </a:solidFill>
                <a:latin typeface="Times New Roman" panose="02020603050405020304" pitchFamily="18" charset="0"/>
                <a:ea typeface="標楷體" panose="03000509000000000000" pitchFamily="65" charset="-120"/>
                <a:cs typeface="Times New Roman" panose="02020603050405020304" pitchFamily="18" charset="0"/>
              </a:rPr>
              <a:t>志願序</a:t>
            </a:r>
            <a:r>
              <a:rPr kumimoji="0" lang="en-US" altLang="zh-TW" b="1" dirty="0">
                <a:solidFill>
                  <a:srgbClr val="002060"/>
                </a:solidFill>
                <a:latin typeface="Times New Roman" panose="02020603050405020304" pitchFamily="18" charset="0"/>
                <a:ea typeface="標楷體" panose="03000509000000000000" pitchFamily="65" charset="-120"/>
                <a:cs typeface="Times New Roman" panose="02020603050405020304" pitchFamily="18" charset="0"/>
              </a:rPr>
              <a:t>(12</a:t>
            </a:r>
            <a:r>
              <a:rPr kumimoji="0" lang="zh-TW" altLang="en-US" b="1" dirty="0">
                <a:solidFill>
                  <a:srgbClr val="002060"/>
                </a:solidFill>
                <a:latin typeface="Times New Roman" panose="02020603050405020304" pitchFamily="18" charset="0"/>
                <a:ea typeface="標楷體" panose="03000509000000000000" pitchFamily="65" charset="-120"/>
                <a:cs typeface="Times New Roman" panose="02020603050405020304" pitchFamily="18" charset="0"/>
              </a:rPr>
              <a:t>分</a:t>
            </a:r>
            <a:r>
              <a:rPr kumimoji="0" lang="en-US" altLang="zh-TW" b="1" dirty="0">
                <a:solidFill>
                  <a:srgbClr val="002060"/>
                </a:solidFill>
                <a:latin typeface="Times New Roman" panose="02020603050405020304" pitchFamily="18" charset="0"/>
                <a:ea typeface="標楷體" panose="03000509000000000000" pitchFamily="65" charset="-120"/>
                <a:cs typeface="Times New Roman" panose="02020603050405020304" pitchFamily="18" charset="0"/>
              </a:rPr>
              <a:t>)</a:t>
            </a:r>
            <a:r>
              <a:rPr kumimoji="0" lang="zh-TW" altLang="en-US" b="1" dirty="0">
                <a:solidFill>
                  <a:srgbClr val="002060"/>
                </a:solidFill>
                <a:latin typeface="Times New Roman" panose="02020603050405020304" pitchFamily="18" charset="0"/>
                <a:ea typeface="標楷體" panose="03000509000000000000" pitchFamily="65" charset="-120"/>
                <a:cs typeface="Times New Roman" panose="02020603050405020304" pitchFamily="18" charset="0"/>
              </a:rPr>
              <a:t>，</a:t>
            </a:r>
            <a:endParaRPr kumimoji="0" lang="en-US" altLang="zh-TW" b="1" dirty="0">
              <a:solidFill>
                <a:srgbClr val="002060"/>
              </a:solidFill>
              <a:latin typeface="Times New Roman" panose="02020603050405020304" pitchFamily="18" charset="0"/>
              <a:ea typeface="標楷體" panose="03000509000000000000" pitchFamily="65" charset="-120"/>
              <a:cs typeface="Times New Roman" panose="02020603050405020304" pitchFamily="18" charset="0"/>
            </a:endParaRPr>
          </a:p>
          <a:p>
            <a:pPr eaLnBrk="1" hangingPunct="1">
              <a:lnSpc>
                <a:spcPct val="120000"/>
              </a:lnSpc>
              <a:defRPr/>
            </a:pPr>
            <a:r>
              <a:rPr kumimoji="0" lang="en-US" altLang="zh-TW" b="1" dirty="0">
                <a:solidFill>
                  <a:srgbClr val="002060"/>
                </a:solidFill>
                <a:latin typeface="Times New Roman" panose="02020603050405020304" pitchFamily="18" charset="0"/>
                <a:ea typeface="標楷體" panose="03000509000000000000" pitchFamily="65" charset="-120"/>
                <a:cs typeface="Times New Roman" panose="02020603050405020304" pitchFamily="18" charset="0"/>
              </a:rPr>
              <a:t>  </a:t>
            </a:r>
            <a:r>
              <a:rPr kumimoji="0" lang="zh-TW" altLang="en-US" b="1" dirty="0">
                <a:solidFill>
                  <a:srgbClr val="002060"/>
                </a:solidFill>
                <a:latin typeface="Times New Roman" panose="02020603050405020304" pitchFamily="18" charset="0"/>
                <a:ea typeface="標楷體" panose="03000509000000000000" pitchFamily="65" charset="-120"/>
                <a:cs typeface="Times New Roman" panose="02020603050405020304" pitchFamily="18" charset="0"/>
              </a:rPr>
              <a:t>第</a:t>
            </a:r>
            <a:r>
              <a:rPr kumimoji="0" lang="en-US" altLang="zh-TW" b="1" dirty="0">
                <a:solidFill>
                  <a:srgbClr val="002060"/>
                </a:solidFill>
                <a:latin typeface="Times New Roman" panose="02020603050405020304" pitchFamily="18" charset="0"/>
                <a:ea typeface="標楷體" panose="03000509000000000000" pitchFamily="65" charset="-120"/>
                <a:cs typeface="Times New Roman" panose="02020603050405020304" pitchFamily="18" charset="0"/>
              </a:rPr>
              <a:t>7</a:t>
            </a:r>
            <a:r>
              <a:rPr kumimoji="0" lang="zh-TW" altLang="en-US" b="1" dirty="0">
                <a:solidFill>
                  <a:srgbClr val="002060"/>
                </a:solidFill>
                <a:latin typeface="Times New Roman" panose="02020603050405020304" pitchFamily="18" charset="0"/>
                <a:ea typeface="標楷體" panose="03000509000000000000" pitchFamily="65" charset="-120"/>
                <a:cs typeface="Times New Roman" panose="02020603050405020304" pitchFamily="18" charset="0"/>
              </a:rPr>
              <a:t>、</a:t>
            </a:r>
            <a:r>
              <a:rPr kumimoji="0" lang="en-US" altLang="zh-TW" b="1" dirty="0">
                <a:solidFill>
                  <a:srgbClr val="002060"/>
                </a:solidFill>
                <a:latin typeface="Times New Roman" panose="02020603050405020304" pitchFamily="18" charset="0"/>
                <a:ea typeface="標楷體" panose="03000509000000000000" pitchFamily="65" charset="-120"/>
                <a:cs typeface="Times New Roman" panose="02020603050405020304" pitchFamily="18" charset="0"/>
              </a:rPr>
              <a:t>8</a:t>
            </a:r>
            <a:r>
              <a:rPr kumimoji="0" lang="zh-TW" altLang="zh-TW" b="1" dirty="0">
                <a:solidFill>
                  <a:srgbClr val="002060"/>
                </a:solidFill>
                <a:latin typeface="Times New Roman" panose="02020603050405020304" pitchFamily="18" charset="0"/>
                <a:ea typeface="標楷體" panose="03000509000000000000" pitchFamily="65" charset="-120"/>
                <a:cs typeface="Times New Roman" panose="02020603050405020304" pitchFamily="18" charset="0"/>
              </a:rPr>
              <a:t>、</a:t>
            </a:r>
            <a:r>
              <a:rPr kumimoji="0" lang="en-US" altLang="zh-TW" b="1" dirty="0">
                <a:solidFill>
                  <a:srgbClr val="002060"/>
                </a:solidFill>
                <a:latin typeface="Times New Roman" panose="02020603050405020304" pitchFamily="18" charset="0"/>
                <a:ea typeface="標楷體" panose="03000509000000000000" pitchFamily="65" charset="-120"/>
                <a:cs typeface="Times New Roman" panose="02020603050405020304" pitchFamily="18" charset="0"/>
              </a:rPr>
              <a:t>9</a:t>
            </a:r>
            <a:r>
              <a:rPr kumimoji="0" lang="zh-TW" altLang="en-US" b="1" dirty="0">
                <a:solidFill>
                  <a:srgbClr val="002060"/>
                </a:solidFill>
                <a:latin typeface="Times New Roman" panose="02020603050405020304" pitchFamily="18" charset="0"/>
                <a:ea typeface="標楷體" panose="03000509000000000000" pitchFamily="65" charset="-120"/>
                <a:cs typeface="Times New Roman" panose="02020603050405020304" pitchFamily="18" charset="0"/>
              </a:rPr>
              <a:t>志願序</a:t>
            </a:r>
            <a:r>
              <a:rPr kumimoji="0" lang="en-US" altLang="zh-TW" b="1" dirty="0">
                <a:solidFill>
                  <a:srgbClr val="002060"/>
                </a:solidFill>
                <a:latin typeface="Times New Roman" panose="02020603050405020304" pitchFamily="18" charset="0"/>
                <a:ea typeface="標楷體" panose="03000509000000000000" pitchFamily="65" charset="-120"/>
                <a:cs typeface="Times New Roman" panose="02020603050405020304" pitchFamily="18" charset="0"/>
              </a:rPr>
              <a:t>(</a:t>
            </a:r>
            <a:r>
              <a:rPr kumimoji="0" lang="zh-TW" altLang="en-US" b="1" dirty="0">
                <a:solidFill>
                  <a:srgbClr val="002060"/>
                </a:solidFill>
                <a:latin typeface="Times New Roman" panose="02020603050405020304" pitchFamily="18" charset="0"/>
                <a:ea typeface="標楷體" panose="03000509000000000000" pitchFamily="65" charset="-120"/>
                <a:cs typeface="Times New Roman" panose="02020603050405020304" pitchFamily="18" charset="0"/>
              </a:rPr>
              <a:t> </a:t>
            </a:r>
            <a:r>
              <a:rPr kumimoji="0" lang="en-US" altLang="zh-TW" b="1" dirty="0">
                <a:solidFill>
                  <a:srgbClr val="002060"/>
                </a:solidFill>
                <a:latin typeface="Times New Roman" panose="02020603050405020304" pitchFamily="18" charset="0"/>
                <a:ea typeface="標楷體" panose="03000509000000000000" pitchFamily="65" charset="-120"/>
                <a:cs typeface="Times New Roman" panose="02020603050405020304" pitchFamily="18" charset="0"/>
              </a:rPr>
              <a:t>9</a:t>
            </a:r>
            <a:r>
              <a:rPr kumimoji="0" lang="zh-TW" altLang="en-US" b="1" dirty="0">
                <a:solidFill>
                  <a:srgbClr val="002060"/>
                </a:solidFill>
                <a:latin typeface="Times New Roman" panose="02020603050405020304" pitchFamily="18" charset="0"/>
                <a:ea typeface="標楷體" panose="03000509000000000000" pitchFamily="65" charset="-120"/>
                <a:cs typeface="Times New Roman" panose="02020603050405020304" pitchFamily="18" charset="0"/>
              </a:rPr>
              <a:t>分</a:t>
            </a:r>
            <a:r>
              <a:rPr kumimoji="0" lang="en-US" altLang="zh-TW" b="1" dirty="0">
                <a:solidFill>
                  <a:srgbClr val="002060"/>
                </a:solidFill>
                <a:latin typeface="Times New Roman" panose="02020603050405020304" pitchFamily="18" charset="0"/>
                <a:ea typeface="標楷體" panose="03000509000000000000" pitchFamily="65" charset="-120"/>
                <a:cs typeface="Times New Roman" panose="02020603050405020304" pitchFamily="18" charset="0"/>
              </a:rPr>
              <a:t>)</a:t>
            </a:r>
            <a:r>
              <a:rPr kumimoji="0" lang="zh-TW" altLang="en-US" b="1" dirty="0">
                <a:solidFill>
                  <a:srgbClr val="002060"/>
                </a:solidFill>
                <a:latin typeface="Times New Roman" panose="02020603050405020304" pitchFamily="18" charset="0"/>
                <a:ea typeface="標楷體" panose="03000509000000000000" pitchFamily="65" charset="-120"/>
                <a:cs typeface="Times New Roman" panose="02020603050405020304" pitchFamily="18" charset="0"/>
              </a:rPr>
              <a:t>，第</a:t>
            </a:r>
            <a:r>
              <a:rPr kumimoji="0" lang="en-US" altLang="zh-TW" b="1" dirty="0">
                <a:solidFill>
                  <a:srgbClr val="002060"/>
                </a:solidFill>
                <a:latin typeface="Times New Roman" panose="02020603050405020304" pitchFamily="18" charset="0"/>
                <a:ea typeface="標楷體" panose="03000509000000000000" pitchFamily="65" charset="-120"/>
                <a:cs typeface="Times New Roman" panose="02020603050405020304" pitchFamily="18" charset="0"/>
              </a:rPr>
              <a:t>10</a:t>
            </a:r>
            <a:r>
              <a:rPr kumimoji="0" lang="zh-TW" altLang="en-US" b="1" dirty="0">
                <a:solidFill>
                  <a:srgbClr val="002060"/>
                </a:solidFill>
                <a:latin typeface="Times New Roman" panose="02020603050405020304" pitchFamily="18" charset="0"/>
                <a:ea typeface="標楷體" panose="03000509000000000000" pitchFamily="65" charset="-120"/>
                <a:cs typeface="Times New Roman" panose="02020603050405020304" pitchFamily="18" charset="0"/>
              </a:rPr>
              <a:t>、</a:t>
            </a:r>
            <a:r>
              <a:rPr kumimoji="0" lang="en-US" altLang="zh-TW" b="1" dirty="0">
                <a:solidFill>
                  <a:srgbClr val="002060"/>
                </a:solidFill>
                <a:latin typeface="Times New Roman" panose="02020603050405020304" pitchFamily="18" charset="0"/>
                <a:ea typeface="標楷體" panose="03000509000000000000" pitchFamily="65" charset="-120"/>
                <a:cs typeface="Times New Roman" panose="02020603050405020304" pitchFamily="18" charset="0"/>
              </a:rPr>
              <a:t>11</a:t>
            </a:r>
            <a:r>
              <a:rPr kumimoji="0" lang="zh-TW" altLang="zh-TW" b="1" dirty="0">
                <a:solidFill>
                  <a:srgbClr val="002060"/>
                </a:solidFill>
                <a:latin typeface="Times New Roman" panose="02020603050405020304" pitchFamily="18" charset="0"/>
                <a:ea typeface="標楷體" panose="03000509000000000000" pitchFamily="65" charset="-120"/>
                <a:cs typeface="Times New Roman" panose="02020603050405020304" pitchFamily="18" charset="0"/>
              </a:rPr>
              <a:t>、</a:t>
            </a:r>
            <a:r>
              <a:rPr kumimoji="0" lang="zh-TW" altLang="en-US" b="1" dirty="0">
                <a:solidFill>
                  <a:srgbClr val="002060"/>
                </a:solidFill>
                <a:latin typeface="Times New Roman" panose="02020603050405020304" pitchFamily="18" charset="0"/>
                <a:ea typeface="標楷體" panose="03000509000000000000" pitchFamily="65" charset="-120"/>
                <a:cs typeface="Times New Roman" panose="02020603050405020304" pitchFamily="18" charset="0"/>
              </a:rPr>
              <a:t>1</a:t>
            </a:r>
            <a:r>
              <a:rPr kumimoji="0" lang="en-US" altLang="zh-TW" b="1" dirty="0">
                <a:solidFill>
                  <a:srgbClr val="002060"/>
                </a:solidFill>
                <a:latin typeface="Times New Roman" panose="02020603050405020304" pitchFamily="18" charset="0"/>
                <a:ea typeface="標楷體" panose="03000509000000000000" pitchFamily="65" charset="-120"/>
                <a:cs typeface="Times New Roman" panose="02020603050405020304" pitchFamily="18" charset="0"/>
              </a:rPr>
              <a:t>2</a:t>
            </a:r>
            <a:r>
              <a:rPr kumimoji="0" lang="zh-TW" altLang="en-US" b="1" dirty="0">
                <a:solidFill>
                  <a:srgbClr val="002060"/>
                </a:solidFill>
                <a:latin typeface="Times New Roman" panose="02020603050405020304" pitchFamily="18" charset="0"/>
                <a:ea typeface="標楷體" panose="03000509000000000000" pitchFamily="65" charset="-120"/>
                <a:cs typeface="Times New Roman" panose="02020603050405020304" pitchFamily="18" charset="0"/>
              </a:rPr>
              <a:t>志願序</a:t>
            </a:r>
            <a:r>
              <a:rPr kumimoji="0" lang="en-US" altLang="zh-TW" b="1" dirty="0">
                <a:solidFill>
                  <a:srgbClr val="002060"/>
                </a:solidFill>
                <a:latin typeface="Times New Roman" panose="02020603050405020304" pitchFamily="18" charset="0"/>
                <a:ea typeface="標楷體" panose="03000509000000000000" pitchFamily="65" charset="-120"/>
                <a:cs typeface="Times New Roman" panose="02020603050405020304" pitchFamily="18" charset="0"/>
              </a:rPr>
              <a:t>(6</a:t>
            </a:r>
            <a:r>
              <a:rPr kumimoji="0" lang="zh-TW" altLang="en-US" b="1" dirty="0">
                <a:solidFill>
                  <a:srgbClr val="002060"/>
                </a:solidFill>
                <a:latin typeface="Times New Roman" panose="02020603050405020304" pitchFamily="18" charset="0"/>
                <a:ea typeface="標楷體" panose="03000509000000000000" pitchFamily="65" charset="-120"/>
                <a:cs typeface="Times New Roman" panose="02020603050405020304" pitchFamily="18" charset="0"/>
              </a:rPr>
              <a:t>分</a:t>
            </a:r>
            <a:r>
              <a:rPr kumimoji="0" lang="en-US" altLang="zh-TW" b="1" dirty="0">
                <a:solidFill>
                  <a:srgbClr val="002060"/>
                </a:solidFill>
                <a:latin typeface="Times New Roman" panose="02020603050405020304" pitchFamily="18" charset="0"/>
                <a:ea typeface="標楷體" panose="03000509000000000000" pitchFamily="65" charset="-120"/>
                <a:cs typeface="Times New Roman" panose="02020603050405020304" pitchFamily="18" charset="0"/>
              </a:rPr>
              <a:t>)</a:t>
            </a:r>
            <a:r>
              <a:rPr kumimoji="0" lang="zh-TW" altLang="en-US" b="1" dirty="0">
                <a:solidFill>
                  <a:srgbClr val="002060"/>
                </a:solidFill>
                <a:latin typeface="Times New Roman" panose="02020603050405020304" pitchFamily="18" charset="0"/>
                <a:ea typeface="標楷體" panose="03000509000000000000" pitchFamily="65" charset="-120"/>
                <a:cs typeface="Times New Roman" panose="02020603050405020304" pitchFamily="18" charset="0"/>
              </a:rPr>
              <a:t>，</a:t>
            </a:r>
            <a:r>
              <a:rPr kumimoji="0" lang="en-US" altLang="zh-TW" b="1" dirty="0">
                <a:solidFill>
                  <a:srgbClr val="002060"/>
                </a:solidFill>
                <a:latin typeface="Times New Roman" panose="02020603050405020304" pitchFamily="18" charset="0"/>
                <a:ea typeface="標楷體" panose="03000509000000000000" pitchFamily="65" charset="-120"/>
                <a:cs typeface="Times New Roman" panose="02020603050405020304" pitchFamily="18" charset="0"/>
              </a:rPr>
              <a:t> </a:t>
            </a:r>
          </a:p>
          <a:p>
            <a:pPr eaLnBrk="1" hangingPunct="1">
              <a:lnSpc>
                <a:spcPct val="120000"/>
              </a:lnSpc>
              <a:defRPr/>
            </a:pPr>
            <a:r>
              <a:rPr kumimoji="0" lang="en-US" altLang="zh-TW" b="1" dirty="0">
                <a:solidFill>
                  <a:srgbClr val="002060"/>
                </a:solidFill>
                <a:latin typeface="Times New Roman" panose="02020603050405020304" pitchFamily="18" charset="0"/>
                <a:ea typeface="標楷體" panose="03000509000000000000" pitchFamily="65" charset="-120"/>
                <a:cs typeface="Times New Roman" panose="02020603050405020304" pitchFamily="18" charset="0"/>
              </a:rPr>
              <a:t>  </a:t>
            </a:r>
            <a:r>
              <a:rPr kumimoji="0" lang="zh-TW" altLang="en-US" b="1" dirty="0">
                <a:solidFill>
                  <a:srgbClr val="002060"/>
                </a:solidFill>
                <a:latin typeface="Times New Roman" panose="02020603050405020304" pitchFamily="18" charset="0"/>
                <a:ea typeface="標楷體" panose="03000509000000000000" pitchFamily="65" charset="-120"/>
                <a:cs typeface="Times New Roman" panose="02020603050405020304" pitchFamily="18" charset="0"/>
              </a:rPr>
              <a:t>第</a:t>
            </a:r>
            <a:r>
              <a:rPr kumimoji="0" lang="en-US" altLang="zh-TW" b="1" dirty="0">
                <a:solidFill>
                  <a:srgbClr val="002060"/>
                </a:solidFill>
                <a:latin typeface="Times New Roman" panose="02020603050405020304" pitchFamily="18" charset="0"/>
                <a:ea typeface="標楷體" panose="03000509000000000000" pitchFamily="65" charset="-120"/>
                <a:cs typeface="Times New Roman" panose="02020603050405020304" pitchFamily="18" charset="0"/>
              </a:rPr>
              <a:t>13</a:t>
            </a:r>
            <a:r>
              <a:rPr kumimoji="0" lang="zh-TW" altLang="zh-TW" b="1" dirty="0">
                <a:solidFill>
                  <a:srgbClr val="002060"/>
                </a:solidFill>
                <a:latin typeface="Times New Roman" panose="02020603050405020304" pitchFamily="18" charset="0"/>
                <a:ea typeface="標楷體" panose="03000509000000000000" pitchFamily="65" charset="-120"/>
                <a:cs typeface="Times New Roman" panose="02020603050405020304" pitchFamily="18" charset="0"/>
              </a:rPr>
              <a:t>、</a:t>
            </a:r>
            <a:r>
              <a:rPr kumimoji="0" lang="zh-TW" altLang="en-US" b="1" dirty="0">
                <a:solidFill>
                  <a:srgbClr val="002060"/>
                </a:solidFill>
                <a:latin typeface="Times New Roman" panose="02020603050405020304" pitchFamily="18" charset="0"/>
                <a:ea typeface="標楷體" panose="03000509000000000000" pitchFamily="65" charset="-120"/>
                <a:cs typeface="Times New Roman" panose="02020603050405020304" pitchFamily="18" charset="0"/>
              </a:rPr>
              <a:t>1</a:t>
            </a:r>
            <a:r>
              <a:rPr kumimoji="0" lang="en-US" altLang="zh-TW" b="1" dirty="0">
                <a:solidFill>
                  <a:srgbClr val="002060"/>
                </a:solidFill>
                <a:latin typeface="Times New Roman" panose="02020603050405020304" pitchFamily="18" charset="0"/>
                <a:ea typeface="標楷體" panose="03000509000000000000" pitchFamily="65" charset="-120"/>
                <a:cs typeface="Times New Roman" panose="02020603050405020304" pitchFamily="18" charset="0"/>
              </a:rPr>
              <a:t>4</a:t>
            </a:r>
            <a:r>
              <a:rPr kumimoji="0" lang="zh-TW" altLang="zh-TW" b="1" dirty="0">
                <a:solidFill>
                  <a:srgbClr val="002060"/>
                </a:solidFill>
                <a:latin typeface="Times New Roman" panose="02020603050405020304" pitchFamily="18" charset="0"/>
                <a:ea typeface="標楷體" panose="03000509000000000000" pitchFamily="65" charset="-120"/>
                <a:cs typeface="Times New Roman" panose="02020603050405020304" pitchFamily="18" charset="0"/>
              </a:rPr>
              <a:t>、</a:t>
            </a:r>
            <a:r>
              <a:rPr kumimoji="0" lang="zh-TW" altLang="en-US" b="1" dirty="0">
                <a:solidFill>
                  <a:srgbClr val="002060"/>
                </a:solidFill>
                <a:latin typeface="Times New Roman" panose="02020603050405020304" pitchFamily="18" charset="0"/>
                <a:ea typeface="標楷體" panose="03000509000000000000" pitchFamily="65" charset="-120"/>
                <a:cs typeface="Times New Roman" panose="02020603050405020304" pitchFamily="18" charset="0"/>
              </a:rPr>
              <a:t>1</a:t>
            </a:r>
            <a:r>
              <a:rPr kumimoji="0" lang="en-US" altLang="zh-TW" b="1" dirty="0">
                <a:solidFill>
                  <a:srgbClr val="002060"/>
                </a:solidFill>
                <a:latin typeface="Times New Roman" panose="02020603050405020304" pitchFamily="18" charset="0"/>
                <a:ea typeface="標楷體" panose="03000509000000000000" pitchFamily="65" charset="-120"/>
                <a:cs typeface="Times New Roman" panose="02020603050405020304" pitchFamily="18" charset="0"/>
              </a:rPr>
              <a:t>5</a:t>
            </a:r>
            <a:r>
              <a:rPr kumimoji="0" lang="zh-TW" altLang="en-US" b="1" dirty="0">
                <a:solidFill>
                  <a:srgbClr val="002060"/>
                </a:solidFill>
                <a:latin typeface="Times New Roman" panose="02020603050405020304" pitchFamily="18" charset="0"/>
                <a:ea typeface="標楷體" panose="03000509000000000000" pitchFamily="65" charset="-120"/>
                <a:cs typeface="Times New Roman" panose="02020603050405020304" pitchFamily="18" charset="0"/>
              </a:rPr>
              <a:t>志願序</a:t>
            </a:r>
            <a:r>
              <a:rPr kumimoji="0" lang="en-US" altLang="zh-TW" b="1" dirty="0">
                <a:solidFill>
                  <a:srgbClr val="002060"/>
                </a:solidFill>
                <a:latin typeface="Times New Roman" panose="02020603050405020304" pitchFamily="18" charset="0"/>
                <a:ea typeface="標楷體" panose="03000509000000000000" pitchFamily="65" charset="-120"/>
                <a:cs typeface="Times New Roman" panose="02020603050405020304" pitchFamily="18" charset="0"/>
              </a:rPr>
              <a:t>(3</a:t>
            </a:r>
            <a:r>
              <a:rPr kumimoji="0" lang="zh-TW" altLang="en-US" b="1" dirty="0">
                <a:solidFill>
                  <a:srgbClr val="002060"/>
                </a:solidFill>
                <a:latin typeface="Times New Roman" panose="02020603050405020304" pitchFamily="18" charset="0"/>
                <a:ea typeface="標楷體" panose="03000509000000000000" pitchFamily="65" charset="-120"/>
                <a:cs typeface="Times New Roman" panose="02020603050405020304" pitchFamily="18" charset="0"/>
              </a:rPr>
              <a:t>分</a:t>
            </a:r>
            <a:r>
              <a:rPr kumimoji="0" lang="en-US" altLang="zh-TW" b="1" dirty="0">
                <a:solidFill>
                  <a:srgbClr val="002060"/>
                </a:solidFill>
                <a:latin typeface="Times New Roman" panose="02020603050405020304" pitchFamily="18" charset="0"/>
                <a:ea typeface="標楷體" panose="03000509000000000000" pitchFamily="65" charset="-120"/>
                <a:cs typeface="Times New Roman" panose="02020603050405020304" pitchFamily="18" charset="0"/>
              </a:rPr>
              <a:t>)</a:t>
            </a:r>
            <a:r>
              <a:rPr kumimoji="0" lang="zh-TW" altLang="en-US" b="1" dirty="0">
                <a:solidFill>
                  <a:srgbClr val="002060"/>
                </a:solidFill>
                <a:latin typeface="Times New Roman" panose="02020603050405020304" pitchFamily="18" charset="0"/>
                <a:ea typeface="標楷體" panose="03000509000000000000" pitchFamily="65" charset="-120"/>
                <a:cs typeface="Times New Roman" panose="02020603050405020304" pitchFamily="18" charset="0"/>
              </a:rPr>
              <a:t>，第</a:t>
            </a:r>
            <a:r>
              <a:rPr kumimoji="0" lang="en-US" altLang="zh-TW" b="1" dirty="0">
                <a:solidFill>
                  <a:srgbClr val="002060"/>
                </a:solidFill>
                <a:latin typeface="Times New Roman" panose="02020603050405020304" pitchFamily="18" charset="0"/>
                <a:ea typeface="標楷體" panose="03000509000000000000" pitchFamily="65" charset="-120"/>
                <a:cs typeface="Times New Roman" panose="02020603050405020304" pitchFamily="18" charset="0"/>
              </a:rPr>
              <a:t>16~30</a:t>
            </a:r>
            <a:r>
              <a:rPr kumimoji="0" lang="zh-TW" altLang="en-US" b="1" dirty="0">
                <a:solidFill>
                  <a:srgbClr val="002060"/>
                </a:solidFill>
                <a:latin typeface="Times New Roman" panose="02020603050405020304" pitchFamily="18" charset="0"/>
                <a:ea typeface="標楷體" panose="03000509000000000000" pitchFamily="65" charset="-120"/>
                <a:cs typeface="Times New Roman" panose="02020603050405020304" pitchFamily="18" charset="0"/>
              </a:rPr>
              <a:t>志願序</a:t>
            </a:r>
            <a:r>
              <a:rPr kumimoji="0" lang="en-US" altLang="zh-TW" b="1" dirty="0">
                <a:solidFill>
                  <a:srgbClr val="002060"/>
                </a:solidFill>
                <a:latin typeface="Times New Roman" panose="02020603050405020304" pitchFamily="18" charset="0"/>
                <a:ea typeface="標楷體" panose="03000509000000000000" pitchFamily="65" charset="-120"/>
                <a:cs typeface="Times New Roman" panose="02020603050405020304" pitchFamily="18" charset="0"/>
              </a:rPr>
              <a:t>(1</a:t>
            </a:r>
            <a:r>
              <a:rPr kumimoji="0" lang="zh-TW" altLang="en-US" b="1" dirty="0">
                <a:solidFill>
                  <a:srgbClr val="002060"/>
                </a:solidFill>
                <a:latin typeface="Times New Roman" panose="02020603050405020304" pitchFamily="18" charset="0"/>
                <a:ea typeface="標楷體" panose="03000509000000000000" pitchFamily="65" charset="-120"/>
                <a:cs typeface="Times New Roman" panose="02020603050405020304" pitchFamily="18" charset="0"/>
              </a:rPr>
              <a:t>分</a:t>
            </a:r>
            <a:r>
              <a:rPr kumimoji="0" lang="en-US" altLang="zh-TW" b="1" dirty="0">
                <a:solidFill>
                  <a:srgbClr val="002060"/>
                </a:solidFill>
                <a:latin typeface="Times New Roman" panose="02020603050405020304" pitchFamily="18" charset="0"/>
                <a:ea typeface="標楷體" panose="03000509000000000000" pitchFamily="65" charset="-120"/>
                <a:cs typeface="Times New Roman" panose="02020603050405020304" pitchFamily="18" charset="0"/>
              </a:rPr>
              <a:t>)</a:t>
            </a:r>
            <a:r>
              <a:rPr kumimoji="0" lang="zh-TW" altLang="en-US" b="1" dirty="0">
                <a:solidFill>
                  <a:srgbClr val="002060"/>
                </a:solidFill>
                <a:latin typeface="Times New Roman" panose="02020603050405020304" pitchFamily="18" charset="0"/>
                <a:ea typeface="標楷體" panose="03000509000000000000" pitchFamily="65" charset="-120"/>
                <a:cs typeface="Times New Roman" panose="02020603050405020304" pitchFamily="18" charset="0"/>
              </a:rPr>
              <a:t>，</a:t>
            </a:r>
            <a:endParaRPr kumimoji="0" lang="en-US" altLang="zh-TW" b="1" dirty="0">
              <a:solidFill>
                <a:srgbClr val="002060"/>
              </a:solidFill>
              <a:latin typeface="Times New Roman" panose="02020603050405020304" pitchFamily="18" charset="0"/>
              <a:ea typeface="標楷體" panose="03000509000000000000" pitchFamily="65" charset="-120"/>
              <a:cs typeface="Times New Roman" panose="02020603050405020304" pitchFamily="18" charset="0"/>
            </a:endParaRPr>
          </a:p>
          <a:p>
            <a:pPr eaLnBrk="1" hangingPunct="1">
              <a:lnSpc>
                <a:spcPct val="120000"/>
              </a:lnSpc>
              <a:defRPr/>
            </a:pPr>
            <a:r>
              <a:rPr kumimoji="0" lang="zh-TW" altLang="en-US" b="1" dirty="0">
                <a:solidFill>
                  <a:srgbClr val="002060"/>
                </a:solidFill>
                <a:latin typeface="Times New Roman" panose="02020603050405020304" pitchFamily="18" charset="0"/>
                <a:ea typeface="標楷體" panose="03000509000000000000" pitchFamily="65" charset="-120"/>
                <a:cs typeface="Times New Roman" panose="02020603050405020304" pitchFamily="18" charset="0"/>
              </a:rPr>
              <a:t>  可選填</a:t>
            </a:r>
            <a:r>
              <a:rPr kumimoji="0" lang="en-US" altLang="zh-TW" b="1" dirty="0">
                <a:solidFill>
                  <a:srgbClr val="002060"/>
                </a:solidFill>
                <a:latin typeface="Times New Roman" panose="02020603050405020304" pitchFamily="18" charset="0"/>
                <a:ea typeface="標楷體" panose="03000509000000000000" pitchFamily="65" charset="-120"/>
                <a:cs typeface="Times New Roman" panose="02020603050405020304" pitchFamily="18" charset="0"/>
              </a:rPr>
              <a:t>30</a:t>
            </a:r>
            <a:r>
              <a:rPr kumimoji="0" lang="zh-TW" altLang="en-US" b="1" dirty="0">
                <a:solidFill>
                  <a:srgbClr val="002060"/>
                </a:solidFill>
                <a:latin typeface="Times New Roman" panose="02020603050405020304" pitchFamily="18" charset="0"/>
                <a:ea typeface="標楷體" panose="03000509000000000000" pitchFamily="65" charset="-120"/>
                <a:cs typeface="Times New Roman" panose="02020603050405020304" pitchFamily="18" charset="0"/>
              </a:rPr>
              <a:t>個志願數</a:t>
            </a:r>
          </a:p>
          <a:p>
            <a:pPr marL="179388" indent="-179388" eaLnBrk="1" hangingPunct="1">
              <a:lnSpc>
                <a:spcPct val="120000"/>
              </a:lnSpc>
              <a:buFontTx/>
              <a:buChar char="•"/>
              <a:defRPr/>
            </a:pPr>
            <a:r>
              <a:rPr lang="zh-TW" altLang="zh-TW" b="1" dirty="0">
                <a:solidFill>
                  <a:srgbClr val="C00000"/>
                </a:solidFill>
                <a:latin typeface="Times New Roman" panose="02020603050405020304" pitchFamily="18" charset="0"/>
                <a:ea typeface="標楷體" panose="03000509000000000000" pitchFamily="65" charset="-120"/>
                <a:cs typeface="Times New Roman" panose="02020603050405020304" pitchFamily="18" charset="0"/>
              </a:rPr>
              <a:t>職業類科</a:t>
            </a:r>
            <a:r>
              <a:rPr lang="zh-TW" altLang="en-US" b="1" dirty="0">
                <a:latin typeface="Times New Roman" panose="02020603050405020304" pitchFamily="18" charset="0"/>
                <a:ea typeface="標楷體" panose="03000509000000000000" pitchFamily="65" charset="-120"/>
                <a:cs typeface="Times New Roman" panose="02020603050405020304" pitchFamily="18" charset="0"/>
              </a:rPr>
              <a:t>同一職</a:t>
            </a:r>
            <a:r>
              <a:rPr lang="zh-TW" altLang="zh-TW" b="1" dirty="0">
                <a:latin typeface="Times New Roman" panose="02020603050405020304" pitchFamily="18" charset="0"/>
                <a:ea typeface="標楷體" panose="03000509000000000000" pitchFamily="65" charset="-120"/>
                <a:cs typeface="Times New Roman" panose="02020603050405020304" pitchFamily="18" charset="0"/>
              </a:rPr>
              <a:t>群各科別連續選填為志願時，視為同一志願</a:t>
            </a:r>
            <a:r>
              <a:rPr lang="zh-TW" altLang="en-US" b="1" dirty="0">
                <a:latin typeface="Times New Roman" panose="02020603050405020304" pitchFamily="18" charset="0"/>
                <a:ea typeface="標楷體" panose="03000509000000000000" pitchFamily="65" charset="-120"/>
                <a:cs typeface="Times New Roman" panose="02020603050405020304" pitchFamily="18" charset="0"/>
              </a:rPr>
              <a:t>序</a:t>
            </a:r>
            <a:r>
              <a:rPr lang="zh-TW" altLang="zh-TW" b="1" dirty="0">
                <a:latin typeface="Times New Roman" panose="02020603050405020304" pitchFamily="18" charset="0"/>
                <a:ea typeface="標楷體" panose="03000509000000000000" pitchFamily="65" charset="-120"/>
                <a:cs typeface="Times New Roman" panose="02020603050405020304" pitchFamily="18" charset="0"/>
              </a:rPr>
              <a:t>計分</a:t>
            </a:r>
            <a:endParaRPr kumimoji="0" lang="en-US" altLang="zh-TW" b="1" dirty="0">
              <a:latin typeface="Times New Roman" panose="02020603050405020304" pitchFamily="18" charset="0"/>
              <a:ea typeface="標楷體" panose="03000509000000000000" pitchFamily="65" charset="-120"/>
              <a:cs typeface="Times New Roman" panose="02020603050405020304" pitchFamily="18" charset="0"/>
            </a:endParaRPr>
          </a:p>
          <a:p>
            <a:pPr marL="179388" indent="-179388" eaLnBrk="1" hangingPunct="1">
              <a:lnSpc>
                <a:spcPct val="120000"/>
              </a:lnSpc>
              <a:buFontTx/>
              <a:buChar char="•"/>
              <a:defRPr/>
            </a:pPr>
            <a:r>
              <a:rPr kumimoji="0" lang="zh-TW" altLang="en-US" b="1" dirty="0">
                <a:solidFill>
                  <a:srgbClr val="002060"/>
                </a:solidFill>
                <a:latin typeface="Times New Roman" panose="02020603050405020304" pitchFamily="18" charset="0"/>
                <a:ea typeface="標楷體" panose="03000509000000000000" pitchFamily="65" charset="-120"/>
                <a:cs typeface="Times New Roman" panose="02020603050405020304" pitchFamily="18" charset="0"/>
              </a:rPr>
              <a:t>當總積分完全相同需進行超額比序，比序至「</a:t>
            </a:r>
            <a:r>
              <a:rPr kumimoji="0" lang="zh-TW" altLang="en-US" b="1" dirty="0">
                <a:solidFill>
                  <a:srgbClr val="002060"/>
                </a:solidFill>
                <a:effectLst>
                  <a:outerShdw blurRad="38100" dist="38100" dir="2700000" algn="tl">
                    <a:srgbClr val="000000">
                      <a:alpha val="43137"/>
                    </a:srgbClr>
                  </a:outerShdw>
                </a:effectLst>
                <a:latin typeface="Times New Roman" panose="02020603050405020304" pitchFamily="18" charset="0"/>
                <a:ea typeface="標楷體" panose="03000509000000000000" pitchFamily="65" charset="-120"/>
                <a:cs typeface="Times New Roman" panose="02020603050405020304" pitchFamily="18" charset="0"/>
              </a:rPr>
              <a:t>志願序積分</a:t>
            </a:r>
            <a:r>
              <a:rPr kumimoji="0" lang="zh-TW" altLang="en-US" b="1" dirty="0">
                <a:solidFill>
                  <a:srgbClr val="002060"/>
                </a:solidFill>
                <a:latin typeface="Times New Roman" panose="02020603050405020304" pitchFamily="18" charset="0"/>
                <a:ea typeface="標楷體" panose="03000509000000000000" pitchFamily="65" charset="-120"/>
                <a:cs typeface="Times New Roman" panose="02020603050405020304" pitchFamily="18" charset="0"/>
              </a:rPr>
              <a:t>」項目時，</a:t>
            </a:r>
            <a:r>
              <a:rPr kumimoji="0" lang="zh-TW" altLang="en-US" b="1" dirty="0">
                <a:solidFill>
                  <a:schemeClr val="accent6">
                    <a:lumMod val="50000"/>
                  </a:schemeClr>
                </a:solidFill>
                <a:latin typeface="Times New Roman" panose="02020603050405020304" pitchFamily="18" charset="0"/>
                <a:ea typeface="標楷體" panose="03000509000000000000" pitchFamily="65" charset="-120"/>
                <a:cs typeface="Times New Roman" panose="02020603050405020304" pitchFamily="18" charset="0"/>
              </a:rPr>
              <a:t>志願序積分高者將優先錄取。</a:t>
            </a:r>
          </a:p>
        </p:txBody>
      </p:sp>
    </p:spTree>
    <p:custDataLst>
      <p:tags r:id="rId1"/>
    </p:custData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標題 1"/>
          <p:cNvSpPr>
            <a:spLocks noGrp="1"/>
          </p:cNvSpPr>
          <p:nvPr>
            <p:ph type="title" idx="4294967295"/>
          </p:nvPr>
        </p:nvSpPr>
        <p:spPr>
          <a:xfrm>
            <a:off x="1524000" y="274638"/>
            <a:ext cx="8229600" cy="1143000"/>
          </a:xfrm>
        </p:spPr>
        <p:txBody>
          <a:bodyPr/>
          <a:lstStyle/>
          <a:p>
            <a:r>
              <a:rPr lang="zh-TW" altLang="en-US">
                <a:ea typeface="標楷體" pitchFamily="65" charset="-120"/>
              </a:rPr>
              <a:t>志願序計分方式</a:t>
            </a:r>
          </a:p>
        </p:txBody>
      </p:sp>
      <p:sp>
        <p:nvSpPr>
          <p:cNvPr id="150531" name="內容版面配置區 2"/>
          <p:cNvSpPr>
            <a:spLocks noGrp="1"/>
          </p:cNvSpPr>
          <p:nvPr>
            <p:ph idx="4294967295"/>
          </p:nvPr>
        </p:nvSpPr>
        <p:spPr>
          <a:xfrm>
            <a:off x="551384" y="1325564"/>
            <a:ext cx="11017224" cy="2535237"/>
          </a:xfrm>
        </p:spPr>
        <p:txBody>
          <a:bodyPr/>
          <a:lstStyle/>
          <a:p>
            <a:pPr marL="228600" indent="-228600"/>
            <a:r>
              <a:rPr lang="zh-TW" altLang="en-US" sz="2800" dirty="0">
                <a:latin typeface="標楷體" pitchFamily="65" charset="-120"/>
                <a:ea typeface="標楷體" pitchFamily="65" charset="-120"/>
              </a:rPr>
              <a:t>志願序別</a:t>
            </a:r>
            <a:r>
              <a:rPr lang="en-US" altLang="zh-TW" sz="2800" dirty="0">
                <a:latin typeface="標楷體" pitchFamily="65" charset="-120"/>
                <a:ea typeface="標楷體" pitchFamily="65" charset="-120"/>
              </a:rPr>
              <a:t>1</a:t>
            </a:r>
            <a:r>
              <a:rPr lang="zh-TW" altLang="en-US" sz="2800" dirty="0">
                <a:latin typeface="標楷體" pitchFamily="65" charset="-120"/>
                <a:ea typeface="標楷體" pitchFamily="65" charset="-120"/>
              </a:rPr>
              <a:t>、</a:t>
            </a:r>
            <a:r>
              <a:rPr lang="en-US" altLang="zh-TW" sz="2800" dirty="0">
                <a:latin typeface="標楷體" pitchFamily="65" charset="-120"/>
                <a:ea typeface="標楷體" pitchFamily="65" charset="-120"/>
              </a:rPr>
              <a:t>2</a:t>
            </a:r>
            <a:r>
              <a:rPr lang="zh-TW" altLang="en-US" sz="2800" dirty="0">
                <a:latin typeface="標楷體" pitchFamily="65" charset="-120"/>
                <a:ea typeface="標楷體" pitchFamily="65" charset="-120"/>
              </a:rPr>
              <a:t>、</a:t>
            </a:r>
            <a:r>
              <a:rPr lang="en-US" altLang="zh-TW" sz="2800" dirty="0">
                <a:latin typeface="標楷體" pitchFamily="65" charset="-120"/>
                <a:ea typeface="標楷體" pitchFamily="65" charset="-120"/>
              </a:rPr>
              <a:t>3</a:t>
            </a:r>
            <a:r>
              <a:rPr lang="zh-TW" altLang="en-US" sz="2800" dirty="0">
                <a:latin typeface="標楷體" pitchFamily="65" charset="-120"/>
                <a:ea typeface="標楷體" pitchFamily="65" charset="-120"/>
              </a:rPr>
              <a:t>志願</a:t>
            </a:r>
            <a:r>
              <a:rPr lang="en-US" altLang="zh-TW" sz="2800" dirty="0">
                <a:latin typeface="標楷體" pitchFamily="65" charset="-120"/>
                <a:ea typeface="標楷體" pitchFamily="65" charset="-120"/>
              </a:rPr>
              <a:t>15</a:t>
            </a:r>
            <a:r>
              <a:rPr lang="zh-TW" altLang="en-US" sz="2800" dirty="0">
                <a:latin typeface="標楷體" pitchFamily="65" charset="-120"/>
                <a:ea typeface="標楷體" pitchFamily="65" charset="-120"/>
              </a:rPr>
              <a:t>分，</a:t>
            </a:r>
            <a:r>
              <a:rPr lang="en-US" altLang="zh-TW" sz="2800" dirty="0">
                <a:latin typeface="標楷體" pitchFamily="65" charset="-120"/>
                <a:ea typeface="標楷體" pitchFamily="65" charset="-120"/>
              </a:rPr>
              <a:t>4</a:t>
            </a:r>
            <a:r>
              <a:rPr lang="zh-TW" altLang="en-US" sz="2800" dirty="0">
                <a:latin typeface="標楷體" pitchFamily="65" charset="-120"/>
                <a:ea typeface="標楷體" pitchFamily="65" charset="-120"/>
              </a:rPr>
              <a:t>、</a:t>
            </a:r>
            <a:r>
              <a:rPr lang="en-US" altLang="zh-TW" sz="2800" dirty="0">
                <a:latin typeface="標楷體" pitchFamily="65" charset="-120"/>
                <a:ea typeface="標楷體" pitchFamily="65" charset="-120"/>
              </a:rPr>
              <a:t>5</a:t>
            </a:r>
            <a:r>
              <a:rPr lang="zh-TW" altLang="en-US" sz="2800" dirty="0">
                <a:latin typeface="標楷體" pitchFamily="65" charset="-120"/>
                <a:ea typeface="標楷體" pitchFamily="65" charset="-120"/>
              </a:rPr>
              <a:t>、</a:t>
            </a:r>
            <a:r>
              <a:rPr lang="en-US" altLang="zh-TW" sz="2800" dirty="0">
                <a:latin typeface="標楷體" pitchFamily="65" charset="-120"/>
                <a:ea typeface="標楷體" pitchFamily="65" charset="-120"/>
              </a:rPr>
              <a:t>6</a:t>
            </a:r>
            <a:r>
              <a:rPr lang="zh-TW" altLang="en-US" sz="2800" dirty="0">
                <a:latin typeface="標楷體" pitchFamily="65" charset="-120"/>
                <a:ea typeface="標楷體" pitchFamily="65" charset="-120"/>
              </a:rPr>
              <a:t>志願</a:t>
            </a:r>
            <a:r>
              <a:rPr lang="en-US" altLang="zh-TW" sz="2800" dirty="0">
                <a:latin typeface="標楷體" pitchFamily="65" charset="-120"/>
                <a:ea typeface="標楷體" pitchFamily="65" charset="-120"/>
              </a:rPr>
              <a:t>12</a:t>
            </a:r>
            <a:r>
              <a:rPr lang="zh-TW" altLang="en-US" sz="2800" dirty="0">
                <a:latin typeface="標楷體" pitchFamily="65" charset="-120"/>
                <a:ea typeface="標楷體" pitchFamily="65" charset="-120"/>
              </a:rPr>
              <a:t>分，</a:t>
            </a:r>
            <a:r>
              <a:rPr lang="en-US" altLang="zh-TW" sz="2800" dirty="0">
                <a:latin typeface="標楷體" pitchFamily="65" charset="-120"/>
                <a:ea typeface="標楷體" pitchFamily="65" charset="-120"/>
              </a:rPr>
              <a:t>…16</a:t>
            </a:r>
            <a:r>
              <a:rPr lang="zh-TW" altLang="en-US" sz="2800" dirty="0">
                <a:latin typeface="標楷體" pitchFamily="65" charset="-120"/>
                <a:ea typeface="標楷體" pitchFamily="65" charset="-120"/>
              </a:rPr>
              <a:t>至</a:t>
            </a:r>
            <a:r>
              <a:rPr lang="en-US" altLang="zh-TW" sz="2800" dirty="0">
                <a:latin typeface="標楷體" pitchFamily="65" charset="-120"/>
                <a:ea typeface="標楷體" pitchFamily="65" charset="-120"/>
              </a:rPr>
              <a:t>30</a:t>
            </a:r>
            <a:r>
              <a:rPr lang="zh-TW" altLang="en-US" sz="2800" dirty="0">
                <a:latin typeface="標楷體" pitchFamily="65" charset="-120"/>
                <a:ea typeface="標楷體" pitchFamily="65" charset="-120"/>
              </a:rPr>
              <a:t>志願</a:t>
            </a:r>
            <a:r>
              <a:rPr lang="en-US" altLang="zh-TW" sz="2800" dirty="0">
                <a:latin typeface="標楷體" pitchFamily="65" charset="-120"/>
                <a:ea typeface="標楷體" pitchFamily="65" charset="-120"/>
              </a:rPr>
              <a:t>1</a:t>
            </a:r>
            <a:r>
              <a:rPr lang="zh-TW" altLang="en-US" sz="2800" dirty="0">
                <a:latin typeface="標楷體" pitchFamily="65" charset="-120"/>
                <a:ea typeface="標楷體" pitchFamily="65" charset="-120"/>
              </a:rPr>
              <a:t>分。</a:t>
            </a:r>
          </a:p>
          <a:p>
            <a:pPr marL="228600" indent="-228600"/>
            <a:r>
              <a:rPr lang="zh-TW" altLang="en-US" sz="2800" dirty="0">
                <a:latin typeface="標楷體" pitchFamily="65" charset="-120"/>
                <a:ea typeface="標楷體" pitchFamily="65" charset="-120"/>
              </a:rPr>
              <a:t>總積分完全相同，需進行超額比序</a:t>
            </a:r>
            <a:r>
              <a:rPr lang="en-US" altLang="zh-TW" sz="2800" dirty="0">
                <a:latin typeface="標楷體" pitchFamily="65" charset="-120"/>
                <a:ea typeface="標楷體" pitchFamily="65" charset="-120"/>
              </a:rPr>
              <a:t>(</a:t>
            </a:r>
            <a:r>
              <a:rPr lang="zh-TW" altLang="en-US" sz="2800" dirty="0">
                <a:latin typeface="標楷體" pitchFamily="65" charset="-120"/>
                <a:ea typeface="標楷體" pitchFamily="65" charset="-120"/>
              </a:rPr>
              <a:t>低收入→適性輔導→多元學習→會考總積分→志願序積分→教育會考成績標示總點數→教育會考成績標示</a:t>
            </a:r>
            <a:r>
              <a:rPr lang="en-US" altLang="zh-TW" sz="2800" dirty="0">
                <a:latin typeface="標楷體" pitchFamily="65" charset="-120"/>
                <a:ea typeface="標楷體" pitchFamily="65" charset="-120"/>
              </a:rPr>
              <a:t>)</a:t>
            </a:r>
            <a:r>
              <a:rPr lang="zh-TW" altLang="en-US" sz="2800" dirty="0">
                <a:latin typeface="標楷體" pitchFamily="65" charset="-120"/>
                <a:ea typeface="標楷體" pitchFamily="65" charset="-120"/>
              </a:rPr>
              <a:t>，比序至</a:t>
            </a:r>
            <a:r>
              <a:rPr lang="zh-TW" altLang="en-US" sz="2800" dirty="0">
                <a:solidFill>
                  <a:srgbClr val="FF0000"/>
                </a:solidFill>
                <a:latin typeface="標楷體" pitchFamily="65" charset="-120"/>
                <a:ea typeface="標楷體" pitchFamily="65" charset="-120"/>
              </a:rPr>
              <a:t>「志願序積分」</a:t>
            </a:r>
            <a:r>
              <a:rPr lang="zh-TW" altLang="en-US" sz="2800" dirty="0">
                <a:latin typeface="標楷體" pitchFamily="65" charset="-120"/>
                <a:ea typeface="標楷體" pitchFamily="65" charset="-120"/>
              </a:rPr>
              <a:t>項目時，</a:t>
            </a:r>
            <a:r>
              <a:rPr lang="zh-TW" altLang="en-US" sz="2800" dirty="0">
                <a:solidFill>
                  <a:srgbClr val="FF0000"/>
                </a:solidFill>
                <a:latin typeface="標楷體" pitchFamily="65" charset="-120"/>
                <a:ea typeface="標楷體" pitchFamily="65" charset="-120"/>
              </a:rPr>
              <a:t>志願序積分高者將優先錄取。</a:t>
            </a:r>
          </a:p>
          <a:p>
            <a:pPr marL="228600" indent="-228600"/>
            <a:endParaRPr lang="zh-TW" altLang="en-US" sz="2600" dirty="0">
              <a:latin typeface="標楷體" pitchFamily="65" charset="-120"/>
              <a:ea typeface="標楷體" pitchFamily="65" charset="-120"/>
            </a:endParaRPr>
          </a:p>
        </p:txBody>
      </p:sp>
      <p:graphicFrame>
        <p:nvGraphicFramePr>
          <p:cNvPr id="582703" name="Group 47"/>
          <p:cNvGraphicFramePr>
            <a:graphicFrameLocks noGrp="1"/>
          </p:cNvGraphicFramePr>
          <p:nvPr>
            <p:extLst>
              <p:ext uri="{D42A27DB-BD31-4B8C-83A1-F6EECF244321}">
                <p14:modId xmlns:p14="http://schemas.microsoft.com/office/powerpoint/2010/main" val="2586847020"/>
              </p:ext>
            </p:extLst>
          </p:nvPr>
        </p:nvGraphicFramePr>
        <p:xfrm>
          <a:off x="1127448" y="3717032"/>
          <a:ext cx="10009111" cy="2808312"/>
        </p:xfrm>
        <a:graphic>
          <a:graphicData uri="http://schemas.openxmlformats.org/drawingml/2006/table">
            <a:tbl>
              <a:tblPr/>
              <a:tblGrid>
                <a:gridCol w="1422494">
                  <a:extLst>
                    <a:ext uri="{9D8B030D-6E8A-4147-A177-3AD203B41FA5}">
                      <a16:colId xmlns:a16="http://schemas.microsoft.com/office/drawing/2014/main" val="20000"/>
                    </a:ext>
                  </a:extLst>
                </a:gridCol>
                <a:gridCol w="1171573">
                  <a:extLst>
                    <a:ext uri="{9D8B030D-6E8A-4147-A177-3AD203B41FA5}">
                      <a16:colId xmlns:a16="http://schemas.microsoft.com/office/drawing/2014/main" val="20001"/>
                    </a:ext>
                  </a:extLst>
                </a:gridCol>
                <a:gridCol w="1160504">
                  <a:extLst>
                    <a:ext uri="{9D8B030D-6E8A-4147-A177-3AD203B41FA5}">
                      <a16:colId xmlns:a16="http://schemas.microsoft.com/office/drawing/2014/main" val="20002"/>
                    </a:ext>
                  </a:extLst>
                </a:gridCol>
                <a:gridCol w="1249062">
                  <a:extLst>
                    <a:ext uri="{9D8B030D-6E8A-4147-A177-3AD203B41FA5}">
                      <a16:colId xmlns:a16="http://schemas.microsoft.com/office/drawing/2014/main" val="20003"/>
                    </a:ext>
                  </a:extLst>
                </a:gridCol>
                <a:gridCol w="1250908">
                  <a:extLst>
                    <a:ext uri="{9D8B030D-6E8A-4147-A177-3AD203B41FA5}">
                      <a16:colId xmlns:a16="http://schemas.microsoft.com/office/drawing/2014/main" val="20004"/>
                    </a:ext>
                  </a:extLst>
                </a:gridCol>
                <a:gridCol w="1252754">
                  <a:extLst>
                    <a:ext uri="{9D8B030D-6E8A-4147-A177-3AD203B41FA5}">
                      <a16:colId xmlns:a16="http://schemas.microsoft.com/office/drawing/2014/main" val="20005"/>
                    </a:ext>
                  </a:extLst>
                </a:gridCol>
                <a:gridCol w="1250908">
                  <a:extLst>
                    <a:ext uri="{9D8B030D-6E8A-4147-A177-3AD203B41FA5}">
                      <a16:colId xmlns:a16="http://schemas.microsoft.com/office/drawing/2014/main" val="20006"/>
                    </a:ext>
                  </a:extLst>
                </a:gridCol>
                <a:gridCol w="1250908">
                  <a:extLst>
                    <a:ext uri="{9D8B030D-6E8A-4147-A177-3AD203B41FA5}">
                      <a16:colId xmlns:a16="http://schemas.microsoft.com/office/drawing/2014/main" val="20007"/>
                    </a:ext>
                  </a:extLst>
                </a:gridCol>
              </a:tblGrid>
              <a:tr h="761609">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zh-TW" altLang="en-US" sz="2400" b="1" i="0" u="none" strike="noStrike" cap="none" normalizeH="0" baseline="0" dirty="0">
                          <a:ln>
                            <a:noFill/>
                          </a:ln>
                          <a:solidFill>
                            <a:srgbClr val="FFFFFF"/>
                          </a:solidFill>
                          <a:effectLst/>
                          <a:latin typeface="標楷體" pitchFamily="65" charset="-120"/>
                          <a:ea typeface="標楷體" pitchFamily="65" charset="-120"/>
                        </a:rPr>
                        <a:t>志願順序</a:t>
                      </a:r>
                    </a:p>
                  </a:txBody>
                  <a:tcPr marL="91437" marR="91437"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400" b="1" i="0" u="none" strike="noStrike" cap="none" normalizeH="0" baseline="0">
                          <a:ln>
                            <a:noFill/>
                          </a:ln>
                          <a:solidFill>
                            <a:srgbClr val="FFFFFF"/>
                          </a:solidFill>
                          <a:effectLst/>
                          <a:latin typeface="標楷體" pitchFamily="65" charset="-120"/>
                          <a:ea typeface="標楷體" pitchFamily="65" charset="-120"/>
                        </a:rPr>
                        <a:t>1</a:t>
                      </a:r>
                      <a:endParaRPr kumimoji="0" lang="zh-TW" altLang="en-US" sz="2400" b="1" i="0" u="none" strike="noStrike" cap="none" normalizeH="0" baseline="0">
                        <a:ln>
                          <a:noFill/>
                        </a:ln>
                        <a:solidFill>
                          <a:srgbClr val="FFFFFF"/>
                        </a:solidFill>
                        <a:effectLst/>
                        <a:latin typeface="標楷體" pitchFamily="65" charset="-120"/>
                        <a:ea typeface="標楷體" pitchFamily="65" charset="-120"/>
                      </a:endParaRPr>
                    </a:p>
                  </a:txBody>
                  <a:tcPr marL="91437" marR="91437"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400" b="1" i="0" u="none" strike="noStrike" cap="none" normalizeH="0" baseline="0">
                          <a:ln>
                            <a:noFill/>
                          </a:ln>
                          <a:solidFill>
                            <a:srgbClr val="FFFFFF"/>
                          </a:solidFill>
                          <a:effectLst/>
                          <a:latin typeface="標楷體" pitchFamily="65" charset="-120"/>
                          <a:ea typeface="標楷體" pitchFamily="65" charset="-120"/>
                        </a:rPr>
                        <a:t>2</a:t>
                      </a:r>
                      <a:endParaRPr kumimoji="0" lang="zh-TW" altLang="en-US" sz="2400" b="1" i="0" u="none" strike="noStrike" cap="none" normalizeH="0" baseline="0">
                        <a:ln>
                          <a:noFill/>
                        </a:ln>
                        <a:solidFill>
                          <a:srgbClr val="FFFFFF"/>
                        </a:solidFill>
                        <a:effectLst/>
                        <a:latin typeface="標楷體" pitchFamily="65" charset="-120"/>
                        <a:ea typeface="標楷體" pitchFamily="65" charset="-120"/>
                      </a:endParaRPr>
                    </a:p>
                  </a:txBody>
                  <a:tcPr marL="91437" marR="91437"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400" b="1" i="0" u="none" strike="noStrike" cap="none" normalizeH="0" baseline="0">
                          <a:ln>
                            <a:noFill/>
                          </a:ln>
                          <a:solidFill>
                            <a:srgbClr val="FFFFFF"/>
                          </a:solidFill>
                          <a:effectLst/>
                          <a:latin typeface="標楷體" pitchFamily="65" charset="-120"/>
                          <a:ea typeface="標楷體" pitchFamily="65" charset="-120"/>
                        </a:rPr>
                        <a:t>3</a:t>
                      </a:r>
                      <a:endParaRPr kumimoji="0" lang="zh-TW" altLang="en-US" sz="2400" b="1" i="0" u="none" strike="noStrike" cap="none" normalizeH="0" baseline="0">
                        <a:ln>
                          <a:noFill/>
                        </a:ln>
                        <a:solidFill>
                          <a:srgbClr val="FFFFFF"/>
                        </a:solidFill>
                        <a:effectLst/>
                        <a:latin typeface="標楷體" pitchFamily="65" charset="-120"/>
                        <a:ea typeface="標楷體" pitchFamily="65" charset="-120"/>
                      </a:endParaRPr>
                    </a:p>
                  </a:txBody>
                  <a:tcPr marL="91437" marR="91437"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400" b="1" i="0" u="none" strike="noStrike" cap="none" normalizeH="0" baseline="0">
                          <a:ln>
                            <a:noFill/>
                          </a:ln>
                          <a:solidFill>
                            <a:srgbClr val="FFFFFF"/>
                          </a:solidFill>
                          <a:effectLst/>
                          <a:latin typeface="標楷體" pitchFamily="65" charset="-120"/>
                          <a:ea typeface="標楷體" pitchFamily="65" charset="-120"/>
                        </a:rPr>
                        <a:t>4</a:t>
                      </a:r>
                      <a:endParaRPr kumimoji="0" lang="zh-TW" altLang="en-US" sz="2400" b="1" i="0" u="none" strike="noStrike" cap="none" normalizeH="0" baseline="0">
                        <a:ln>
                          <a:noFill/>
                        </a:ln>
                        <a:solidFill>
                          <a:srgbClr val="FFFFFF"/>
                        </a:solidFill>
                        <a:effectLst/>
                        <a:latin typeface="標楷體" pitchFamily="65" charset="-120"/>
                        <a:ea typeface="標楷體" pitchFamily="65" charset="-120"/>
                      </a:endParaRPr>
                    </a:p>
                  </a:txBody>
                  <a:tcPr marL="91437" marR="91437"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400" b="1" i="0" u="none" strike="noStrike" cap="none" normalizeH="0" baseline="0">
                          <a:ln>
                            <a:noFill/>
                          </a:ln>
                          <a:solidFill>
                            <a:srgbClr val="FFFFFF"/>
                          </a:solidFill>
                          <a:effectLst/>
                          <a:latin typeface="標楷體" pitchFamily="65" charset="-120"/>
                          <a:ea typeface="標楷體" pitchFamily="65" charset="-120"/>
                        </a:rPr>
                        <a:t>5</a:t>
                      </a:r>
                      <a:endParaRPr kumimoji="0" lang="zh-TW" altLang="en-US" sz="2400" b="1" i="0" u="none" strike="noStrike" cap="none" normalizeH="0" baseline="0">
                        <a:ln>
                          <a:noFill/>
                        </a:ln>
                        <a:solidFill>
                          <a:srgbClr val="FFFFFF"/>
                        </a:solidFill>
                        <a:effectLst/>
                        <a:latin typeface="標楷體" pitchFamily="65" charset="-120"/>
                        <a:ea typeface="標楷體" pitchFamily="65" charset="-120"/>
                      </a:endParaRPr>
                    </a:p>
                  </a:txBody>
                  <a:tcPr marL="91437" marR="91437"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400" b="1" i="0" u="none" strike="noStrike" cap="none" normalizeH="0" baseline="0">
                          <a:ln>
                            <a:noFill/>
                          </a:ln>
                          <a:solidFill>
                            <a:srgbClr val="FFFFFF"/>
                          </a:solidFill>
                          <a:effectLst/>
                          <a:latin typeface="標楷體" pitchFamily="65" charset="-120"/>
                          <a:ea typeface="標楷體" pitchFamily="65" charset="-120"/>
                        </a:rPr>
                        <a:t>6</a:t>
                      </a:r>
                      <a:endParaRPr kumimoji="0" lang="zh-TW" altLang="en-US" sz="2400" b="1" i="0" u="none" strike="noStrike" cap="none" normalizeH="0" baseline="0">
                        <a:ln>
                          <a:noFill/>
                        </a:ln>
                        <a:solidFill>
                          <a:srgbClr val="FFFFFF"/>
                        </a:solidFill>
                        <a:effectLst/>
                        <a:latin typeface="標楷體" pitchFamily="65" charset="-120"/>
                        <a:ea typeface="標楷體" pitchFamily="65" charset="-120"/>
                      </a:endParaRPr>
                    </a:p>
                  </a:txBody>
                  <a:tcPr marL="91437" marR="91437"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400" b="1" i="0" u="none" strike="noStrike" cap="none" normalizeH="0" baseline="0">
                          <a:ln>
                            <a:noFill/>
                          </a:ln>
                          <a:solidFill>
                            <a:srgbClr val="FFFFFF"/>
                          </a:solidFill>
                          <a:effectLst/>
                          <a:latin typeface="標楷體" pitchFamily="65" charset="-120"/>
                          <a:ea typeface="標楷體" pitchFamily="65" charset="-120"/>
                        </a:rPr>
                        <a:t>7</a:t>
                      </a:r>
                      <a:endParaRPr kumimoji="0" lang="zh-TW" altLang="en-US" sz="2400" b="1" i="0" u="none" strike="noStrike" cap="none" normalizeH="0" baseline="0">
                        <a:ln>
                          <a:noFill/>
                        </a:ln>
                        <a:solidFill>
                          <a:srgbClr val="FFFFFF"/>
                        </a:solidFill>
                        <a:effectLst/>
                        <a:latin typeface="標楷體" pitchFamily="65" charset="-120"/>
                        <a:ea typeface="標楷體" pitchFamily="65" charset="-120"/>
                      </a:endParaRPr>
                    </a:p>
                  </a:txBody>
                  <a:tcPr marL="91437" marR="91437"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1285094">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zh-TW" altLang="en-US" sz="2400" b="0" i="0" u="none" strike="noStrike" cap="none" normalizeH="0" baseline="0" dirty="0">
                          <a:ln>
                            <a:noFill/>
                          </a:ln>
                          <a:solidFill>
                            <a:srgbClr val="000000"/>
                          </a:solidFill>
                          <a:effectLst/>
                          <a:latin typeface="標楷體" pitchFamily="65" charset="-120"/>
                          <a:ea typeface="標楷體" pitchFamily="65" charset="-120"/>
                        </a:rPr>
                        <a:t>校、科</a:t>
                      </a:r>
                    </a:p>
                  </a:txBody>
                  <a:tcPr marL="91437" marR="91437" marT="45708" marB="45708"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FD5EA"/>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TW" sz="2400" b="0" i="0" u="none" strike="noStrike" cap="none" normalizeH="0" baseline="0">
                          <a:ln>
                            <a:noFill/>
                          </a:ln>
                          <a:solidFill>
                            <a:srgbClr val="000000"/>
                          </a:solidFill>
                          <a:effectLst/>
                          <a:latin typeface="標楷體" pitchFamily="65" charset="-120"/>
                          <a:ea typeface="標楷體" pitchFamily="65" charset="-120"/>
                        </a:rPr>
                        <a:t>A</a:t>
                      </a:r>
                      <a:r>
                        <a:rPr kumimoji="0" lang="zh-TW" altLang="en-US" sz="2400" b="0" i="0" u="none" strike="noStrike" cap="none" normalizeH="0" baseline="0">
                          <a:ln>
                            <a:noFill/>
                          </a:ln>
                          <a:solidFill>
                            <a:srgbClr val="000000"/>
                          </a:solidFill>
                          <a:effectLst/>
                          <a:latin typeface="標楷體" pitchFamily="65" charset="-120"/>
                          <a:ea typeface="標楷體" pitchFamily="65" charset="-120"/>
                        </a:rPr>
                        <a:t>校</a:t>
                      </a:r>
                    </a:p>
                    <a:p>
                      <a:pPr marL="0" marR="0" lvl="0" indent="0" algn="l" defTabSz="914400" rtl="0" eaLnBrk="0" fontAlgn="base" latinLnBrk="0" hangingPunct="0">
                        <a:lnSpc>
                          <a:spcPct val="100000"/>
                        </a:lnSpc>
                        <a:spcBef>
                          <a:spcPct val="0"/>
                        </a:spcBef>
                        <a:spcAft>
                          <a:spcPct val="0"/>
                        </a:spcAft>
                        <a:buClrTx/>
                        <a:buSzTx/>
                        <a:buFontTx/>
                        <a:buNone/>
                        <a:tabLst/>
                      </a:pPr>
                      <a:r>
                        <a:rPr kumimoji="0" lang="zh-TW" altLang="en-US" sz="2400" b="0" i="0" u="none" strike="noStrike" cap="none" normalizeH="0" baseline="0">
                          <a:ln>
                            <a:noFill/>
                          </a:ln>
                          <a:solidFill>
                            <a:srgbClr val="000000"/>
                          </a:solidFill>
                          <a:effectLst/>
                          <a:latin typeface="標楷體" pitchFamily="65" charset="-120"/>
                          <a:ea typeface="標楷體" pitchFamily="65" charset="-120"/>
                        </a:rPr>
                        <a:t>普通科</a:t>
                      </a:r>
                    </a:p>
                  </a:txBody>
                  <a:tcPr marL="91437" marR="91437" marT="45708" marB="45708"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FD5EA"/>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TW" sz="2400" b="0" i="0" u="none" strike="noStrike" cap="none" normalizeH="0" baseline="0">
                          <a:ln>
                            <a:noFill/>
                          </a:ln>
                          <a:solidFill>
                            <a:srgbClr val="000000"/>
                          </a:solidFill>
                          <a:effectLst/>
                          <a:latin typeface="標楷體" pitchFamily="65" charset="-120"/>
                          <a:ea typeface="標楷體" pitchFamily="65" charset="-120"/>
                        </a:rPr>
                        <a:t>B</a:t>
                      </a:r>
                      <a:r>
                        <a:rPr kumimoji="0" lang="zh-TW" altLang="en-US" sz="2400" b="0" i="0" u="none" strike="noStrike" cap="none" normalizeH="0" baseline="0">
                          <a:ln>
                            <a:noFill/>
                          </a:ln>
                          <a:solidFill>
                            <a:srgbClr val="000000"/>
                          </a:solidFill>
                          <a:effectLst/>
                          <a:latin typeface="標楷體" pitchFamily="65" charset="-120"/>
                          <a:ea typeface="標楷體" pitchFamily="65" charset="-120"/>
                        </a:rPr>
                        <a:t>校</a:t>
                      </a:r>
                    </a:p>
                    <a:p>
                      <a:pPr marL="0" marR="0" lvl="0" indent="0" algn="l" defTabSz="914400" rtl="0" eaLnBrk="0" fontAlgn="base" latinLnBrk="0" hangingPunct="0">
                        <a:lnSpc>
                          <a:spcPct val="100000"/>
                        </a:lnSpc>
                        <a:spcBef>
                          <a:spcPct val="0"/>
                        </a:spcBef>
                        <a:spcAft>
                          <a:spcPct val="0"/>
                        </a:spcAft>
                        <a:buClrTx/>
                        <a:buSzTx/>
                        <a:buFontTx/>
                        <a:buNone/>
                        <a:tabLst/>
                      </a:pPr>
                      <a:r>
                        <a:rPr kumimoji="0" lang="zh-TW" altLang="en-US" sz="2400" b="0" i="0" u="none" strike="noStrike" cap="none" normalizeH="0" baseline="0">
                          <a:ln>
                            <a:noFill/>
                          </a:ln>
                          <a:solidFill>
                            <a:srgbClr val="000000"/>
                          </a:solidFill>
                          <a:effectLst/>
                          <a:latin typeface="標楷體" pitchFamily="65" charset="-120"/>
                          <a:ea typeface="標楷體" pitchFamily="65" charset="-120"/>
                        </a:rPr>
                        <a:t>普通科</a:t>
                      </a:r>
                    </a:p>
                  </a:txBody>
                  <a:tcPr marL="91437" marR="91437" marT="45708" marB="45708"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FD5EA"/>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TW" sz="2400" b="0" i="0" u="none" strike="noStrike" cap="none" normalizeH="0" baseline="0">
                          <a:ln>
                            <a:noFill/>
                          </a:ln>
                          <a:solidFill>
                            <a:srgbClr val="000000"/>
                          </a:solidFill>
                          <a:effectLst/>
                          <a:latin typeface="標楷體" pitchFamily="65" charset="-120"/>
                          <a:ea typeface="標楷體" pitchFamily="65" charset="-120"/>
                        </a:rPr>
                        <a:t>C</a:t>
                      </a:r>
                      <a:r>
                        <a:rPr kumimoji="0" lang="zh-TW" altLang="en-US" sz="2400" b="0" i="0" u="none" strike="noStrike" cap="none" normalizeH="0" baseline="0">
                          <a:ln>
                            <a:noFill/>
                          </a:ln>
                          <a:solidFill>
                            <a:srgbClr val="000000"/>
                          </a:solidFill>
                          <a:effectLst/>
                          <a:latin typeface="標楷體" pitchFamily="65" charset="-120"/>
                          <a:ea typeface="標楷體" pitchFamily="65" charset="-120"/>
                        </a:rPr>
                        <a:t>校</a:t>
                      </a:r>
                    </a:p>
                    <a:p>
                      <a:pPr marL="0" marR="0" lvl="0" indent="0" algn="l" defTabSz="914400" rtl="0" eaLnBrk="0" fontAlgn="base" latinLnBrk="0" hangingPunct="0">
                        <a:lnSpc>
                          <a:spcPct val="100000"/>
                        </a:lnSpc>
                        <a:spcBef>
                          <a:spcPct val="0"/>
                        </a:spcBef>
                        <a:spcAft>
                          <a:spcPct val="0"/>
                        </a:spcAft>
                        <a:buClrTx/>
                        <a:buSzTx/>
                        <a:buFontTx/>
                        <a:buNone/>
                        <a:tabLst/>
                      </a:pPr>
                      <a:r>
                        <a:rPr kumimoji="0" lang="zh-TW" altLang="en-US" sz="2400" b="0" i="0" u="none" strike="noStrike" cap="none" normalizeH="0" baseline="0">
                          <a:ln>
                            <a:noFill/>
                          </a:ln>
                          <a:solidFill>
                            <a:srgbClr val="000000"/>
                          </a:solidFill>
                          <a:effectLst/>
                          <a:latin typeface="標楷體" pitchFamily="65" charset="-120"/>
                          <a:ea typeface="標楷體" pitchFamily="65" charset="-120"/>
                        </a:rPr>
                        <a:t>普通科</a:t>
                      </a:r>
                    </a:p>
                  </a:txBody>
                  <a:tcPr marL="91437" marR="91437" marT="45708" marB="45708"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FD5EA"/>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TW" sz="2400" b="0" i="0" u="none" strike="noStrike" cap="none" normalizeH="0" baseline="0" dirty="0">
                          <a:ln>
                            <a:noFill/>
                          </a:ln>
                          <a:solidFill>
                            <a:srgbClr val="000000"/>
                          </a:solidFill>
                          <a:effectLst/>
                          <a:latin typeface="標楷體" pitchFamily="65" charset="-120"/>
                          <a:ea typeface="標楷體" pitchFamily="65" charset="-120"/>
                        </a:rPr>
                        <a:t>D</a:t>
                      </a:r>
                      <a:r>
                        <a:rPr kumimoji="0" lang="zh-TW" altLang="en-US" sz="2400" b="0" i="0" u="none" strike="noStrike" cap="none" normalizeH="0" baseline="0" dirty="0">
                          <a:ln>
                            <a:noFill/>
                          </a:ln>
                          <a:solidFill>
                            <a:srgbClr val="000000"/>
                          </a:solidFill>
                          <a:effectLst/>
                          <a:latin typeface="標楷體" pitchFamily="65" charset="-120"/>
                          <a:ea typeface="標楷體" pitchFamily="65" charset="-120"/>
                        </a:rPr>
                        <a:t>校</a:t>
                      </a:r>
                    </a:p>
                    <a:p>
                      <a:pPr marL="0" marR="0" lvl="0" indent="0" algn="l" defTabSz="914400" rtl="0" eaLnBrk="0" fontAlgn="base" latinLnBrk="0" hangingPunct="0">
                        <a:lnSpc>
                          <a:spcPct val="100000"/>
                        </a:lnSpc>
                        <a:spcBef>
                          <a:spcPct val="0"/>
                        </a:spcBef>
                        <a:spcAft>
                          <a:spcPct val="0"/>
                        </a:spcAft>
                        <a:buClrTx/>
                        <a:buSzTx/>
                        <a:buFontTx/>
                        <a:buNone/>
                        <a:tabLst/>
                      </a:pPr>
                      <a:r>
                        <a:rPr kumimoji="0" lang="zh-TW" altLang="en-US" sz="2400" b="0" i="0" u="none" strike="noStrike" cap="none" normalizeH="0" baseline="0" dirty="0">
                          <a:ln>
                            <a:noFill/>
                          </a:ln>
                          <a:solidFill>
                            <a:srgbClr val="000000"/>
                          </a:solidFill>
                          <a:effectLst/>
                          <a:latin typeface="標楷體" pitchFamily="65" charset="-120"/>
                          <a:ea typeface="標楷體" pitchFamily="65" charset="-120"/>
                        </a:rPr>
                        <a:t>普通科</a:t>
                      </a:r>
                    </a:p>
                  </a:txBody>
                  <a:tcPr marL="91437" marR="91437" marT="45708" marB="45708"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FD5EA"/>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TW" sz="2400" b="0" i="0" u="none" strike="noStrike" cap="none" normalizeH="0" baseline="0" dirty="0">
                          <a:ln>
                            <a:noFill/>
                          </a:ln>
                          <a:solidFill>
                            <a:srgbClr val="FF0000"/>
                          </a:solidFill>
                          <a:effectLst/>
                          <a:latin typeface="標楷體" pitchFamily="65" charset="-120"/>
                          <a:ea typeface="標楷體" pitchFamily="65" charset="-120"/>
                        </a:rPr>
                        <a:t>D</a:t>
                      </a:r>
                      <a:r>
                        <a:rPr kumimoji="0" lang="zh-TW" altLang="en-US" sz="2400" b="0" i="0" u="none" strike="noStrike" cap="none" normalizeH="0" baseline="0" dirty="0">
                          <a:ln>
                            <a:noFill/>
                          </a:ln>
                          <a:solidFill>
                            <a:srgbClr val="FF0000"/>
                          </a:solidFill>
                          <a:effectLst/>
                          <a:latin typeface="標楷體" pitchFamily="65" charset="-120"/>
                          <a:ea typeface="標楷體" pitchFamily="65" charset="-120"/>
                        </a:rPr>
                        <a:t>校</a:t>
                      </a:r>
                    </a:p>
                    <a:p>
                      <a:pPr marL="0" marR="0" lvl="0" indent="0" algn="l" defTabSz="914400" rtl="0" eaLnBrk="0" fontAlgn="base" latinLnBrk="0" hangingPunct="0">
                        <a:lnSpc>
                          <a:spcPct val="100000"/>
                        </a:lnSpc>
                        <a:spcBef>
                          <a:spcPct val="0"/>
                        </a:spcBef>
                        <a:spcAft>
                          <a:spcPct val="0"/>
                        </a:spcAft>
                        <a:buClrTx/>
                        <a:buSzTx/>
                        <a:buFontTx/>
                        <a:buNone/>
                        <a:tabLst/>
                      </a:pPr>
                      <a:r>
                        <a:rPr kumimoji="0" lang="zh-TW" altLang="en-US" sz="2400" b="0" i="0" u="none" strike="noStrike" cap="none" normalizeH="0" baseline="0" dirty="0">
                          <a:ln>
                            <a:noFill/>
                          </a:ln>
                          <a:solidFill>
                            <a:srgbClr val="FF0000"/>
                          </a:solidFill>
                          <a:effectLst/>
                          <a:latin typeface="標楷體" pitchFamily="65" charset="-120"/>
                          <a:ea typeface="標楷體" pitchFamily="65" charset="-120"/>
                        </a:rPr>
                        <a:t>應英科</a:t>
                      </a:r>
                    </a:p>
                  </a:txBody>
                  <a:tcPr marL="91437" marR="91437" marT="45708" marB="45708"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FD5EA"/>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TW" sz="2400" b="0" i="0" u="none" strike="noStrike" cap="none" normalizeH="0" baseline="0" dirty="0">
                          <a:ln>
                            <a:noFill/>
                          </a:ln>
                          <a:solidFill>
                            <a:srgbClr val="FF0000"/>
                          </a:solidFill>
                          <a:effectLst/>
                          <a:latin typeface="標楷體" pitchFamily="65" charset="-120"/>
                          <a:ea typeface="標楷體" pitchFamily="65" charset="-120"/>
                        </a:rPr>
                        <a:t>E</a:t>
                      </a:r>
                      <a:r>
                        <a:rPr kumimoji="0" lang="zh-TW" altLang="en-US" sz="2400" b="0" i="0" u="none" strike="noStrike" cap="none" normalizeH="0" baseline="0" dirty="0">
                          <a:ln>
                            <a:noFill/>
                          </a:ln>
                          <a:solidFill>
                            <a:srgbClr val="FF0000"/>
                          </a:solidFill>
                          <a:effectLst/>
                          <a:latin typeface="標楷體" pitchFamily="65" charset="-120"/>
                          <a:ea typeface="標楷體" pitchFamily="65" charset="-120"/>
                        </a:rPr>
                        <a:t>校</a:t>
                      </a:r>
                      <a:endParaRPr kumimoji="0" lang="en-US" altLang="zh-TW" sz="2400" b="0" i="0" u="none" strike="noStrike" cap="none" normalizeH="0" baseline="0" dirty="0">
                        <a:ln>
                          <a:noFill/>
                        </a:ln>
                        <a:solidFill>
                          <a:srgbClr val="FF0000"/>
                        </a:solidFill>
                        <a:effectLst/>
                        <a:latin typeface="標楷體" pitchFamily="65" charset="-120"/>
                        <a:ea typeface="標楷體" pitchFamily="65" charset="-12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zh-TW" altLang="en-US" sz="2400" b="0" i="0" u="none" strike="noStrike" cap="none" normalizeH="0" baseline="0" dirty="0">
                          <a:ln>
                            <a:noFill/>
                          </a:ln>
                          <a:solidFill>
                            <a:srgbClr val="FF0000"/>
                          </a:solidFill>
                          <a:effectLst/>
                          <a:latin typeface="標楷體" pitchFamily="65" charset="-120"/>
                          <a:ea typeface="標楷體" pitchFamily="65" charset="-120"/>
                        </a:rPr>
                        <a:t>應日科</a:t>
                      </a:r>
                    </a:p>
                  </a:txBody>
                  <a:tcPr marL="91437" marR="91437" marT="45708" marB="45708"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FD5EA"/>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TW" sz="2400" b="0" i="0" u="none" strike="noStrike" cap="none" normalizeH="0" baseline="0" dirty="0">
                          <a:ln>
                            <a:noFill/>
                          </a:ln>
                          <a:solidFill>
                            <a:schemeClr val="tx1"/>
                          </a:solidFill>
                          <a:effectLst/>
                          <a:latin typeface="標楷體" pitchFamily="65" charset="-120"/>
                          <a:ea typeface="標楷體" pitchFamily="65" charset="-120"/>
                        </a:rPr>
                        <a:t>F</a:t>
                      </a:r>
                      <a:r>
                        <a:rPr kumimoji="0" lang="zh-TW" altLang="en-US" sz="2400" b="0" i="0" u="none" strike="noStrike" cap="none" normalizeH="0" baseline="0" dirty="0">
                          <a:ln>
                            <a:noFill/>
                          </a:ln>
                          <a:solidFill>
                            <a:schemeClr val="tx1"/>
                          </a:solidFill>
                          <a:effectLst/>
                          <a:latin typeface="標楷體" pitchFamily="65" charset="-120"/>
                          <a:ea typeface="標楷體" pitchFamily="65" charset="-120"/>
                        </a:rPr>
                        <a:t>校</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zh-TW" altLang="en-US" sz="2400" b="0" i="0" u="none" strike="noStrike" cap="none" normalizeH="0" baseline="0" dirty="0">
                          <a:ln>
                            <a:noFill/>
                          </a:ln>
                          <a:solidFill>
                            <a:schemeClr val="tx1"/>
                          </a:solidFill>
                          <a:effectLst/>
                          <a:latin typeface="標楷體" pitchFamily="65" charset="-120"/>
                          <a:ea typeface="標楷體" pitchFamily="65" charset="-120"/>
                        </a:rPr>
                        <a:t>普通科</a:t>
                      </a:r>
                      <a:endParaRPr kumimoji="0" lang="zh-TW" altLang="en-US" sz="2400" b="0" i="0" u="none" strike="noStrike" cap="none" normalizeH="0" baseline="0" dirty="0">
                        <a:ln>
                          <a:noFill/>
                        </a:ln>
                        <a:solidFill>
                          <a:srgbClr val="FF0000"/>
                        </a:solidFill>
                        <a:effectLst/>
                        <a:latin typeface="標楷體" pitchFamily="65" charset="-120"/>
                        <a:ea typeface="標楷體" pitchFamily="65" charset="-120"/>
                      </a:endParaRPr>
                    </a:p>
                  </a:txBody>
                  <a:tcPr marL="91437" marR="91437" marT="45708" marB="45708"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FD5EA"/>
                    </a:solidFill>
                  </a:tcPr>
                </a:tc>
                <a:extLst>
                  <a:ext uri="{0D108BD9-81ED-4DB2-BD59-A6C34878D82A}">
                    <a16:rowId xmlns:a16="http://schemas.microsoft.com/office/drawing/2014/main" val="10001"/>
                  </a:ext>
                </a:extLst>
              </a:tr>
              <a:tr h="761609">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zh-TW" altLang="en-US" sz="2400" b="0" i="0" u="none" strike="noStrike" cap="none" normalizeH="0" baseline="0" dirty="0">
                          <a:ln>
                            <a:noFill/>
                          </a:ln>
                          <a:solidFill>
                            <a:srgbClr val="000000"/>
                          </a:solidFill>
                          <a:effectLst/>
                          <a:latin typeface="標楷體" pitchFamily="65" charset="-120"/>
                          <a:ea typeface="標楷體" pitchFamily="65" charset="-120"/>
                        </a:rPr>
                        <a:t>志願積分</a:t>
                      </a:r>
                    </a:p>
                  </a:txBody>
                  <a:tcPr marL="91437" marR="91437" marT="45708" marB="45708"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BF5"/>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400" b="0" i="0" u="none" strike="noStrike" cap="none" normalizeH="0" baseline="0" dirty="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15</a:t>
                      </a:r>
                      <a:endParaRPr kumimoji="0" lang="zh-TW" altLang="en-US" sz="2400" b="0" i="0" u="none" strike="noStrike" cap="none" normalizeH="0" baseline="0" dirty="0">
                        <a:ln>
                          <a:noFill/>
                        </a:ln>
                        <a:solidFill>
                          <a:srgbClr val="000000"/>
                        </a:solidFill>
                        <a:effectLst/>
                        <a:latin typeface="Times New Roman" panose="02020603050405020304" pitchFamily="18" charset="0"/>
                        <a:ea typeface="標楷體" pitchFamily="65" charset="-120"/>
                        <a:cs typeface="Times New Roman" panose="02020603050405020304" pitchFamily="18" charset="0"/>
                      </a:endParaRPr>
                    </a:p>
                  </a:txBody>
                  <a:tcPr marL="91437" marR="91437" marT="45708" marB="45708"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C00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400" b="0" i="0" u="none" strike="noStrike" cap="none" normalizeH="0" baseline="0" dirty="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15</a:t>
                      </a:r>
                      <a:endParaRPr kumimoji="0" lang="zh-TW" altLang="en-US" sz="2400" b="0" i="0" u="none" strike="noStrike" cap="none" normalizeH="0" baseline="0" dirty="0">
                        <a:ln>
                          <a:noFill/>
                        </a:ln>
                        <a:solidFill>
                          <a:srgbClr val="000000"/>
                        </a:solidFill>
                        <a:effectLst/>
                        <a:latin typeface="Times New Roman" panose="02020603050405020304" pitchFamily="18" charset="0"/>
                        <a:ea typeface="標楷體" pitchFamily="65" charset="-120"/>
                        <a:cs typeface="Times New Roman" panose="02020603050405020304" pitchFamily="18" charset="0"/>
                      </a:endParaRPr>
                    </a:p>
                  </a:txBody>
                  <a:tcPr marL="91437" marR="91437" marT="45708" marB="45708"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C00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400" b="0" i="0" u="none" strike="noStrike" cap="none" normalizeH="0" baseline="0" dirty="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15</a:t>
                      </a:r>
                      <a:endParaRPr kumimoji="0" lang="zh-TW" altLang="en-US" sz="2400" b="0" i="0" u="none" strike="noStrike" cap="none" normalizeH="0" baseline="0" dirty="0">
                        <a:ln>
                          <a:noFill/>
                        </a:ln>
                        <a:solidFill>
                          <a:srgbClr val="000000"/>
                        </a:solidFill>
                        <a:effectLst/>
                        <a:latin typeface="Times New Roman" panose="02020603050405020304" pitchFamily="18" charset="0"/>
                        <a:ea typeface="標楷體" pitchFamily="65" charset="-120"/>
                        <a:cs typeface="Times New Roman" panose="02020603050405020304" pitchFamily="18" charset="0"/>
                      </a:endParaRPr>
                    </a:p>
                  </a:txBody>
                  <a:tcPr marL="91437" marR="91437" marT="45708" marB="45708"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C00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400" b="0" i="0" u="none" strike="noStrike" cap="none" normalizeH="0" baseline="0" dirty="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12</a:t>
                      </a:r>
                      <a:endParaRPr kumimoji="0" lang="zh-TW" altLang="en-US" sz="2400" b="0" i="0" u="none" strike="noStrike" cap="none" normalizeH="0" baseline="0" dirty="0">
                        <a:ln>
                          <a:noFill/>
                        </a:ln>
                        <a:solidFill>
                          <a:srgbClr val="000000"/>
                        </a:solidFill>
                        <a:effectLst/>
                        <a:latin typeface="Times New Roman" panose="02020603050405020304" pitchFamily="18" charset="0"/>
                        <a:ea typeface="標楷體" pitchFamily="65" charset="-120"/>
                        <a:cs typeface="Times New Roman" panose="02020603050405020304" pitchFamily="18" charset="0"/>
                      </a:endParaRPr>
                    </a:p>
                  </a:txBody>
                  <a:tcPr marL="91437" marR="91437" marT="45708" marB="45708"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8CBAD"/>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400" b="0" i="0" u="none" strike="noStrike" cap="none" normalizeH="0" baseline="0" dirty="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12</a:t>
                      </a:r>
                      <a:endParaRPr kumimoji="0" lang="zh-TW" altLang="en-US" sz="2400" b="0" i="0" u="none" strike="noStrike" cap="none" normalizeH="0" baseline="0" dirty="0">
                        <a:ln>
                          <a:noFill/>
                        </a:ln>
                        <a:solidFill>
                          <a:srgbClr val="000000"/>
                        </a:solidFill>
                        <a:effectLst/>
                        <a:latin typeface="Times New Roman" panose="02020603050405020304" pitchFamily="18" charset="0"/>
                        <a:ea typeface="標楷體" pitchFamily="65" charset="-120"/>
                        <a:cs typeface="Times New Roman" panose="02020603050405020304" pitchFamily="18" charset="0"/>
                      </a:endParaRPr>
                    </a:p>
                  </a:txBody>
                  <a:tcPr marL="91437" marR="91437" marT="45708" marB="45708"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8CBAD"/>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400" b="0" i="0" u="none" strike="noStrike" cap="none" normalizeH="0" baseline="0" dirty="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12</a:t>
                      </a:r>
                      <a:endParaRPr kumimoji="0" lang="zh-TW" altLang="en-US" sz="2400" b="0" i="0" u="none" strike="noStrike" cap="none" normalizeH="0" baseline="0" dirty="0">
                        <a:ln>
                          <a:noFill/>
                        </a:ln>
                        <a:solidFill>
                          <a:srgbClr val="000000"/>
                        </a:solidFill>
                        <a:effectLst/>
                        <a:latin typeface="Times New Roman" panose="02020603050405020304" pitchFamily="18" charset="0"/>
                        <a:ea typeface="標楷體" pitchFamily="65" charset="-120"/>
                        <a:cs typeface="Times New Roman" panose="02020603050405020304" pitchFamily="18" charset="0"/>
                      </a:endParaRPr>
                    </a:p>
                  </a:txBody>
                  <a:tcPr marL="91437" marR="91437" marT="45708" marB="45708"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8CBAD"/>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400" b="0" i="0" u="none" strike="noStrike" kern="1200" cap="none" normalizeH="0" baseline="0" dirty="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12</a:t>
                      </a:r>
                      <a:endParaRPr kumimoji="0" lang="zh-TW" altLang="en-US" sz="2400" b="0" i="0" u="none" strike="noStrike" kern="1200" cap="none" normalizeH="0" baseline="0" dirty="0">
                        <a:ln>
                          <a:noFill/>
                        </a:ln>
                        <a:solidFill>
                          <a:srgbClr val="000000"/>
                        </a:solidFill>
                        <a:effectLst/>
                        <a:latin typeface="Times New Roman" panose="02020603050405020304" pitchFamily="18" charset="0"/>
                        <a:ea typeface="標楷體" pitchFamily="65" charset="-120"/>
                        <a:cs typeface="Times New Roman" panose="02020603050405020304" pitchFamily="18" charset="0"/>
                      </a:endParaRPr>
                    </a:p>
                  </a:txBody>
                  <a:tcPr marL="91437" marR="91437" marT="45708" marB="45708"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CC99"/>
                    </a:solidFill>
                  </a:tcPr>
                </a:tc>
                <a:extLst>
                  <a:ext uri="{0D108BD9-81ED-4DB2-BD59-A6C34878D82A}">
                    <a16:rowId xmlns:a16="http://schemas.microsoft.com/office/drawing/2014/main" val="10002"/>
                  </a:ext>
                </a:extLst>
              </a:tr>
            </a:tbl>
          </a:graphicData>
        </a:graphic>
      </p:graphicFrame>
    </p:spTree>
    <p:custDataLst>
      <p:tags r:id="rId1"/>
    </p:custDataLst>
    <p:extLst>
      <p:ext uri="{BB962C8B-B14F-4D97-AF65-F5344CB8AC3E}">
        <p14:creationId xmlns:p14="http://schemas.microsoft.com/office/powerpoint/2010/main" val="496608263"/>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標題 1"/>
          <p:cNvSpPr>
            <a:spLocks noGrp="1"/>
          </p:cNvSpPr>
          <p:nvPr>
            <p:ph type="title" idx="4294967295"/>
          </p:nvPr>
        </p:nvSpPr>
        <p:spPr>
          <a:xfrm>
            <a:off x="1524000" y="274638"/>
            <a:ext cx="8229600" cy="1143000"/>
          </a:xfrm>
        </p:spPr>
        <p:txBody>
          <a:bodyPr/>
          <a:lstStyle/>
          <a:p>
            <a:r>
              <a:rPr lang="zh-TW" altLang="en-US">
                <a:ea typeface="標楷體" pitchFamily="65" charset="-120"/>
              </a:rPr>
              <a:t>同群科志願跨校連續選填</a:t>
            </a:r>
          </a:p>
        </p:txBody>
      </p:sp>
      <p:sp>
        <p:nvSpPr>
          <p:cNvPr id="151555" name="內容版面配置區 2"/>
          <p:cNvSpPr>
            <a:spLocks noGrp="1"/>
          </p:cNvSpPr>
          <p:nvPr>
            <p:ph idx="4294967295"/>
          </p:nvPr>
        </p:nvSpPr>
        <p:spPr>
          <a:xfrm>
            <a:off x="1199456" y="1268412"/>
            <a:ext cx="10153128" cy="5453063"/>
          </a:xfrm>
        </p:spPr>
        <p:txBody>
          <a:bodyPr/>
          <a:lstStyle/>
          <a:p>
            <a:pPr marL="228600" indent="-228600"/>
            <a:r>
              <a:rPr lang="zh-TW" altLang="en-US" dirty="0">
                <a:ea typeface="標楷體" pitchFamily="65" charset="-120"/>
              </a:rPr>
              <a:t>舉例：</a:t>
            </a:r>
          </a:p>
          <a:p>
            <a:pPr marL="228600" indent="-228600"/>
            <a:r>
              <a:rPr lang="zh-TW" altLang="en-US" dirty="0">
                <a:ea typeface="標楷體" pitchFamily="65" charset="-120"/>
              </a:rPr>
              <a:t>甲生</a:t>
            </a:r>
            <a:endParaRPr lang="en-US" altLang="zh-TW" dirty="0">
              <a:ea typeface="標楷體" pitchFamily="65" charset="-120"/>
            </a:endParaRPr>
          </a:p>
          <a:p>
            <a:pPr marL="228600" indent="-228600"/>
            <a:endParaRPr lang="en-US" altLang="zh-TW" dirty="0">
              <a:ea typeface="標楷體" pitchFamily="65" charset="-120"/>
            </a:endParaRPr>
          </a:p>
          <a:p>
            <a:pPr marL="228600" indent="-228600"/>
            <a:endParaRPr lang="en-US" altLang="zh-TW" dirty="0">
              <a:ea typeface="標楷體" pitchFamily="65" charset="-120"/>
            </a:endParaRPr>
          </a:p>
          <a:p>
            <a:pPr marL="228600" indent="-228600"/>
            <a:endParaRPr lang="en-US" altLang="zh-TW" dirty="0">
              <a:ea typeface="標楷體" pitchFamily="65" charset="-120"/>
            </a:endParaRPr>
          </a:p>
          <a:p>
            <a:pPr marL="228600" indent="-228600"/>
            <a:endParaRPr lang="en-US" altLang="zh-TW" dirty="0">
              <a:ea typeface="標楷體" pitchFamily="65" charset="-120"/>
            </a:endParaRPr>
          </a:p>
          <a:p>
            <a:pPr marL="228600" indent="-228600"/>
            <a:r>
              <a:rPr lang="zh-TW" altLang="en-US" dirty="0">
                <a:ea typeface="標楷體" pitchFamily="65" charset="-120"/>
              </a:rPr>
              <a:t>乙生</a:t>
            </a:r>
            <a:endParaRPr lang="en-US" altLang="zh-TW" dirty="0">
              <a:ea typeface="標楷體" pitchFamily="65" charset="-120"/>
            </a:endParaRPr>
          </a:p>
          <a:p>
            <a:pPr marL="228600" indent="-228600"/>
            <a:endParaRPr lang="zh-TW" altLang="en-US" dirty="0">
              <a:ea typeface="標楷體" pitchFamily="65" charset="-120"/>
            </a:endParaRPr>
          </a:p>
        </p:txBody>
      </p:sp>
      <p:sp>
        <p:nvSpPr>
          <p:cNvPr id="151556" name="投影片編號版面配置區 3"/>
          <p:cNvSpPr txBox="1">
            <a:spLocks noGrp="1"/>
          </p:cNvSpPr>
          <p:nvPr/>
        </p:nvSpPr>
        <p:spPr bwMode="auto">
          <a:xfrm>
            <a:off x="7981950" y="6356351"/>
            <a:ext cx="2057400" cy="365125"/>
          </a:xfrm>
          <a:prstGeom prst="rect">
            <a:avLst/>
          </a:prstGeom>
          <a:noFill/>
          <a:ln w="9525">
            <a:noFill/>
            <a:miter lim="800000"/>
            <a:headEnd/>
            <a:tailEnd/>
          </a:ln>
        </p:spPr>
        <p:txBody>
          <a:bodyPr anchor="ctr"/>
          <a:lstStyle/>
          <a:p>
            <a:pPr algn="r" eaLnBrk="1" hangingPunct="1"/>
            <a:fld id="{1BF4EF2E-EA40-43E6-B6E6-FAA1152817DF}" type="slidenum">
              <a:rPr kumimoji="0" lang="en-US" altLang="zh-TW" sz="1200">
                <a:solidFill>
                  <a:srgbClr val="898989"/>
                </a:solidFill>
              </a:rPr>
              <a:pPr algn="r" eaLnBrk="1" hangingPunct="1"/>
              <a:t>111</a:t>
            </a:fld>
            <a:endParaRPr kumimoji="0" lang="en-US" altLang="zh-TW" sz="1200">
              <a:solidFill>
                <a:srgbClr val="898989"/>
              </a:solidFill>
            </a:endParaRPr>
          </a:p>
        </p:txBody>
      </p:sp>
      <p:graphicFrame>
        <p:nvGraphicFramePr>
          <p:cNvPr id="583771" name="Group 91"/>
          <p:cNvGraphicFramePr>
            <a:graphicFrameLocks noGrp="1"/>
          </p:cNvGraphicFramePr>
          <p:nvPr>
            <p:extLst>
              <p:ext uri="{D42A27DB-BD31-4B8C-83A1-F6EECF244321}">
                <p14:modId xmlns:p14="http://schemas.microsoft.com/office/powerpoint/2010/main" val="157933313"/>
              </p:ext>
            </p:extLst>
          </p:nvPr>
        </p:nvGraphicFramePr>
        <p:xfrm>
          <a:off x="2639616" y="1920875"/>
          <a:ext cx="8856984" cy="2049465"/>
        </p:xfrm>
        <a:graphic>
          <a:graphicData uri="http://schemas.openxmlformats.org/drawingml/2006/table">
            <a:tbl>
              <a:tblPr/>
              <a:tblGrid>
                <a:gridCol w="1219225">
                  <a:extLst>
                    <a:ext uri="{9D8B030D-6E8A-4147-A177-3AD203B41FA5}">
                      <a16:colId xmlns:a16="http://schemas.microsoft.com/office/drawing/2014/main" val="20000"/>
                    </a:ext>
                  </a:extLst>
                </a:gridCol>
                <a:gridCol w="994453">
                  <a:extLst>
                    <a:ext uri="{9D8B030D-6E8A-4147-A177-3AD203B41FA5}">
                      <a16:colId xmlns:a16="http://schemas.microsoft.com/office/drawing/2014/main" val="20001"/>
                    </a:ext>
                  </a:extLst>
                </a:gridCol>
                <a:gridCol w="1117056">
                  <a:extLst>
                    <a:ext uri="{9D8B030D-6E8A-4147-A177-3AD203B41FA5}">
                      <a16:colId xmlns:a16="http://schemas.microsoft.com/office/drawing/2014/main" val="20002"/>
                    </a:ext>
                  </a:extLst>
                </a:gridCol>
                <a:gridCol w="1098893">
                  <a:extLst>
                    <a:ext uri="{9D8B030D-6E8A-4147-A177-3AD203B41FA5}">
                      <a16:colId xmlns:a16="http://schemas.microsoft.com/office/drawing/2014/main" val="20003"/>
                    </a:ext>
                  </a:extLst>
                </a:gridCol>
                <a:gridCol w="1107975">
                  <a:extLst>
                    <a:ext uri="{9D8B030D-6E8A-4147-A177-3AD203B41FA5}">
                      <a16:colId xmlns:a16="http://schemas.microsoft.com/office/drawing/2014/main" val="20004"/>
                    </a:ext>
                  </a:extLst>
                </a:gridCol>
                <a:gridCol w="1105704">
                  <a:extLst>
                    <a:ext uri="{9D8B030D-6E8A-4147-A177-3AD203B41FA5}">
                      <a16:colId xmlns:a16="http://schemas.microsoft.com/office/drawing/2014/main" val="20005"/>
                    </a:ext>
                  </a:extLst>
                </a:gridCol>
                <a:gridCol w="1107975">
                  <a:extLst>
                    <a:ext uri="{9D8B030D-6E8A-4147-A177-3AD203B41FA5}">
                      <a16:colId xmlns:a16="http://schemas.microsoft.com/office/drawing/2014/main" val="20006"/>
                    </a:ext>
                  </a:extLst>
                </a:gridCol>
                <a:gridCol w="1105703">
                  <a:extLst>
                    <a:ext uri="{9D8B030D-6E8A-4147-A177-3AD203B41FA5}">
                      <a16:colId xmlns:a16="http://schemas.microsoft.com/office/drawing/2014/main" val="20007"/>
                    </a:ext>
                  </a:extLst>
                </a:gridCol>
              </a:tblGrid>
              <a:tr h="599071">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zh-TW" altLang="en-US" sz="2000" b="1" i="0" u="none" strike="noStrike" cap="none" normalizeH="0" baseline="0" dirty="0">
                          <a:ln>
                            <a:noFill/>
                          </a:ln>
                          <a:solidFill>
                            <a:srgbClr val="FFFFFF"/>
                          </a:solidFill>
                          <a:effectLst/>
                          <a:latin typeface="Verdana" pitchFamily="34" charset="0"/>
                          <a:ea typeface="微軟正黑體" pitchFamily="34" charset="-120"/>
                        </a:rPr>
                        <a:t>志願順序</a:t>
                      </a: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000" b="1" i="0" u="none" strike="noStrike" cap="none" normalizeH="0" baseline="0">
                          <a:ln>
                            <a:noFill/>
                          </a:ln>
                          <a:solidFill>
                            <a:srgbClr val="FFFFFF"/>
                          </a:solidFill>
                          <a:effectLst/>
                          <a:latin typeface="Verdana" pitchFamily="34" charset="0"/>
                          <a:ea typeface="微軟正黑體" pitchFamily="34" charset="-120"/>
                        </a:rPr>
                        <a:t>1</a:t>
                      </a:r>
                      <a:endParaRPr kumimoji="0" lang="zh-TW" altLang="en-US" sz="2000" b="1" i="0" u="none" strike="noStrike" cap="none" normalizeH="0" baseline="0">
                        <a:ln>
                          <a:noFill/>
                        </a:ln>
                        <a:solidFill>
                          <a:srgbClr val="FFFFFF"/>
                        </a:solidFill>
                        <a:effectLst/>
                        <a:latin typeface="Verdana" pitchFamily="34" charset="0"/>
                        <a:ea typeface="微軟正黑體" pitchFamily="34" charset="-120"/>
                      </a:endParaRP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000" b="1" i="0" u="none" strike="noStrike" cap="none" normalizeH="0" baseline="0">
                          <a:ln>
                            <a:noFill/>
                          </a:ln>
                          <a:solidFill>
                            <a:srgbClr val="FFFFFF"/>
                          </a:solidFill>
                          <a:effectLst/>
                          <a:latin typeface="Verdana" pitchFamily="34" charset="0"/>
                          <a:ea typeface="微軟正黑體" pitchFamily="34" charset="-120"/>
                        </a:rPr>
                        <a:t>2</a:t>
                      </a:r>
                      <a:endParaRPr kumimoji="0" lang="zh-TW" altLang="en-US" sz="2000" b="1" i="0" u="none" strike="noStrike" cap="none" normalizeH="0" baseline="0">
                        <a:ln>
                          <a:noFill/>
                        </a:ln>
                        <a:solidFill>
                          <a:srgbClr val="FFFFFF"/>
                        </a:solidFill>
                        <a:effectLst/>
                        <a:latin typeface="Verdana" pitchFamily="34" charset="0"/>
                        <a:ea typeface="微軟正黑體" pitchFamily="34" charset="-120"/>
                      </a:endParaRP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000" b="1" i="0" u="none" strike="noStrike" cap="none" normalizeH="0" baseline="0">
                          <a:ln>
                            <a:noFill/>
                          </a:ln>
                          <a:solidFill>
                            <a:srgbClr val="FFFFFF"/>
                          </a:solidFill>
                          <a:effectLst/>
                          <a:latin typeface="Verdana" pitchFamily="34" charset="0"/>
                          <a:ea typeface="微軟正黑體" pitchFamily="34" charset="-120"/>
                        </a:rPr>
                        <a:t>3</a:t>
                      </a:r>
                      <a:endParaRPr kumimoji="0" lang="zh-TW" altLang="en-US" sz="2000" b="1" i="0" u="none" strike="noStrike" cap="none" normalizeH="0" baseline="0">
                        <a:ln>
                          <a:noFill/>
                        </a:ln>
                        <a:solidFill>
                          <a:srgbClr val="FFFFFF"/>
                        </a:solidFill>
                        <a:effectLst/>
                        <a:latin typeface="Verdana" pitchFamily="34" charset="0"/>
                        <a:ea typeface="微軟正黑體" pitchFamily="34" charset="-120"/>
                      </a:endParaRP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000" b="1" i="0" u="none" strike="noStrike" cap="none" normalizeH="0" baseline="0">
                          <a:ln>
                            <a:noFill/>
                          </a:ln>
                          <a:solidFill>
                            <a:srgbClr val="FFFFFF"/>
                          </a:solidFill>
                          <a:effectLst/>
                          <a:latin typeface="Verdana" pitchFamily="34" charset="0"/>
                          <a:ea typeface="微軟正黑體" pitchFamily="34" charset="-120"/>
                        </a:rPr>
                        <a:t>4</a:t>
                      </a:r>
                      <a:endParaRPr kumimoji="0" lang="zh-TW" altLang="en-US" sz="2000" b="1" i="0" u="none" strike="noStrike" cap="none" normalizeH="0" baseline="0">
                        <a:ln>
                          <a:noFill/>
                        </a:ln>
                        <a:solidFill>
                          <a:srgbClr val="FFFFFF"/>
                        </a:solidFill>
                        <a:effectLst/>
                        <a:latin typeface="Verdana" pitchFamily="34" charset="0"/>
                        <a:ea typeface="微軟正黑體" pitchFamily="34" charset="-120"/>
                      </a:endParaRP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000" b="1" i="0" u="none" strike="noStrike" cap="none" normalizeH="0" baseline="0">
                          <a:ln>
                            <a:noFill/>
                          </a:ln>
                          <a:solidFill>
                            <a:srgbClr val="FFFFFF"/>
                          </a:solidFill>
                          <a:effectLst/>
                          <a:latin typeface="Verdana" pitchFamily="34" charset="0"/>
                          <a:ea typeface="微軟正黑體" pitchFamily="34" charset="-120"/>
                        </a:rPr>
                        <a:t>5</a:t>
                      </a:r>
                      <a:endParaRPr kumimoji="0" lang="zh-TW" altLang="en-US" sz="2000" b="1" i="0" u="none" strike="noStrike" cap="none" normalizeH="0" baseline="0">
                        <a:ln>
                          <a:noFill/>
                        </a:ln>
                        <a:solidFill>
                          <a:srgbClr val="FFFFFF"/>
                        </a:solidFill>
                        <a:effectLst/>
                        <a:latin typeface="Verdana" pitchFamily="34" charset="0"/>
                        <a:ea typeface="微軟正黑體" pitchFamily="34" charset="-120"/>
                      </a:endParaRP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000" b="1" i="0" u="none" strike="noStrike" cap="none" normalizeH="0" baseline="0">
                          <a:ln>
                            <a:noFill/>
                          </a:ln>
                          <a:solidFill>
                            <a:srgbClr val="FFFFFF"/>
                          </a:solidFill>
                          <a:effectLst/>
                          <a:latin typeface="Verdana" pitchFamily="34" charset="0"/>
                          <a:ea typeface="微軟正黑體" pitchFamily="34" charset="-120"/>
                        </a:rPr>
                        <a:t>6</a:t>
                      </a:r>
                      <a:endParaRPr kumimoji="0" lang="zh-TW" altLang="en-US" sz="2000" b="1" i="0" u="none" strike="noStrike" cap="none" normalizeH="0" baseline="0">
                        <a:ln>
                          <a:noFill/>
                        </a:ln>
                        <a:solidFill>
                          <a:srgbClr val="FFFFFF"/>
                        </a:solidFill>
                        <a:effectLst/>
                        <a:latin typeface="Verdana" pitchFamily="34" charset="0"/>
                        <a:ea typeface="微軟正黑體" pitchFamily="34" charset="-120"/>
                      </a:endParaRP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000" b="1" i="0" u="none" strike="noStrike" cap="none" normalizeH="0" baseline="0">
                          <a:ln>
                            <a:noFill/>
                          </a:ln>
                          <a:solidFill>
                            <a:srgbClr val="FFFFFF"/>
                          </a:solidFill>
                          <a:effectLst/>
                          <a:latin typeface="Verdana" pitchFamily="34" charset="0"/>
                          <a:ea typeface="微軟正黑體" pitchFamily="34" charset="-120"/>
                        </a:rPr>
                        <a:t>7</a:t>
                      </a:r>
                      <a:endParaRPr kumimoji="0" lang="zh-TW" altLang="en-US" sz="2000" b="1" i="0" u="none" strike="noStrike" cap="none" normalizeH="0" baseline="0">
                        <a:ln>
                          <a:noFill/>
                        </a:ln>
                        <a:solidFill>
                          <a:srgbClr val="FFFFFF"/>
                        </a:solidFill>
                        <a:effectLst/>
                        <a:latin typeface="Verdana" pitchFamily="34" charset="0"/>
                        <a:ea typeface="微軟正黑體" pitchFamily="34" charset="-120"/>
                      </a:endParaRP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851323">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zh-TW" altLang="en-US" sz="2000" b="0" i="0" u="none" strike="noStrike" cap="none" normalizeH="0" baseline="0" dirty="0">
                          <a:ln>
                            <a:noFill/>
                          </a:ln>
                          <a:solidFill>
                            <a:srgbClr val="000000"/>
                          </a:solidFill>
                          <a:effectLst/>
                          <a:latin typeface="Verdana" pitchFamily="34" charset="0"/>
                          <a:ea typeface="微軟正黑體" pitchFamily="34" charset="-120"/>
                        </a:rPr>
                        <a:t>校、科</a:t>
                      </a: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FEA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TW" sz="2000" b="0" i="0" u="none" strike="noStrike" cap="none" normalizeH="0" baseline="0" dirty="0">
                          <a:ln>
                            <a:noFill/>
                          </a:ln>
                          <a:solidFill>
                            <a:srgbClr val="000000"/>
                          </a:solidFill>
                          <a:effectLst/>
                          <a:latin typeface="Verdana" pitchFamily="34" charset="0"/>
                          <a:ea typeface="微軟正黑體" pitchFamily="34" charset="-120"/>
                        </a:rPr>
                        <a:t>A</a:t>
                      </a:r>
                      <a:r>
                        <a:rPr kumimoji="0" lang="zh-TW" altLang="en-US" sz="2000" b="0" i="0" u="none" strike="noStrike" cap="none" normalizeH="0" baseline="0" dirty="0">
                          <a:ln>
                            <a:noFill/>
                          </a:ln>
                          <a:solidFill>
                            <a:srgbClr val="000000"/>
                          </a:solidFill>
                          <a:effectLst/>
                          <a:latin typeface="Verdana" pitchFamily="34" charset="0"/>
                          <a:ea typeface="微軟正黑體" pitchFamily="34" charset="-120"/>
                        </a:rPr>
                        <a:t>校</a:t>
                      </a:r>
                    </a:p>
                    <a:p>
                      <a:pPr marL="0" marR="0" lvl="0" indent="0" algn="l" defTabSz="914400" rtl="0" eaLnBrk="0" fontAlgn="base" latinLnBrk="0" hangingPunct="0">
                        <a:lnSpc>
                          <a:spcPct val="100000"/>
                        </a:lnSpc>
                        <a:spcBef>
                          <a:spcPct val="0"/>
                        </a:spcBef>
                        <a:spcAft>
                          <a:spcPct val="0"/>
                        </a:spcAft>
                        <a:buClrTx/>
                        <a:buSzTx/>
                        <a:buFontTx/>
                        <a:buNone/>
                        <a:tabLst/>
                      </a:pPr>
                      <a:r>
                        <a:rPr kumimoji="0" lang="zh-TW" altLang="en-US" sz="2000" b="0" i="0" u="none" strike="noStrike" cap="none" normalizeH="0" baseline="0" dirty="0">
                          <a:ln>
                            <a:noFill/>
                          </a:ln>
                          <a:solidFill>
                            <a:srgbClr val="000000"/>
                          </a:solidFill>
                          <a:effectLst/>
                          <a:latin typeface="Verdana" pitchFamily="34" charset="0"/>
                          <a:ea typeface="微軟正黑體" pitchFamily="34" charset="-120"/>
                        </a:rPr>
                        <a:t>普通科</a:t>
                      </a: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FEA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TW" sz="2000" b="0" i="0" u="none" strike="noStrike" cap="none" normalizeH="0" baseline="0">
                          <a:ln>
                            <a:noFill/>
                          </a:ln>
                          <a:solidFill>
                            <a:srgbClr val="000000"/>
                          </a:solidFill>
                          <a:effectLst/>
                          <a:latin typeface="Verdana" pitchFamily="34" charset="0"/>
                          <a:ea typeface="微軟正黑體" pitchFamily="34" charset="-120"/>
                        </a:rPr>
                        <a:t>B</a:t>
                      </a:r>
                      <a:r>
                        <a:rPr kumimoji="0" lang="zh-TW" altLang="en-US" sz="2000" b="0" i="0" u="none" strike="noStrike" cap="none" normalizeH="0" baseline="0">
                          <a:ln>
                            <a:noFill/>
                          </a:ln>
                          <a:solidFill>
                            <a:srgbClr val="000000"/>
                          </a:solidFill>
                          <a:effectLst/>
                          <a:latin typeface="Verdana" pitchFamily="34" charset="0"/>
                          <a:ea typeface="微軟正黑體" pitchFamily="34" charset="-120"/>
                        </a:rPr>
                        <a:t>校</a:t>
                      </a:r>
                    </a:p>
                    <a:p>
                      <a:pPr marL="0" marR="0" lvl="0" indent="0" algn="l" defTabSz="914400" rtl="0" eaLnBrk="0" fontAlgn="base" latinLnBrk="0" hangingPunct="0">
                        <a:lnSpc>
                          <a:spcPct val="100000"/>
                        </a:lnSpc>
                        <a:spcBef>
                          <a:spcPct val="0"/>
                        </a:spcBef>
                        <a:spcAft>
                          <a:spcPct val="0"/>
                        </a:spcAft>
                        <a:buClrTx/>
                        <a:buSzTx/>
                        <a:buFontTx/>
                        <a:buNone/>
                        <a:tabLst/>
                      </a:pPr>
                      <a:r>
                        <a:rPr kumimoji="0" lang="zh-TW" altLang="en-US" sz="2000" b="0" i="0" u="none" strike="noStrike" cap="none" normalizeH="0" baseline="0">
                          <a:ln>
                            <a:noFill/>
                          </a:ln>
                          <a:solidFill>
                            <a:srgbClr val="000000"/>
                          </a:solidFill>
                          <a:effectLst/>
                          <a:latin typeface="Verdana" pitchFamily="34" charset="0"/>
                          <a:ea typeface="微軟正黑體" pitchFamily="34" charset="-120"/>
                        </a:rPr>
                        <a:t>普通科</a:t>
                      </a: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FEA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TW" sz="2000" b="0" i="0" u="none" strike="noStrike" cap="none" normalizeH="0" baseline="0" dirty="0">
                          <a:ln>
                            <a:noFill/>
                          </a:ln>
                          <a:solidFill>
                            <a:srgbClr val="FF0000"/>
                          </a:solidFill>
                          <a:effectLst/>
                          <a:latin typeface="Verdana" pitchFamily="34" charset="0"/>
                          <a:ea typeface="微軟正黑體" pitchFamily="34" charset="-120"/>
                        </a:rPr>
                        <a:t>C</a:t>
                      </a:r>
                      <a:r>
                        <a:rPr kumimoji="0" lang="zh-TW" altLang="en-US" sz="2000" b="0" i="0" u="none" strike="noStrike" cap="none" normalizeH="0" baseline="0" dirty="0">
                          <a:ln>
                            <a:noFill/>
                          </a:ln>
                          <a:solidFill>
                            <a:srgbClr val="FF0000"/>
                          </a:solidFill>
                          <a:effectLst/>
                          <a:latin typeface="Verdana" pitchFamily="34" charset="0"/>
                          <a:ea typeface="微軟正黑體" pitchFamily="34" charset="-120"/>
                        </a:rPr>
                        <a:t>校</a:t>
                      </a:r>
                    </a:p>
                    <a:p>
                      <a:pPr marL="0" marR="0" lvl="0" indent="0" algn="l" defTabSz="914400" rtl="0" eaLnBrk="0" fontAlgn="base" latinLnBrk="0" hangingPunct="0">
                        <a:lnSpc>
                          <a:spcPct val="100000"/>
                        </a:lnSpc>
                        <a:spcBef>
                          <a:spcPct val="0"/>
                        </a:spcBef>
                        <a:spcAft>
                          <a:spcPct val="0"/>
                        </a:spcAft>
                        <a:buClrTx/>
                        <a:buSzTx/>
                        <a:buFontTx/>
                        <a:buNone/>
                        <a:tabLst/>
                      </a:pPr>
                      <a:r>
                        <a:rPr kumimoji="0" lang="zh-TW" altLang="en-US" sz="2000" b="0" i="0" u="none" strike="noStrike" cap="none" normalizeH="0" baseline="0" dirty="0">
                          <a:ln>
                            <a:noFill/>
                          </a:ln>
                          <a:solidFill>
                            <a:srgbClr val="FF0000"/>
                          </a:solidFill>
                          <a:effectLst/>
                          <a:latin typeface="Verdana" pitchFamily="34" charset="0"/>
                          <a:ea typeface="微軟正黑體" pitchFamily="34" charset="-120"/>
                        </a:rPr>
                        <a:t>應英科</a:t>
                      </a: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FEA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TW" sz="2000" b="0" i="0" u="none" strike="noStrike" cap="none" normalizeH="0" baseline="0" dirty="0">
                          <a:ln>
                            <a:noFill/>
                          </a:ln>
                          <a:solidFill>
                            <a:srgbClr val="FF0000"/>
                          </a:solidFill>
                          <a:effectLst/>
                          <a:latin typeface="Verdana" pitchFamily="34" charset="0"/>
                          <a:ea typeface="微軟正黑體" pitchFamily="34" charset="-120"/>
                        </a:rPr>
                        <a:t>D</a:t>
                      </a:r>
                      <a:r>
                        <a:rPr kumimoji="0" lang="zh-TW" altLang="en-US" sz="2000" b="0" i="0" u="none" strike="noStrike" cap="none" normalizeH="0" baseline="0" dirty="0">
                          <a:ln>
                            <a:noFill/>
                          </a:ln>
                          <a:solidFill>
                            <a:srgbClr val="FF0000"/>
                          </a:solidFill>
                          <a:effectLst/>
                          <a:latin typeface="Verdana" pitchFamily="34" charset="0"/>
                          <a:ea typeface="微軟正黑體" pitchFamily="34" charset="-120"/>
                        </a:rPr>
                        <a:t>校</a:t>
                      </a:r>
                    </a:p>
                    <a:p>
                      <a:pPr marL="0" marR="0" lvl="0" indent="0" algn="l" defTabSz="914400" rtl="0" eaLnBrk="0" fontAlgn="base" latinLnBrk="0" hangingPunct="0">
                        <a:lnSpc>
                          <a:spcPct val="100000"/>
                        </a:lnSpc>
                        <a:spcBef>
                          <a:spcPct val="0"/>
                        </a:spcBef>
                        <a:spcAft>
                          <a:spcPct val="0"/>
                        </a:spcAft>
                        <a:buClrTx/>
                        <a:buSzTx/>
                        <a:buFontTx/>
                        <a:buNone/>
                        <a:tabLst/>
                      </a:pPr>
                      <a:r>
                        <a:rPr kumimoji="0" lang="zh-TW" altLang="en-US" sz="2000" b="0" i="0" u="none" strike="noStrike" cap="none" normalizeH="0" baseline="0" dirty="0">
                          <a:ln>
                            <a:noFill/>
                          </a:ln>
                          <a:solidFill>
                            <a:srgbClr val="FF0000"/>
                          </a:solidFill>
                          <a:effectLst/>
                          <a:latin typeface="Verdana" pitchFamily="34" charset="0"/>
                          <a:ea typeface="微軟正黑體" pitchFamily="34" charset="-120"/>
                        </a:rPr>
                        <a:t>應日科</a:t>
                      </a:r>
                      <a:endParaRPr kumimoji="0" lang="zh-TW" altLang="en-US" sz="2000" b="0" i="0" u="none" strike="noStrike" cap="none" normalizeH="0" baseline="0" dirty="0">
                        <a:ln>
                          <a:noFill/>
                        </a:ln>
                        <a:solidFill>
                          <a:srgbClr val="000000"/>
                        </a:solidFill>
                        <a:effectLst/>
                        <a:latin typeface="Verdana" pitchFamily="34" charset="0"/>
                        <a:ea typeface="微軟正黑體" pitchFamily="34" charset="-120"/>
                      </a:endParaRP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FEA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TW" sz="2000" b="0" i="0" u="none" strike="noStrike" cap="none" normalizeH="0" baseline="0" dirty="0">
                          <a:ln>
                            <a:noFill/>
                          </a:ln>
                          <a:solidFill>
                            <a:srgbClr val="FF0000"/>
                          </a:solidFill>
                          <a:effectLst/>
                          <a:latin typeface="Verdana" pitchFamily="34" charset="0"/>
                          <a:ea typeface="微軟正黑體" pitchFamily="34" charset="-120"/>
                        </a:rPr>
                        <a:t>E</a:t>
                      </a:r>
                      <a:r>
                        <a:rPr kumimoji="0" lang="zh-TW" altLang="en-US" sz="2000" b="0" i="0" u="none" strike="noStrike" cap="none" normalizeH="0" baseline="0" dirty="0">
                          <a:ln>
                            <a:noFill/>
                          </a:ln>
                          <a:solidFill>
                            <a:srgbClr val="FF0000"/>
                          </a:solidFill>
                          <a:effectLst/>
                          <a:latin typeface="Verdana" pitchFamily="34" charset="0"/>
                          <a:ea typeface="微軟正黑體" pitchFamily="34" charset="-120"/>
                        </a:rPr>
                        <a:t>校</a:t>
                      </a:r>
                    </a:p>
                    <a:p>
                      <a:pPr marL="0" marR="0" lvl="0" indent="0" algn="l" defTabSz="914400" rtl="0" eaLnBrk="0" fontAlgn="base" latinLnBrk="0" hangingPunct="0">
                        <a:lnSpc>
                          <a:spcPct val="100000"/>
                        </a:lnSpc>
                        <a:spcBef>
                          <a:spcPct val="0"/>
                        </a:spcBef>
                        <a:spcAft>
                          <a:spcPct val="0"/>
                        </a:spcAft>
                        <a:buClrTx/>
                        <a:buSzTx/>
                        <a:buFontTx/>
                        <a:buNone/>
                        <a:tabLst/>
                      </a:pPr>
                      <a:r>
                        <a:rPr kumimoji="0" lang="zh-TW" altLang="en-US" sz="2000" b="0" i="0" u="none" strike="noStrike" cap="none" normalizeH="0" baseline="0" dirty="0">
                          <a:ln>
                            <a:noFill/>
                          </a:ln>
                          <a:solidFill>
                            <a:srgbClr val="FF0000"/>
                          </a:solidFill>
                          <a:effectLst/>
                          <a:latin typeface="Verdana" pitchFamily="34" charset="0"/>
                          <a:ea typeface="微軟正黑體" pitchFamily="34" charset="-120"/>
                        </a:rPr>
                        <a:t>應英科</a:t>
                      </a: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FEA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TW" sz="2000" b="0" i="0" u="none" strike="noStrike" cap="none" normalizeH="0" baseline="0" dirty="0">
                          <a:ln>
                            <a:noFill/>
                          </a:ln>
                          <a:solidFill>
                            <a:srgbClr val="000000"/>
                          </a:solidFill>
                          <a:effectLst/>
                          <a:latin typeface="Verdana" pitchFamily="34" charset="0"/>
                          <a:ea typeface="微軟正黑體" pitchFamily="34" charset="-120"/>
                        </a:rPr>
                        <a:t>F</a:t>
                      </a:r>
                      <a:r>
                        <a:rPr kumimoji="0" lang="zh-TW" altLang="en-US" sz="2000" b="0" i="0" u="none" strike="noStrike" cap="none" normalizeH="0" baseline="0" dirty="0">
                          <a:ln>
                            <a:noFill/>
                          </a:ln>
                          <a:solidFill>
                            <a:srgbClr val="000000"/>
                          </a:solidFill>
                          <a:effectLst/>
                          <a:latin typeface="Verdana" pitchFamily="34" charset="0"/>
                          <a:ea typeface="微軟正黑體" pitchFamily="34" charset="-120"/>
                        </a:rPr>
                        <a:t>校</a:t>
                      </a:r>
                    </a:p>
                    <a:p>
                      <a:pPr marL="0" marR="0" lvl="0" indent="0" algn="l" defTabSz="914400" rtl="0" eaLnBrk="0" fontAlgn="base" latinLnBrk="0" hangingPunct="0">
                        <a:lnSpc>
                          <a:spcPct val="100000"/>
                        </a:lnSpc>
                        <a:spcBef>
                          <a:spcPct val="0"/>
                        </a:spcBef>
                        <a:spcAft>
                          <a:spcPct val="0"/>
                        </a:spcAft>
                        <a:buClrTx/>
                        <a:buSzTx/>
                        <a:buFontTx/>
                        <a:buNone/>
                        <a:tabLst/>
                      </a:pPr>
                      <a:r>
                        <a:rPr kumimoji="0" lang="zh-TW" altLang="en-US" sz="2000" b="0" i="0" u="none" strike="noStrike" cap="none" normalizeH="0" baseline="0" dirty="0">
                          <a:ln>
                            <a:noFill/>
                          </a:ln>
                          <a:solidFill>
                            <a:srgbClr val="000000"/>
                          </a:solidFill>
                          <a:effectLst/>
                          <a:latin typeface="Verdana" pitchFamily="34" charset="0"/>
                          <a:ea typeface="微軟正黑體" pitchFamily="34" charset="-120"/>
                        </a:rPr>
                        <a:t>普通科</a:t>
                      </a:r>
                      <a:endParaRPr kumimoji="0" lang="zh-TW" altLang="en-US" sz="2000" b="0" i="0" u="none" strike="noStrike" cap="none" normalizeH="0" baseline="0" dirty="0">
                        <a:ln>
                          <a:noFill/>
                        </a:ln>
                        <a:solidFill>
                          <a:srgbClr val="FF0000"/>
                        </a:solidFill>
                        <a:effectLst/>
                        <a:latin typeface="Verdana" pitchFamily="34" charset="0"/>
                        <a:ea typeface="微軟正黑體" pitchFamily="34" charset="-120"/>
                      </a:endParaRP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FEA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TW" sz="2000" b="0" i="0" u="none" strike="noStrike" cap="none" normalizeH="0" baseline="0" dirty="0">
                          <a:ln>
                            <a:noFill/>
                          </a:ln>
                          <a:solidFill>
                            <a:srgbClr val="000000"/>
                          </a:solidFill>
                          <a:effectLst/>
                          <a:latin typeface="Verdana" pitchFamily="34" charset="0"/>
                          <a:ea typeface="微軟正黑體" pitchFamily="34" charset="-120"/>
                        </a:rPr>
                        <a:t>G</a:t>
                      </a:r>
                      <a:r>
                        <a:rPr kumimoji="0" lang="zh-TW" altLang="en-US" sz="2000" b="0" i="0" u="none" strike="noStrike" cap="none" normalizeH="0" baseline="0" dirty="0">
                          <a:ln>
                            <a:noFill/>
                          </a:ln>
                          <a:solidFill>
                            <a:srgbClr val="000000"/>
                          </a:solidFill>
                          <a:effectLst/>
                          <a:latin typeface="Verdana" pitchFamily="34" charset="0"/>
                          <a:ea typeface="微軟正黑體" pitchFamily="34" charset="-120"/>
                        </a:rPr>
                        <a:t>校</a:t>
                      </a:r>
                    </a:p>
                    <a:p>
                      <a:pPr marL="0" marR="0" lvl="0" indent="0" algn="l" defTabSz="914400" rtl="0" eaLnBrk="0" fontAlgn="base" latinLnBrk="0" hangingPunct="0">
                        <a:lnSpc>
                          <a:spcPct val="100000"/>
                        </a:lnSpc>
                        <a:spcBef>
                          <a:spcPct val="0"/>
                        </a:spcBef>
                        <a:spcAft>
                          <a:spcPct val="0"/>
                        </a:spcAft>
                        <a:buClrTx/>
                        <a:buSzTx/>
                        <a:buFontTx/>
                        <a:buNone/>
                        <a:tabLst/>
                      </a:pPr>
                      <a:r>
                        <a:rPr kumimoji="0" lang="zh-TW" altLang="en-US" sz="2000" b="0" i="0" u="none" strike="noStrike" cap="none" normalizeH="0" baseline="0" dirty="0">
                          <a:ln>
                            <a:noFill/>
                          </a:ln>
                          <a:solidFill>
                            <a:srgbClr val="000000"/>
                          </a:solidFill>
                          <a:effectLst/>
                          <a:latin typeface="Verdana" pitchFamily="34" charset="0"/>
                          <a:ea typeface="微軟正黑體" pitchFamily="34" charset="-120"/>
                        </a:rPr>
                        <a:t>普通科</a:t>
                      </a:r>
                      <a:endParaRPr kumimoji="0" lang="zh-TW" altLang="en-US" sz="2000" b="0" i="0" u="none" strike="noStrike" cap="none" normalizeH="0" baseline="0" dirty="0">
                        <a:ln>
                          <a:noFill/>
                        </a:ln>
                        <a:solidFill>
                          <a:srgbClr val="FF0000"/>
                        </a:solidFill>
                        <a:effectLst/>
                        <a:latin typeface="Verdana" pitchFamily="34" charset="0"/>
                        <a:ea typeface="微軟正黑體" pitchFamily="34" charset="-120"/>
                      </a:endParaRP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FEACE"/>
                    </a:solidFill>
                  </a:tcPr>
                </a:tc>
                <a:extLst>
                  <a:ext uri="{0D108BD9-81ED-4DB2-BD59-A6C34878D82A}">
                    <a16:rowId xmlns:a16="http://schemas.microsoft.com/office/drawing/2014/main" val="10001"/>
                  </a:ext>
                </a:extLst>
              </a:tr>
              <a:tr h="599071">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zh-TW" altLang="en-US" sz="2000" b="0" i="0" u="none" strike="noStrike" cap="none" normalizeH="0" baseline="0">
                          <a:ln>
                            <a:noFill/>
                          </a:ln>
                          <a:solidFill>
                            <a:srgbClr val="000000"/>
                          </a:solidFill>
                          <a:effectLst/>
                          <a:latin typeface="Verdana" pitchFamily="34" charset="0"/>
                          <a:ea typeface="微軟正黑體" pitchFamily="34" charset="-120"/>
                        </a:rPr>
                        <a:t>志願積分</a:t>
                      </a: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0F5E8"/>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000" b="0" i="0" u="none" strike="noStrike" cap="none" normalizeH="0" baseline="0">
                          <a:ln>
                            <a:noFill/>
                          </a:ln>
                          <a:solidFill>
                            <a:srgbClr val="000000"/>
                          </a:solidFill>
                          <a:effectLst/>
                          <a:latin typeface="Verdana" pitchFamily="34" charset="0"/>
                          <a:ea typeface="微軟正黑體" pitchFamily="34" charset="-120"/>
                        </a:rPr>
                        <a:t>15</a:t>
                      </a:r>
                      <a:endParaRPr kumimoji="0" lang="zh-TW" altLang="en-US" sz="2000" b="0" i="0" u="none" strike="noStrike" cap="none" normalizeH="0" baseline="0">
                        <a:ln>
                          <a:noFill/>
                        </a:ln>
                        <a:solidFill>
                          <a:srgbClr val="000000"/>
                        </a:solidFill>
                        <a:effectLst/>
                        <a:latin typeface="Verdana" pitchFamily="34" charset="0"/>
                        <a:ea typeface="微軟正黑體" pitchFamily="34" charset="-120"/>
                      </a:endParaRP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C00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000" b="0" i="0" u="none" strike="noStrike" cap="none" normalizeH="0" baseline="0">
                          <a:ln>
                            <a:noFill/>
                          </a:ln>
                          <a:solidFill>
                            <a:srgbClr val="000000"/>
                          </a:solidFill>
                          <a:effectLst/>
                          <a:latin typeface="Verdana" pitchFamily="34" charset="0"/>
                          <a:ea typeface="微軟正黑體" pitchFamily="34" charset="-120"/>
                        </a:rPr>
                        <a:t>15</a:t>
                      </a:r>
                      <a:endParaRPr kumimoji="0" lang="zh-TW" altLang="en-US" sz="2000" b="0" i="0" u="none" strike="noStrike" cap="none" normalizeH="0" baseline="0">
                        <a:ln>
                          <a:noFill/>
                        </a:ln>
                        <a:solidFill>
                          <a:srgbClr val="000000"/>
                        </a:solidFill>
                        <a:effectLst/>
                        <a:latin typeface="Verdana" pitchFamily="34" charset="0"/>
                        <a:ea typeface="微軟正黑體" pitchFamily="34" charset="-120"/>
                      </a:endParaRP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C00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000" b="0" i="0" u="none" strike="noStrike" cap="none" normalizeH="0" baseline="0">
                          <a:ln>
                            <a:noFill/>
                          </a:ln>
                          <a:solidFill>
                            <a:srgbClr val="000000"/>
                          </a:solidFill>
                          <a:effectLst/>
                          <a:latin typeface="Verdana" pitchFamily="34" charset="0"/>
                          <a:ea typeface="微軟正黑體" pitchFamily="34" charset="-120"/>
                        </a:rPr>
                        <a:t>15</a:t>
                      </a:r>
                      <a:endParaRPr kumimoji="0" lang="zh-TW" altLang="en-US" sz="2000" b="0" i="0" u="none" strike="noStrike" cap="none" normalizeH="0" baseline="0">
                        <a:ln>
                          <a:noFill/>
                        </a:ln>
                        <a:solidFill>
                          <a:srgbClr val="000000"/>
                        </a:solidFill>
                        <a:effectLst/>
                        <a:latin typeface="Verdana" pitchFamily="34" charset="0"/>
                        <a:ea typeface="微軟正黑體" pitchFamily="34" charset="-120"/>
                      </a:endParaRP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C00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000" b="0" i="0" u="none" strike="noStrike" cap="none" normalizeH="0" baseline="0" dirty="0">
                          <a:ln>
                            <a:noFill/>
                          </a:ln>
                          <a:solidFill>
                            <a:srgbClr val="000000"/>
                          </a:solidFill>
                          <a:effectLst/>
                          <a:latin typeface="Verdana" pitchFamily="34" charset="0"/>
                          <a:ea typeface="微軟正黑體" pitchFamily="34" charset="-120"/>
                        </a:rPr>
                        <a:t>15</a:t>
                      </a:r>
                      <a:endParaRPr kumimoji="0" lang="zh-TW" altLang="en-US" sz="2000" b="0" i="0" u="none" strike="noStrike" cap="none" normalizeH="0" baseline="0" dirty="0">
                        <a:ln>
                          <a:noFill/>
                        </a:ln>
                        <a:solidFill>
                          <a:srgbClr val="000000"/>
                        </a:solidFill>
                        <a:effectLst/>
                        <a:latin typeface="Verdana" pitchFamily="34" charset="0"/>
                        <a:ea typeface="微軟正黑體" pitchFamily="34" charset="-120"/>
                      </a:endParaRP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C00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000" b="0" i="0" u="none" strike="noStrike" cap="none" normalizeH="0" baseline="0" dirty="0">
                          <a:ln>
                            <a:noFill/>
                          </a:ln>
                          <a:solidFill>
                            <a:srgbClr val="000000"/>
                          </a:solidFill>
                          <a:effectLst/>
                          <a:latin typeface="Verdana" pitchFamily="34" charset="0"/>
                          <a:ea typeface="微軟正黑體" pitchFamily="34" charset="-120"/>
                        </a:rPr>
                        <a:t>15</a:t>
                      </a:r>
                      <a:endParaRPr kumimoji="0" lang="zh-TW" altLang="en-US" sz="2000" b="0" i="0" u="none" strike="noStrike" cap="none" normalizeH="0" baseline="0" dirty="0">
                        <a:ln>
                          <a:noFill/>
                        </a:ln>
                        <a:solidFill>
                          <a:srgbClr val="000000"/>
                        </a:solidFill>
                        <a:effectLst/>
                        <a:latin typeface="Verdana" pitchFamily="34" charset="0"/>
                        <a:ea typeface="微軟正黑體" pitchFamily="34" charset="-120"/>
                      </a:endParaRP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C00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000" b="0" i="0" u="none" strike="noStrike" cap="none" normalizeH="0" baseline="0">
                          <a:ln>
                            <a:noFill/>
                          </a:ln>
                          <a:solidFill>
                            <a:srgbClr val="000000"/>
                          </a:solidFill>
                          <a:effectLst/>
                          <a:latin typeface="Verdana" pitchFamily="34" charset="0"/>
                          <a:ea typeface="微軟正黑體" pitchFamily="34" charset="-120"/>
                        </a:rPr>
                        <a:t>12</a:t>
                      </a:r>
                      <a:endParaRPr kumimoji="0" lang="zh-TW" altLang="en-US" sz="2000" b="0" i="0" u="none" strike="noStrike" cap="none" normalizeH="0" baseline="0">
                        <a:ln>
                          <a:noFill/>
                        </a:ln>
                        <a:solidFill>
                          <a:srgbClr val="000000"/>
                        </a:solidFill>
                        <a:effectLst/>
                        <a:latin typeface="Verdana" pitchFamily="34" charset="0"/>
                        <a:ea typeface="微軟正黑體" pitchFamily="34" charset="-120"/>
                      </a:endParaRP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AD9A8"/>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000" b="0" i="0" u="none" strike="noStrike" cap="none" normalizeH="0" baseline="0" dirty="0">
                          <a:ln>
                            <a:noFill/>
                          </a:ln>
                          <a:solidFill>
                            <a:srgbClr val="000000"/>
                          </a:solidFill>
                          <a:effectLst/>
                          <a:latin typeface="Verdana" pitchFamily="34" charset="0"/>
                          <a:ea typeface="微軟正黑體" pitchFamily="34" charset="-120"/>
                        </a:rPr>
                        <a:t>12</a:t>
                      </a:r>
                      <a:endParaRPr kumimoji="0" lang="zh-TW" altLang="en-US" sz="2000" b="0" i="0" u="none" strike="noStrike" cap="none" normalizeH="0" baseline="0" dirty="0">
                        <a:ln>
                          <a:noFill/>
                        </a:ln>
                        <a:solidFill>
                          <a:srgbClr val="000000"/>
                        </a:solidFill>
                        <a:effectLst/>
                        <a:latin typeface="Verdana" pitchFamily="34" charset="0"/>
                        <a:ea typeface="微軟正黑體" pitchFamily="34" charset="-120"/>
                      </a:endParaRP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AD9A8"/>
                    </a:solidFill>
                  </a:tcPr>
                </a:tc>
                <a:extLst>
                  <a:ext uri="{0D108BD9-81ED-4DB2-BD59-A6C34878D82A}">
                    <a16:rowId xmlns:a16="http://schemas.microsoft.com/office/drawing/2014/main" val="10002"/>
                  </a:ext>
                </a:extLst>
              </a:tr>
            </a:tbl>
          </a:graphicData>
        </a:graphic>
      </p:graphicFrame>
      <p:graphicFrame>
        <p:nvGraphicFramePr>
          <p:cNvPr id="583769" name="Group 89"/>
          <p:cNvGraphicFramePr>
            <a:graphicFrameLocks noGrp="1"/>
          </p:cNvGraphicFramePr>
          <p:nvPr/>
        </p:nvGraphicFramePr>
        <p:xfrm>
          <a:off x="2639616" y="4783137"/>
          <a:ext cx="8856984" cy="1493520"/>
        </p:xfrm>
        <a:graphic>
          <a:graphicData uri="http://schemas.openxmlformats.org/drawingml/2006/table">
            <a:tbl>
              <a:tblPr/>
              <a:tblGrid>
                <a:gridCol w="1206555">
                  <a:extLst>
                    <a:ext uri="{9D8B030D-6E8A-4147-A177-3AD203B41FA5}">
                      <a16:colId xmlns:a16="http://schemas.microsoft.com/office/drawing/2014/main" val="20000"/>
                    </a:ext>
                  </a:extLst>
                </a:gridCol>
                <a:gridCol w="988677">
                  <a:extLst>
                    <a:ext uri="{9D8B030D-6E8A-4147-A177-3AD203B41FA5}">
                      <a16:colId xmlns:a16="http://schemas.microsoft.com/office/drawing/2014/main" val="20001"/>
                    </a:ext>
                  </a:extLst>
                </a:gridCol>
                <a:gridCol w="1132559">
                  <a:extLst>
                    <a:ext uri="{9D8B030D-6E8A-4147-A177-3AD203B41FA5}">
                      <a16:colId xmlns:a16="http://schemas.microsoft.com/office/drawing/2014/main" val="20002"/>
                    </a:ext>
                  </a:extLst>
                </a:gridCol>
                <a:gridCol w="1146948">
                  <a:extLst>
                    <a:ext uri="{9D8B030D-6E8A-4147-A177-3AD203B41FA5}">
                      <a16:colId xmlns:a16="http://schemas.microsoft.com/office/drawing/2014/main" val="20003"/>
                    </a:ext>
                  </a:extLst>
                </a:gridCol>
                <a:gridCol w="1163392">
                  <a:extLst>
                    <a:ext uri="{9D8B030D-6E8A-4147-A177-3AD203B41FA5}">
                      <a16:colId xmlns:a16="http://schemas.microsoft.com/office/drawing/2014/main" val="20004"/>
                    </a:ext>
                  </a:extLst>
                </a:gridCol>
                <a:gridCol w="1044174">
                  <a:extLst>
                    <a:ext uri="{9D8B030D-6E8A-4147-A177-3AD203B41FA5}">
                      <a16:colId xmlns:a16="http://schemas.microsoft.com/office/drawing/2014/main" val="20005"/>
                    </a:ext>
                  </a:extLst>
                </a:gridCol>
                <a:gridCol w="1126394">
                  <a:extLst>
                    <a:ext uri="{9D8B030D-6E8A-4147-A177-3AD203B41FA5}">
                      <a16:colId xmlns:a16="http://schemas.microsoft.com/office/drawing/2014/main" val="20006"/>
                    </a:ext>
                  </a:extLst>
                </a:gridCol>
                <a:gridCol w="1048285">
                  <a:extLst>
                    <a:ext uri="{9D8B030D-6E8A-4147-A177-3AD203B41FA5}">
                      <a16:colId xmlns:a16="http://schemas.microsoft.com/office/drawing/2014/main" val="20007"/>
                    </a:ext>
                  </a:extLst>
                </a:gridCol>
              </a:tblGrid>
              <a:tr h="365125">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zh-TW" altLang="en-US" sz="2000" b="1" i="0" u="none" strike="noStrike" cap="none" normalizeH="0" baseline="0" dirty="0">
                          <a:ln>
                            <a:noFill/>
                          </a:ln>
                          <a:solidFill>
                            <a:srgbClr val="FFFFFF"/>
                          </a:solidFill>
                          <a:effectLst/>
                          <a:latin typeface="Calibri" pitchFamily="34" charset="0"/>
                          <a:ea typeface="新細明體" pitchFamily="18" charset="-120"/>
                        </a:rPr>
                        <a:t>志願順序</a:t>
                      </a:r>
                    </a:p>
                  </a:txBody>
                  <a:tcPr marL="91424" marR="914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000" b="1" i="0" u="none" strike="noStrike" cap="none" normalizeH="0" baseline="0">
                          <a:ln>
                            <a:noFill/>
                          </a:ln>
                          <a:solidFill>
                            <a:srgbClr val="FFFFFF"/>
                          </a:solidFill>
                          <a:effectLst/>
                          <a:latin typeface="Calibri" pitchFamily="34" charset="0"/>
                          <a:ea typeface="新細明體" pitchFamily="18" charset="-120"/>
                        </a:rPr>
                        <a:t>1</a:t>
                      </a:r>
                      <a:endParaRPr kumimoji="0" lang="zh-TW" altLang="en-US" sz="2000" b="1" i="0" u="none" strike="noStrike" cap="none" normalizeH="0" baseline="0">
                        <a:ln>
                          <a:noFill/>
                        </a:ln>
                        <a:solidFill>
                          <a:srgbClr val="FFFFFF"/>
                        </a:solidFill>
                        <a:effectLst/>
                        <a:latin typeface="Calibri" pitchFamily="34" charset="0"/>
                        <a:ea typeface="新細明體" pitchFamily="18" charset="-120"/>
                      </a:endParaRPr>
                    </a:p>
                  </a:txBody>
                  <a:tcPr marL="91424" marR="914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000" b="1" i="0" u="none" strike="noStrike" cap="none" normalizeH="0" baseline="0">
                          <a:ln>
                            <a:noFill/>
                          </a:ln>
                          <a:solidFill>
                            <a:srgbClr val="FFFFFF"/>
                          </a:solidFill>
                          <a:effectLst/>
                          <a:latin typeface="Calibri" pitchFamily="34" charset="0"/>
                          <a:ea typeface="新細明體" pitchFamily="18" charset="-120"/>
                        </a:rPr>
                        <a:t>2</a:t>
                      </a:r>
                      <a:endParaRPr kumimoji="0" lang="zh-TW" altLang="en-US" sz="2000" b="1" i="0" u="none" strike="noStrike" cap="none" normalizeH="0" baseline="0">
                        <a:ln>
                          <a:noFill/>
                        </a:ln>
                        <a:solidFill>
                          <a:srgbClr val="FFFFFF"/>
                        </a:solidFill>
                        <a:effectLst/>
                        <a:latin typeface="Calibri" pitchFamily="34" charset="0"/>
                        <a:ea typeface="新細明體" pitchFamily="18" charset="-120"/>
                      </a:endParaRPr>
                    </a:p>
                  </a:txBody>
                  <a:tcPr marL="91424" marR="914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000" b="1" i="0" u="none" strike="noStrike" cap="none" normalizeH="0" baseline="0">
                          <a:ln>
                            <a:noFill/>
                          </a:ln>
                          <a:solidFill>
                            <a:srgbClr val="FFFFFF"/>
                          </a:solidFill>
                          <a:effectLst/>
                          <a:latin typeface="Calibri" pitchFamily="34" charset="0"/>
                          <a:ea typeface="新細明體" pitchFamily="18" charset="-120"/>
                        </a:rPr>
                        <a:t>3</a:t>
                      </a:r>
                      <a:endParaRPr kumimoji="0" lang="zh-TW" altLang="en-US" sz="2000" b="1" i="0" u="none" strike="noStrike" cap="none" normalizeH="0" baseline="0">
                        <a:ln>
                          <a:noFill/>
                        </a:ln>
                        <a:solidFill>
                          <a:srgbClr val="FFFFFF"/>
                        </a:solidFill>
                        <a:effectLst/>
                        <a:latin typeface="Calibri" pitchFamily="34" charset="0"/>
                        <a:ea typeface="新細明體" pitchFamily="18" charset="-120"/>
                      </a:endParaRPr>
                    </a:p>
                  </a:txBody>
                  <a:tcPr marL="91424" marR="914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000" b="1" i="0" u="none" strike="noStrike" cap="none" normalizeH="0" baseline="0">
                          <a:ln>
                            <a:noFill/>
                          </a:ln>
                          <a:solidFill>
                            <a:srgbClr val="FFFFFF"/>
                          </a:solidFill>
                          <a:effectLst/>
                          <a:latin typeface="Calibri" pitchFamily="34" charset="0"/>
                          <a:ea typeface="新細明體" pitchFamily="18" charset="-120"/>
                        </a:rPr>
                        <a:t>4</a:t>
                      </a:r>
                      <a:endParaRPr kumimoji="0" lang="zh-TW" altLang="en-US" sz="2000" b="1" i="0" u="none" strike="noStrike" cap="none" normalizeH="0" baseline="0">
                        <a:ln>
                          <a:noFill/>
                        </a:ln>
                        <a:solidFill>
                          <a:srgbClr val="FFFFFF"/>
                        </a:solidFill>
                        <a:effectLst/>
                        <a:latin typeface="Calibri" pitchFamily="34" charset="0"/>
                        <a:ea typeface="新細明體" pitchFamily="18" charset="-120"/>
                      </a:endParaRPr>
                    </a:p>
                  </a:txBody>
                  <a:tcPr marL="91424" marR="914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000" b="1" i="0" u="none" strike="noStrike" cap="none" normalizeH="0" baseline="0">
                          <a:ln>
                            <a:noFill/>
                          </a:ln>
                          <a:solidFill>
                            <a:srgbClr val="FFFFFF"/>
                          </a:solidFill>
                          <a:effectLst/>
                          <a:latin typeface="Calibri" pitchFamily="34" charset="0"/>
                          <a:ea typeface="新細明體" pitchFamily="18" charset="-120"/>
                        </a:rPr>
                        <a:t>5</a:t>
                      </a:r>
                      <a:endParaRPr kumimoji="0" lang="zh-TW" altLang="en-US" sz="2000" b="1" i="0" u="none" strike="noStrike" cap="none" normalizeH="0" baseline="0">
                        <a:ln>
                          <a:noFill/>
                        </a:ln>
                        <a:solidFill>
                          <a:srgbClr val="FFFFFF"/>
                        </a:solidFill>
                        <a:effectLst/>
                        <a:latin typeface="Calibri" pitchFamily="34" charset="0"/>
                        <a:ea typeface="新細明體" pitchFamily="18" charset="-120"/>
                      </a:endParaRPr>
                    </a:p>
                  </a:txBody>
                  <a:tcPr marL="91424" marR="914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000" b="1" i="0" u="none" strike="noStrike" cap="none" normalizeH="0" baseline="0">
                          <a:ln>
                            <a:noFill/>
                          </a:ln>
                          <a:solidFill>
                            <a:srgbClr val="FFFFFF"/>
                          </a:solidFill>
                          <a:effectLst/>
                          <a:latin typeface="Calibri" pitchFamily="34" charset="0"/>
                          <a:ea typeface="新細明體" pitchFamily="18" charset="-120"/>
                        </a:rPr>
                        <a:t>6</a:t>
                      </a:r>
                      <a:endParaRPr kumimoji="0" lang="zh-TW" altLang="en-US" sz="2000" b="1" i="0" u="none" strike="noStrike" cap="none" normalizeH="0" baseline="0">
                        <a:ln>
                          <a:noFill/>
                        </a:ln>
                        <a:solidFill>
                          <a:srgbClr val="FFFFFF"/>
                        </a:solidFill>
                        <a:effectLst/>
                        <a:latin typeface="Calibri" pitchFamily="34" charset="0"/>
                        <a:ea typeface="新細明體" pitchFamily="18" charset="-120"/>
                      </a:endParaRPr>
                    </a:p>
                  </a:txBody>
                  <a:tcPr marL="91424" marR="914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000" b="1" i="0" u="none" strike="noStrike" cap="none" normalizeH="0" baseline="0">
                          <a:ln>
                            <a:noFill/>
                          </a:ln>
                          <a:solidFill>
                            <a:srgbClr val="FFFFFF"/>
                          </a:solidFill>
                          <a:effectLst/>
                          <a:latin typeface="Calibri" pitchFamily="34" charset="0"/>
                          <a:ea typeface="新細明體" pitchFamily="18" charset="-120"/>
                        </a:rPr>
                        <a:t>7</a:t>
                      </a:r>
                      <a:endParaRPr kumimoji="0" lang="zh-TW" altLang="en-US" sz="2000" b="1" i="0" u="none" strike="noStrike" cap="none" normalizeH="0" baseline="0">
                        <a:ln>
                          <a:noFill/>
                        </a:ln>
                        <a:solidFill>
                          <a:srgbClr val="FFFFFF"/>
                        </a:solidFill>
                        <a:effectLst/>
                        <a:latin typeface="Calibri" pitchFamily="34" charset="0"/>
                        <a:ea typeface="新細明體" pitchFamily="18" charset="-120"/>
                      </a:endParaRPr>
                    </a:p>
                  </a:txBody>
                  <a:tcPr marL="91424" marR="914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639763">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zh-TW" altLang="en-US" sz="2000" b="0" i="0" u="none" strike="noStrike" cap="none" normalizeH="0" baseline="0" dirty="0">
                          <a:ln>
                            <a:noFill/>
                          </a:ln>
                          <a:solidFill>
                            <a:srgbClr val="000000"/>
                          </a:solidFill>
                          <a:effectLst/>
                          <a:latin typeface="Calibri" pitchFamily="34" charset="0"/>
                          <a:ea typeface="新細明體" pitchFamily="18" charset="-120"/>
                        </a:rPr>
                        <a:t>校、科</a:t>
                      </a:r>
                    </a:p>
                  </a:txBody>
                  <a:tcPr marL="91424" marR="914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FD5EA"/>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TW" sz="2000" b="0" i="0" u="none" strike="noStrike" cap="none" normalizeH="0" baseline="0" dirty="0">
                          <a:ln>
                            <a:noFill/>
                          </a:ln>
                          <a:solidFill>
                            <a:srgbClr val="FF0000"/>
                          </a:solidFill>
                          <a:effectLst/>
                          <a:latin typeface="Calibri" pitchFamily="34" charset="0"/>
                          <a:ea typeface="新細明體" pitchFamily="18" charset="-120"/>
                        </a:rPr>
                        <a:t>A</a:t>
                      </a:r>
                      <a:r>
                        <a:rPr kumimoji="0" lang="zh-TW" altLang="en-US" sz="2000" b="0" i="0" u="none" strike="noStrike" cap="none" normalizeH="0" baseline="0" dirty="0">
                          <a:ln>
                            <a:noFill/>
                          </a:ln>
                          <a:solidFill>
                            <a:srgbClr val="FF0000"/>
                          </a:solidFill>
                          <a:effectLst/>
                          <a:latin typeface="Calibri" pitchFamily="34" charset="0"/>
                          <a:ea typeface="新細明體" pitchFamily="18" charset="-120"/>
                        </a:rPr>
                        <a:t>校</a:t>
                      </a:r>
                    </a:p>
                    <a:p>
                      <a:pPr marL="0" marR="0" lvl="0" indent="0" algn="l" defTabSz="914400" rtl="0" eaLnBrk="0" fontAlgn="base" latinLnBrk="0" hangingPunct="0">
                        <a:lnSpc>
                          <a:spcPct val="100000"/>
                        </a:lnSpc>
                        <a:spcBef>
                          <a:spcPct val="0"/>
                        </a:spcBef>
                        <a:spcAft>
                          <a:spcPct val="0"/>
                        </a:spcAft>
                        <a:buClrTx/>
                        <a:buSzTx/>
                        <a:buFontTx/>
                        <a:buNone/>
                        <a:tabLst/>
                      </a:pPr>
                      <a:r>
                        <a:rPr kumimoji="0" lang="zh-TW" altLang="en-US" sz="2000" b="0" i="0" u="none" strike="noStrike" cap="none" normalizeH="0" baseline="0" dirty="0">
                          <a:ln>
                            <a:noFill/>
                          </a:ln>
                          <a:solidFill>
                            <a:srgbClr val="FF0000"/>
                          </a:solidFill>
                          <a:effectLst/>
                          <a:latin typeface="Calibri" pitchFamily="34" charset="0"/>
                          <a:ea typeface="新細明體" pitchFamily="18" charset="-120"/>
                        </a:rPr>
                        <a:t>國貿科</a:t>
                      </a:r>
                    </a:p>
                  </a:txBody>
                  <a:tcPr marL="91424" marR="914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FD5EA"/>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TW" sz="2000" b="0" i="0" u="none" strike="noStrike" cap="none" normalizeH="0" baseline="0" dirty="0">
                          <a:ln>
                            <a:noFill/>
                          </a:ln>
                          <a:solidFill>
                            <a:srgbClr val="FF0000"/>
                          </a:solidFill>
                          <a:effectLst/>
                          <a:latin typeface="Calibri" pitchFamily="34" charset="0"/>
                          <a:ea typeface="新細明體" pitchFamily="18" charset="-120"/>
                        </a:rPr>
                        <a:t>B</a:t>
                      </a:r>
                      <a:r>
                        <a:rPr kumimoji="0" lang="zh-TW" altLang="en-US" sz="2000" b="0" i="0" u="none" strike="noStrike" cap="none" normalizeH="0" baseline="0" dirty="0">
                          <a:ln>
                            <a:noFill/>
                          </a:ln>
                          <a:solidFill>
                            <a:srgbClr val="FF0000"/>
                          </a:solidFill>
                          <a:effectLst/>
                          <a:latin typeface="Calibri" pitchFamily="34" charset="0"/>
                          <a:ea typeface="新細明體" pitchFamily="18" charset="-120"/>
                        </a:rPr>
                        <a:t>校</a:t>
                      </a:r>
                    </a:p>
                    <a:p>
                      <a:pPr marL="0" marR="0" lvl="0" indent="0" algn="l" defTabSz="914400" rtl="0" eaLnBrk="0" fontAlgn="base" latinLnBrk="0" hangingPunct="0">
                        <a:lnSpc>
                          <a:spcPct val="100000"/>
                        </a:lnSpc>
                        <a:spcBef>
                          <a:spcPct val="0"/>
                        </a:spcBef>
                        <a:spcAft>
                          <a:spcPct val="0"/>
                        </a:spcAft>
                        <a:buClrTx/>
                        <a:buSzTx/>
                        <a:buFontTx/>
                        <a:buNone/>
                        <a:tabLst/>
                      </a:pPr>
                      <a:r>
                        <a:rPr kumimoji="0" lang="zh-TW" altLang="en-US" sz="2000" b="0" i="0" u="none" strike="noStrike" cap="none" normalizeH="0" baseline="0" dirty="0">
                          <a:ln>
                            <a:noFill/>
                          </a:ln>
                          <a:solidFill>
                            <a:srgbClr val="FF0000"/>
                          </a:solidFill>
                          <a:effectLst/>
                          <a:latin typeface="Calibri" pitchFamily="34" charset="0"/>
                          <a:ea typeface="新細明體" pitchFamily="18" charset="-120"/>
                        </a:rPr>
                        <a:t>國貿科</a:t>
                      </a:r>
                    </a:p>
                  </a:txBody>
                  <a:tcPr marL="91424" marR="914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FD5EA"/>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TW" sz="2000" b="0" i="0" u="none" strike="noStrike" cap="none" normalizeH="0" baseline="0" dirty="0">
                          <a:ln>
                            <a:noFill/>
                          </a:ln>
                          <a:solidFill>
                            <a:srgbClr val="FF0000"/>
                          </a:solidFill>
                          <a:effectLst/>
                          <a:latin typeface="Calibri" pitchFamily="34" charset="0"/>
                          <a:ea typeface="新細明體" pitchFamily="18" charset="-120"/>
                        </a:rPr>
                        <a:t>B</a:t>
                      </a:r>
                      <a:r>
                        <a:rPr kumimoji="0" lang="zh-TW" altLang="en-US" sz="2000" b="0" i="0" u="none" strike="noStrike" cap="none" normalizeH="0" baseline="0" dirty="0">
                          <a:ln>
                            <a:noFill/>
                          </a:ln>
                          <a:solidFill>
                            <a:srgbClr val="FF0000"/>
                          </a:solidFill>
                          <a:effectLst/>
                          <a:latin typeface="Calibri" pitchFamily="34" charset="0"/>
                          <a:ea typeface="新細明體" pitchFamily="18" charset="-120"/>
                        </a:rPr>
                        <a:t>校</a:t>
                      </a:r>
                    </a:p>
                    <a:p>
                      <a:pPr marL="0" marR="0" lvl="0" indent="0" algn="l" defTabSz="914400" rtl="0" eaLnBrk="0" fontAlgn="base" latinLnBrk="0" hangingPunct="0">
                        <a:lnSpc>
                          <a:spcPct val="100000"/>
                        </a:lnSpc>
                        <a:spcBef>
                          <a:spcPct val="0"/>
                        </a:spcBef>
                        <a:spcAft>
                          <a:spcPct val="0"/>
                        </a:spcAft>
                        <a:buClrTx/>
                        <a:buSzTx/>
                        <a:buFontTx/>
                        <a:buNone/>
                        <a:tabLst/>
                      </a:pPr>
                      <a:r>
                        <a:rPr kumimoji="0" lang="zh-TW" altLang="en-US" sz="2000" b="0" i="0" u="none" strike="noStrike" cap="none" normalizeH="0" baseline="0" dirty="0">
                          <a:ln>
                            <a:noFill/>
                          </a:ln>
                          <a:solidFill>
                            <a:srgbClr val="FF0000"/>
                          </a:solidFill>
                          <a:effectLst/>
                          <a:latin typeface="Calibri" pitchFamily="34" charset="0"/>
                          <a:ea typeface="新細明體" pitchFamily="18" charset="-120"/>
                        </a:rPr>
                        <a:t>商經科</a:t>
                      </a:r>
                    </a:p>
                  </a:txBody>
                  <a:tcPr marL="91424" marR="914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FD5EA"/>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TW" sz="2000" b="0" i="0" u="none" strike="noStrike" cap="none" normalizeH="0" baseline="0" dirty="0">
                          <a:ln>
                            <a:noFill/>
                          </a:ln>
                          <a:solidFill>
                            <a:srgbClr val="FF0000"/>
                          </a:solidFill>
                          <a:effectLst/>
                          <a:latin typeface="Calibri" pitchFamily="34" charset="0"/>
                          <a:ea typeface="新細明體" pitchFamily="18" charset="-120"/>
                        </a:rPr>
                        <a:t>B</a:t>
                      </a:r>
                      <a:r>
                        <a:rPr kumimoji="0" lang="zh-TW" altLang="en-US" sz="2000" b="0" i="0" u="none" strike="noStrike" cap="none" normalizeH="0" baseline="0" dirty="0">
                          <a:ln>
                            <a:noFill/>
                          </a:ln>
                          <a:solidFill>
                            <a:srgbClr val="FF0000"/>
                          </a:solidFill>
                          <a:effectLst/>
                          <a:latin typeface="Calibri" pitchFamily="34" charset="0"/>
                          <a:ea typeface="新細明體" pitchFamily="18" charset="-120"/>
                        </a:rPr>
                        <a:t>校</a:t>
                      </a:r>
                    </a:p>
                    <a:p>
                      <a:pPr marL="0" marR="0" lvl="0" indent="0" algn="l" defTabSz="914400" rtl="0" eaLnBrk="0" fontAlgn="base" latinLnBrk="0" hangingPunct="0">
                        <a:lnSpc>
                          <a:spcPct val="100000"/>
                        </a:lnSpc>
                        <a:spcBef>
                          <a:spcPct val="0"/>
                        </a:spcBef>
                        <a:spcAft>
                          <a:spcPct val="0"/>
                        </a:spcAft>
                        <a:buClrTx/>
                        <a:buSzTx/>
                        <a:buFontTx/>
                        <a:buNone/>
                        <a:tabLst/>
                      </a:pPr>
                      <a:r>
                        <a:rPr kumimoji="0" lang="zh-TW" altLang="en-US" sz="2000" b="0" i="0" u="none" strike="noStrike" cap="none" normalizeH="0" baseline="0" dirty="0">
                          <a:ln>
                            <a:noFill/>
                          </a:ln>
                          <a:solidFill>
                            <a:srgbClr val="FF0000"/>
                          </a:solidFill>
                          <a:effectLst/>
                          <a:latin typeface="Calibri" pitchFamily="34" charset="0"/>
                          <a:ea typeface="新細明體" pitchFamily="18" charset="-120"/>
                        </a:rPr>
                        <a:t>資處科</a:t>
                      </a:r>
                    </a:p>
                  </a:txBody>
                  <a:tcPr marL="91424" marR="914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FD5EA"/>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TW" sz="2000" b="0" i="0" u="none" strike="noStrike" cap="none" normalizeH="0" baseline="0" dirty="0">
                          <a:ln>
                            <a:noFill/>
                          </a:ln>
                          <a:solidFill>
                            <a:srgbClr val="FF0000"/>
                          </a:solidFill>
                          <a:effectLst/>
                          <a:latin typeface="Calibri" pitchFamily="34" charset="0"/>
                          <a:ea typeface="新細明體" pitchFamily="18" charset="-120"/>
                        </a:rPr>
                        <a:t>C</a:t>
                      </a:r>
                      <a:r>
                        <a:rPr kumimoji="0" lang="zh-TW" altLang="en-US" sz="2000" b="0" i="0" u="none" strike="noStrike" cap="none" normalizeH="0" baseline="0" dirty="0">
                          <a:ln>
                            <a:noFill/>
                          </a:ln>
                          <a:solidFill>
                            <a:srgbClr val="FF0000"/>
                          </a:solidFill>
                          <a:effectLst/>
                          <a:latin typeface="Calibri" pitchFamily="34" charset="0"/>
                          <a:ea typeface="新細明體" pitchFamily="18" charset="-120"/>
                        </a:rPr>
                        <a:t>校</a:t>
                      </a:r>
                    </a:p>
                    <a:p>
                      <a:pPr marL="0" marR="0" lvl="0" indent="0" algn="l" defTabSz="914400" rtl="0" eaLnBrk="0" fontAlgn="base" latinLnBrk="0" hangingPunct="0">
                        <a:lnSpc>
                          <a:spcPct val="100000"/>
                        </a:lnSpc>
                        <a:spcBef>
                          <a:spcPct val="0"/>
                        </a:spcBef>
                        <a:spcAft>
                          <a:spcPct val="0"/>
                        </a:spcAft>
                        <a:buClrTx/>
                        <a:buSzTx/>
                        <a:buFontTx/>
                        <a:buNone/>
                        <a:tabLst/>
                      </a:pPr>
                      <a:r>
                        <a:rPr kumimoji="0" lang="zh-TW" altLang="en-US" sz="2000" b="0" i="0" u="none" strike="noStrike" cap="none" normalizeH="0" baseline="0" dirty="0">
                          <a:ln>
                            <a:noFill/>
                          </a:ln>
                          <a:solidFill>
                            <a:srgbClr val="FF0000"/>
                          </a:solidFill>
                          <a:effectLst/>
                          <a:latin typeface="Calibri" pitchFamily="34" charset="0"/>
                          <a:ea typeface="新細明體" pitchFamily="18" charset="-120"/>
                        </a:rPr>
                        <a:t>資處科</a:t>
                      </a:r>
                    </a:p>
                  </a:txBody>
                  <a:tcPr marL="91424" marR="914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FD5EA"/>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TW" sz="2000" b="0" i="0" u="none" strike="noStrike" cap="none" normalizeH="0" baseline="0">
                          <a:ln>
                            <a:noFill/>
                          </a:ln>
                          <a:solidFill>
                            <a:srgbClr val="000000"/>
                          </a:solidFill>
                          <a:effectLst/>
                          <a:latin typeface="Calibri" pitchFamily="34" charset="0"/>
                          <a:ea typeface="新細明體" pitchFamily="18" charset="-120"/>
                        </a:rPr>
                        <a:t>D</a:t>
                      </a:r>
                      <a:r>
                        <a:rPr kumimoji="0" lang="zh-TW" altLang="en-US" sz="2000" b="0" i="0" u="none" strike="noStrike" cap="none" normalizeH="0" baseline="0">
                          <a:ln>
                            <a:noFill/>
                          </a:ln>
                          <a:solidFill>
                            <a:srgbClr val="000000"/>
                          </a:solidFill>
                          <a:effectLst/>
                          <a:latin typeface="Calibri" pitchFamily="34" charset="0"/>
                          <a:ea typeface="新細明體" pitchFamily="18" charset="-120"/>
                        </a:rPr>
                        <a:t>校</a:t>
                      </a:r>
                    </a:p>
                    <a:p>
                      <a:pPr marL="0" marR="0" lvl="0" indent="0" algn="l" defTabSz="914400" rtl="0" eaLnBrk="0" fontAlgn="base" latinLnBrk="0" hangingPunct="0">
                        <a:lnSpc>
                          <a:spcPct val="100000"/>
                        </a:lnSpc>
                        <a:spcBef>
                          <a:spcPct val="0"/>
                        </a:spcBef>
                        <a:spcAft>
                          <a:spcPct val="0"/>
                        </a:spcAft>
                        <a:buClrTx/>
                        <a:buSzTx/>
                        <a:buFontTx/>
                        <a:buNone/>
                        <a:tabLst/>
                      </a:pPr>
                      <a:r>
                        <a:rPr kumimoji="0" lang="zh-TW" altLang="en-US" sz="2000" b="0" i="0" u="none" strike="noStrike" cap="none" normalizeH="0" baseline="0">
                          <a:ln>
                            <a:noFill/>
                          </a:ln>
                          <a:solidFill>
                            <a:srgbClr val="000000"/>
                          </a:solidFill>
                          <a:effectLst/>
                          <a:latin typeface="Calibri" pitchFamily="34" charset="0"/>
                          <a:ea typeface="新細明體" pitchFamily="18" charset="-120"/>
                        </a:rPr>
                        <a:t>普通科</a:t>
                      </a:r>
                    </a:p>
                  </a:txBody>
                  <a:tcPr marL="91424" marR="914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FD5EA"/>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TW" sz="2000" b="0" i="0" u="none" strike="noStrike" cap="none" normalizeH="0" baseline="0">
                          <a:ln>
                            <a:noFill/>
                          </a:ln>
                          <a:solidFill>
                            <a:srgbClr val="000000"/>
                          </a:solidFill>
                          <a:effectLst/>
                          <a:latin typeface="Calibri" pitchFamily="34" charset="0"/>
                          <a:ea typeface="新細明體" pitchFamily="18" charset="-120"/>
                        </a:rPr>
                        <a:t>E</a:t>
                      </a:r>
                      <a:r>
                        <a:rPr kumimoji="0" lang="zh-TW" altLang="en-US" sz="2000" b="0" i="0" u="none" strike="noStrike" cap="none" normalizeH="0" baseline="0">
                          <a:ln>
                            <a:noFill/>
                          </a:ln>
                          <a:solidFill>
                            <a:srgbClr val="000000"/>
                          </a:solidFill>
                          <a:effectLst/>
                          <a:latin typeface="Calibri" pitchFamily="34" charset="0"/>
                          <a:ea typeface="新細明體" pitchFamily="18" charset="-120"/>
                        </a:rPr>
                        <a:t>校</a:t>
                      </a:r>
                      <a:endParaRPr kumimoji="0" lang="en-US" altLang="zh-TW" sz="2000" b="0" i="0" u="none" strike="noStrike" cap="none" normalizeH="0" baseline="0">
                        <a:ln>
                          <a:noFill/>
                        </a:ln>
                        <a:solidFill>
                          <a:srgbClr val="000000"/>
                        </a:solidFill>
                        <a:effectLst/>
                        <a:latin typeface="Calibri" pitchFamily="34" charset="0"/>
                        <a:ea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zh-TW" altLang="en-US" sz="2000" b="0" i="0" u="none" strike="noStrike" cap="none" normalizeH="0" baseline="0">
                          <a:ln>
                            <a:noFill/>
                          </a:ln>
                          <a:solidFill>
                            <a:srgbClr val="000000"/>
                          </a:solidFill>
                          <a:effectLst/>
                          <a:latin typeface="Calibri" pitchFamily="34" charset="0"/>
                          <a:ea typeface="新細明體" pitchFamily="18" charset="-120"/>
                        </a:rPr>
                        <a:t>普通科</a:t>
                      </a:r>
                    </a:p>
                  </a:txBody>
                  <a:tcPr marL="91424" marR="914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FD5EA"/>
                    </a:solidFill>
                  </a:tcPr>
                </a:tc>
                <a:extLst>
                  <a:ext uri="{0D108BD9-81ED-4DB2-BD59-A6C34878D82A}">
                    <a16:rowId xmlns:a16="http://schemas.microsoft.com/office/drawing/2014/main" val="10001"/>
                  </a:ext>
                </a:extLst>
              </a:tr>
              <a:tr h="365125">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zh-TW" altLang="en-US" sz="2000" b="0" i="0" u="none" strike="noStrike" cap="none" normalizeH="0" baseline="0">
                          <a:ln>
                            <a:noFill/>
                          </a:ln>
                          <a:solidFill>
                            <a:srgbClr val="000000"/>
                          </a:solidFill>
                          <a:effectLst/>
                          <a:latin typeface="Calibri" pitchFamily="34" charset="0"/>
                          <a:ea typeface="新細明體" pitchFamily="18" charset="-120"/>
                        </a:rPr>
                        <a:t>志願積分</a:t>
                      </a:r>
                    </a:p>
                  </a:txBody>
                  <a:tcPr marL="91424" marR="914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BF5"/>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000" b="0" i="0" u="none" strike="noStrike" cap="none" normalizeH="0" baseline="0">
                          <a:ln>
                            <a:noFill/>
                          </a:ln>
                          <a:solidFill>
                            <a:srgbClr val="000000"/>
                          </a:solidFill>
                          <a:effectLst/>
                          <a:latin typeface="Calibri" pitchFamily="34" charset="0"/>
                          <a:ea typeface="新細明體" pitchFamily="18" charset="-120"/>
                        </a:rPr>
                        <a:t>15</a:t>
                      </a:r>
                      <a:endParaRPr kumimoji="0" lang="zh-TW" altLang="en-US" sz="2000" b="0" i="0" u="none" strike="noStrike" cap="none" normalizeH="0" baseline="0">
                        <a:ln>
                          <a:noFill/>
                        </a:ln>
                        <a:solidFill>
                          <a:srgbClr val="000000"/>
                        </a:solidFill>
                        <a:effectLst/>
                        <a:latin typeface="Calibri" pitchFamily="34" charset="0"/>
                        <a:ea typeface="新細明體" pitchFamily="18" charset="-120"/>
                      </a:endParaRPr>
                    </a:p>
                  </a:txBody>
                  <a:tcPr marL="91424" marR="914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C00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000" b="0" i="0" u="none" strike="noStrike" cap="none" normalizeH="0" baseline="0">
                          <a:ln>
                            <a:noFill/>
                          </a:ln>
                          <a:solidFill>
                            <a:srgbClr val="000000"/>
                          </a:solidFill>
                          <a:effectLst/>
                          <a:latin typeface="Calibri" pitchFamily="34" charset="0"/>
                          <a:ea typeface="新細明體" pitchFamily="18" charset="-120"/>
                        </a:rPr>
                        <a:t>15</a:t>
                      </a:r>
                      <a:endParaRPr kumimoji="0" lang="zh-TW" altLang="en-US" sz="2000" b="0" i="0" u="none" strike="noStrike" cap="none" normalizeH="0" baseline="0">
                        <a:ln>
                          <a:noFill/>
                        </a:ln>
                        <a:solidFill>
                          <a:srgbClr val="000000"/>
                        </a:solidFill>
                        <a:effectLst/>
                        <a:latin typeface="Calibri" pitchFamily="34" charset="0"/>
                        <a:ea typeface="新細明體" pitchFamily="18" charset="-120"/>
                      </a:endParaRPr>
                    </a:p>
                  </a:txBody>
                  <a:tcPr marL="91424" marR="914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C00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000" b="0" i="0" u="none" strike="noStrike" cap="none" normalizeH="0" baseline="0">
                          <a:ln>
                            <a:noFill/>
                          </a:ln>
                          <a:solidFill>
                            <a:srgbClr val="000000"/>
                          </a:solidFill>
                          <a:effectLst/>
                          <a:latin typeface="Calibri" pitchFamily="34" charset="0"/>
                          <a:ea typeface="新細明體" pitchFamily="18" charset="-120"/>
                        </a:rPr>
                        <a:t>15</a:t>
                      </a:r>
                      <a:endParaRPr kumimoji="0" lang="zh-TW" altLang="en-US" sz="2000" b="0" i="0" u="none" strike="noStrike" cap="none" normalizeH="0" baseline="0">
                        <a:ln>
                          <a:noFill/>
                        </a:ln>
                        <a:solidFill>
                          <a:srgbClr val="000000"/>
                        </a:solidFill>
                        <a:effectLst/>
                        <a:latin typeface="Calibri" pitchFamily="34" charset="0"/>
                        <a:ea typeface="新細明體" pitchFamily="18" charset="-120"/>
                      </a:endParaRPr>
                    </a:p>
                  </a:txBody>
                  <a:tcPr marL="91424" marR="914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C00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000" b="0" i="0" u="none" strike="noStrike" cap="none" normalizeH="0" baseline="0">
                          <a:ln>
                            <a:noFill/>
                          </a:ln>
                          <a:solidFill>
                            <a:srgbClr val="000000"/>
                          </a:solidFill>
                          <a:effectLst/>
                          <a:latin typeface="Calibri" pitchFamily="34" charset="0"/>
                          <a:ea typeface="新細明體" pitchFamily="18" charset="-120"/>
                        </a:rPr>
                        <a:t>15</a:t>
                      </a:r>
                      <a:endParaRPr kumimoji="0" lang="zh-TW" altLang="en-US" sz="2000" b="0" i="0" u="none" strike="noStrike" cap="none" normalizeH="0" baseline="0">
                        <a:ln>
                          <a:noFill/>
                        </a:ln>
                        <a:solidFill>
                          <a:srgbClr val="000000"/>
                        </a:solidFill>
                        <a:effectLst/>
                        <a:latin typeface="Calibri" pitchFamily="34" charset="0"/>
                        <a:ea typeface="新細明體" pitchFamily="18" charset="-120"/>
                      </a:endParaRPr>
                    </a:p>
                  </a:txBody>
                  <a:tcPr marL="91424" marR="914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C00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000" b="0" i="0" u="none" strike="noStrike" cap="none" normalizeH="0" baseline="0">
                          <a:ln>
                            <a:noFill/>
                          </a:ln>
                          <a:solidFill>
                            <a:srgbClr val="000000"/>
                          </a:solidFill>
                          <a:effectLst/>
                          <a:latin typeface="Calibri" pitchFamily="34" charset="0"/>
                          <a:ea typeface="新細明體" pitchFamily="18" charset="-120"/>
                        </a:rPr>
                        <a:t>15</a:t>
                      </a:r>
                      <a:endParaRPr kumimoji="0" lang="zh-TW" altLang="en-US" sz="2000" b="0" i="0" u="none" strike="noStrike" cap="none" normalizeH="0" baseline="0">
                        <a:ln>
                          <a:noFill/>
                        </a:ln>
                        <a:solidFill>
                          <a:srgbClr val="000000"/>
                        </a:solidFill>
                        <a:effectLst/>
                        <a:latin typeface="Calibri" pitchFamily="34" charset="0"/>
                        <a:ea typeface="新細明體" pitchFamily="18" charset="-120"/>
                      </a:endParaRPr>
                    </a:p>
                  </a:txBody>
                  <a:tcPr marL="91424" marR="914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C00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000" b="0" i="0" u="none" strike="noStrike" cap="none" normalizeH="0" baseline="0">
                          <a:ln>
                            <a:noFill/>
                          </a:ln>
                          <a:solidFill>
                            <a:srgbClr val="000000"/>
                          </a:solidFill>
                          <a:effectLst/>
                          <a:latin typeface="Calibri" pitchFamily="34" charset="0"/>
                          <a:ea typeface="新細明體" pitchFamily="18" charset="-120"/>
                        </a:rPr>
                        <a:t>15</a:t>
                      </a:r>
                      <a:endParaRPr kumimoji="0" lang="zh-TW" altLang="en-US" sz="2000" b="0" i="0" u="none" strike="noStrike" cap="none" normalizeH="0" baseline="0">
                        <a:ln>
                          <a:noFill/>
                        </a:ln>
                        <a:solidFill>
                          <a:srgbClr val="000000"/>
                        </a:solidFill>
                        <a:effectLst/>
                        <a:latin typeface="Calibri" pitchFamily="34" charset="0"/>
                        <a:ea typeface="新細明體" pitchFamily="18" charset="-120"/>
                      </a:endParaRPr>
                    </a:p>
                  </a:txBody>
                  <a:tcPr marL="91424" marR="914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C00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000" b="0" i="0" u="none" strike="noStrike" cap="none" normalizeH="0" baseline="0" dirty="0">
                          <a:ln>
                            <a:noFill/>
                          </a:ln>
                          <a:solidFill>
                            <a:srgbClr val="000000"/>
                          </a:solidFill>
                          <a:effectLst/>
                          <a:latin typeface="Calibri" pitchFamily="34" charset="0"/>
                          <a:ea typeface="新細明體" pitchFamily="18" charset="-120"/>
                        </a:rPr>
                        <a:t>15</a:t>
                      </a:r>
                      <a:endParaRPr kumimoji="0" lang="zh-TW" altLang="en-US" sz="2000" b="0" i="0" u="none" strike="noStrike" cap="none" normalizeH="0" baseline="0" dirty="0">
                        <a:ln>
                          <a:noFill/>
                        </a:ln>
                        <a:solidFill>
                          <a:srgbClr val="000000"/>
                        </a:solidFill>
                        <a:effectLst/>
                        <a:latin typeface="Calibri" pitchFamily="34" charset="0"/>
                        <a:ea typeface="新細明體" pitchFamily="18" charset="-120"/>
                      </a:endParaRPr>
                    </a:p>
                  </a:txBody>
                  <a:tcPr marL="91424" marR="914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C000"/>
                    </a:solidFill>
                  </a:tcPr>
                </a:tc>
                <a:extLst>
                  <a:ext uri="{0D108BD9-81ED-4DB2-BD59-A6C34878D82A}">
                    <a16:rowId xmlns:a16="http://schemas.microsoft.com/office/drawing/2014/main" val="10002"/>
                  </a:ext>
                </a:extLst>
              </a:tr>
            </a:tbl>
          </a:graphicData>
        </a:graphic>
      </p:graphicFrame>
      <p:sp>
        <p:nvSpPr>
          <p:cNvPr id="3" name="框架 2"/>
          <p:cNvSpPr/>
          <p:nvPr/>
        </p:nvSpPr>
        <p:spPr>
          <a:xfrm>
            <a:off x="4031009" y="3353300"/>
            <a:ext cx="647700" cy="431800"/>
          </a:xfrm>
          <a:prstGeom prst="fram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sz="1800">
              <a:solidFill>
                <a:schemeClr val="tx1"/>
              </a:solidFill>
            </a:endParaRPr>
          </a:p>
        </p:txBody>
      </p:sp>
      <p:sp>
        <p:nvSpPr>
          <p:cNvPr id="8" name="框架 7"/>
          <p:cNvSpPr/>
          <p:nvPr/>
        </p:nvSpPr>
        <p:spPr>
          <a:xfrm>
            <a:off x="5087938" y="3357563"/>
            <a:ext cx="647700" cy="431800"/>
          </a:xfrm>
          <a:prstGeom prst="fram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sz="1800">
              <a:solidFill>
                <a:schemeClr val="tx1"/>
              </a:solidFill>
            </a:endParaRPr>
          </a:p>
        </p:txBody>
      </p:sp>
      <p:sp>
        <p:nvSpPr>
          <p:cNvPr id="11" name="框架 10"/>
          <p:cNvSpPr/>
          <p:nvPr/>
        </p:nvSpPr>
        <p:spPr>
          <a:xfrm>
            <a:off x="6170493" y="3369320"/>
            <a:ext cx="3021850" cy="461786"/>
          </a:xfrm>
          <a:prstGeom prst="fram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sz="1800">
              <a:solidFill>
                <a:schemeClr val="tx1"/>
              </a:solidFill>
            </a:endParaRPr>
          </a:p>
        </p:txBody>
      </p:sp>
      <p:sp>
        <p:nvSpPr>
          <p:cNvPr id="12" name="框架 11"/>
          <p:cNvSpPr/>
          <p:nvPr/>
        </p:nvSpPr>
        <p:spPr>
          <a:xfrm>
            <a:off x="3863032" y="5805487"/>
            <a:ext cx="5329311" cy="576263"/>
          </a:xfrm>
          <a:prstGeom prst="fram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sz="1800">
              <a:solidFill>
                <a:schemeClr val="tx1"/>
              </a:solidFill>
            </a:endParaRPr>
          </a:p>
        </p:txBody>
      </p:sp>
      <p:sp>
        <p:nvSpPr>
          <p:cNvPr id="13" name="框架 12"/>
          <p:cNvSpPr/>
          <p:nvPr/>
        </p:nvSpPr>
        <p:spPr>
          <a:xfrm>
            <a:off x="9547942" y="5860227"/>
            <a:ext cx="649288" cy="431800"/>
          </a:xfrm>
          <a:prstGeom prst="fram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sz="1800">
              <a:solidFill>
                <a:schemeClr val="tx1"/>
              </a:solidFill>
            </a:endParaRPr>
          </a:p>
        </p:txBody>
      </p:sp>
      <p:sp>
        <p:nvSpPr>
          <p:cNvPr id="14" name="框架 13"/>
          <p:cNvSpPr/>
          <p:nvPr/>
        </p:nvSpPr>
        <p:spPr>
          <a:xfrm>
            <a:off x="10668694" y="5860227"/>
            <a:ext cx="647700" cy="431800"/>
          </a:xfrm>
          <a:prstGeom prst="fram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sz="1800">
              <a:solidFill>
                <a:schemeClr val="tx1"/>
              </a:solidFill>
            </a:endParaRPr>
          </a:p>
        </p:txBody>
      </p:sp>
    </p:spTree>
    <p:custDataLst>
      <p:tags r:id="rId1"/>
    </p:custDataLst>
    <p:extLst>
      <p:ext uri="{BB962C8B-B14F-4D97-AF65-F5344CB8AC3E}">
        <p14:creationId xmlns:p14="http://schemas.microsoft.com/office/powerpoint/2010/main" val="3889213649"/>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11"/>
          <p:cNvSpPr>
            <a:spLocks noChangeArrowheads="1"/>
          </p:cNvSpPr>
          <p:nvPr/>
        </p:nvSpPr>
        <p:spPr bwMode="auto">
          <a:xfrm>
            <a:off x="1817688" y="1943100"/>
            <a:ext cx="6119812" cy="579438"/>
          </a:xfrm>
          <a:prstGeom prst="rect">
            <a:avLst/>
          </a:prstGeom>
          <a:solidFill>
            <a:schemeClr val="bg1"/>
          </a:solidFill>
          <a:ln w="9525">
            <a:noFill/>
            <a:miter lim="800000"/>
            <a:headEnd/>
            <a:tailEnd/>
          </a:ln>
          <a:effectLst>
            <a:prstShdw prst="shdw17" dist="17961" dir="2700000">
              <a:srgbClr val="5C7A00"/>
            </a:prstShdw>
          </a:effectLst>
        </p:spPr>
        <p:txBody>
          <a:bodyPr>
            <a:spAutoFit/>
          </a:bodyPr>
          <a:lstStyle/>
          <a:p>
            <a:pPr eaLnBrk="1" hangingPunct="1"/>
            <a:r>
              <a:rPr kumimoji="0" lang="zh-TW" altLang="en-US">
                <a:solidFill>
                  <a:srgbClr val="0000FF"/>
                </a:solidFill>
                <a:latin typeface="標楷體" pitchFamily="65" charset="-120"/>
                <a:ea typeface="標楷體" pitchFamily="65" charset="-120"/>
              </a:rPr>
              <a:t>技巧一：</a:t>
            </a:r>
            <a:r>
              <a:rPr kumimoji="0" lang="zh-TW" altLang="en-US">
                <a:solidFill>
                  <a:srgbClr val="FF0000"/>
                </a:solidFill>
                <a:latin typeface="標楷體" pitchFamily="65" charset="-120"/>
                <a:ea typeface="標楷體" pitchFamily="65" charset="-120"/>
              </a:rPr>
              <a:t>同群連續填</a:t>
            </a:r>
            <a:r>
              <a:rPr kumimoji="0" lang="zh-TW" altLang="en-US">
                <a:solidFill>
                  <a:srgbClr val="0000FF"/>
                </a:solidFill>
                <a:latin typeface="標楷體" pitchFamily="65" charset="-120"/>
                <a:ea typeface="標楷體" pitchFamily="65" charset="-120"/>
              </a:rPr>
              <a:t>同分</a:t>
            </a:r>
          </a:p>
        </p:txBody>
      </p:sp>
      <p:graphicFrame>
        <p:nvGraphicFramePr>
          <p:cNvPr id="326660" name="Group 4"/>
          <p:cNvGraphicFramePr>
            <a:graphicFrameLocks noGrp="1"/>
          </p:cNvGraphicFramePr>
          <p:nvPr/>
        </p:nvGraphicFramePr>
        <p:xfrm>
          <a:off x="1919288" y="3789363"/>
          <a:ext cx="8424862" cy="1828800"/>
        </p:xfrm>
        <a:graphic>
          <a:graphicData uri="http://schemas.openxmlformats.org/drawingml/2006/table">
            <a:tbl>
              <a:tblPr/>
              <a:tblGrid>
                <a:gridCol w="1573212">
                  <a:extLst>
                    <a:ext uri="{9D8B030D-6E8A-4147-A177-3AD203B41FA5}">
                      <a16:colId xmlns:a16="http://schemas.microsoft.com/office/drawing/2014/main" val="20000"/>
                    </a:ext>
                  </a:extLst>
                </a:gridCol>
                <a:gridCol w="1143000">
                  <a:extLst>
                    <a:ext uri="{9D8B030D-6E8A-4147-A177-3AD203B41FA5}">
                      <a16:colId xmlns:a16="http://schemas.microsoft.com/office/drawing/2014/main" val="20001"/>
                    </a:ext>
                  </a:extLst>
                </a:gridCol>
                <a:gridCol w="1141413">
                  <a:extLst>
                    <a:ext uri="{9D8B030D-6E8A-4147-A177-3AD203B41FA5}">
                      <a16:colId xmlns:a16="http://schemas.microsoft.com/office/drawing/2014/main" val="20002"/>
                    </a:ext>
                  </a:extLst>
                </a:gridCol>
                <a:gridCol w="1141412">
                  <a:extLst>
                    <a:ext uri="{9D8B030D-6E8A-4147-A177-3AD203B41FA5}">
                      <a16:colId xmlns:a16="http://schemas.microsoft.com/office/drawing/2014/main" val="20003"/>
                    </a:ext>
                  </a:extLst>
                </a:gridCol>
                <a:gridCol w="1141413">
                  <a:extLst>
                    <a:ext uri="{9D8B030D-6E8A-4147-A177-3AD203B41FA5}">
                      <a16:colId xmlns:a16="http://schemas.microsoft.com/office/drawing/2014/main" val="20004"/>
                    </a:ext>
                  </a:extLst>
                </a:gridCol>
                <a:gridCol w="1143000">
                  <a:extLst>
                    <a:ext uri="{9D8B030D-6E8A-4147-A177-3AD203B41FA5}">
                      <a16:colId xmlns:a16="http://schemas.microsoft.com/office/drawing/2014/main" val="20005"/>
                    </a:ext>
                  </a:extLst>
                </a:gridCol>
                <a:gridCol w="1141412">
                  <a:extLst>
                    <a:ext uri="{9D8B030D-6E8A-4147-A177-3AD203B41FA5}">
                      <a16:colId xmlns:a16="http://schemas.microsoft.com/office/drawing/2014/main" val="20006"/>
                    </a:ext>
                  </a:extLst>
                </a:gridCol>
              </a:tblGrid>
              <a:tr h="274638">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1" lang="zh-TW" altLang="en-US" sz="3600" b="0" i="0" u="none" strike="noStrike" cap="none" normalizeH="0" baseline="0">
                          <a:ln>
                            <a:noFill/>
                          </a:ln>
                          <a:solidFill>
                            <a:schemeClr val="tx1"/>
                          </a:solidFill>
                          <a:effectLst/>
                          <a:latin typeface="標楷體" pitchFamily="65" charset="-120"/>
                          <a:ea typeface="標楷體" pitchFamily="65" charset="-120"/>
                        </a:rPr>
                        <a:t>志願數</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en-US" altLang="zh-TW" sz="3600" b="0" i="0" u="none" strike="noStrike" cap="none" normalizeH="0" baseline="0">
                          <a:ln>
                            <a:noFill/>
                          </a:ln>
                          <a:solidFill>
                            <a:schemeClr val="tx1"/>
                          </a:solidFill>
                          <a:effectLst/>
                          <a:latin typeface="標楷體" pitchFamily="65" charset="-120"/>
                          <a:ea typeface="標楷體" pitchFamily="65" charset="-120"/>
                        </a:rPr>
                        <a:t>1</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en-US" altLang="zh-TW" sz="3600" b="0" i="0" u="none" strike="noStrike" cap="none" normalizeH="0" baseline="0">
                          <a:ln>
                            <a:noFill/>
                          </a:ln>
                          <a:solidFill>
                            <a:schemeClr val="tx1"/>
                          </a:solidFill>
                          <a:effectLst/>
                          <a:latin typeface="標楷體" pitchFamily="65" charset="-120"/>
                          <a:ea typeface="標楷體" pitchFamily="65" charset="-120"/>
                        </a:rPr>
                        <a:t>2</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en-US" altLang="zh-TW" sz="3600" b="0" i="0" u="none" strike="noStrike" cap="none" normalizeH="0" baseline="0">
                          <a:ln>
                            <a:noFill/>
                          </a:ln>
                          <a:solidFill>
                            <a:schemeClr val="tx1"/>
                          </a:solidFill>
                          <a:effectLst/>
                          <a:latin typeface="標楷體" pitchFamily="65" charset="-120"/>
                          <a:ea typeface="標楷體" pitchFamily="65" charset="-120"/>
                        </a:rPr>
                        <a:t>3</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en-US" altLang="zh-TW" sz="3600" b="0" i="0" u="none" strike="noStrike" cap="none" normalizeH="0" baseline="0">
                          <a:ln>
                            <a:noFill/>
                          </a:ln>
                          <a:solidFill>
                            <a:schemeClr val="tx1"/>
                          </a:solidFill>
                          <a:effectLst/>
                          <a:latin typeface="標楷體" pitchFamily="65" charset="-120"/>
                          <a:ea typeface="標楷體" pitchFamily="65" charset="-120"/>
                        </a:rPr>
                        <a:t>4</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en-US" altLang="zh-TW" sz="3600" b="0" i="0" u="none" strike="noStrike" cap="none" normalizeH="0" baseline="0">
                          <a:ln>
                            <a:noFill/>
                          </a:ln>
                          <a:solidFill>
                            <a:schemeClr val="tx1"/>
                          </a:solidFill>
                          <a:effectLst/>
                          <a:latin typeface="標楷體" pitchFamily="65" charset="-120"/>
                          <a:ea typeface="標楷體" pitchFamily="65" charset="-120"/>
                        </a:rPr>
                        <a:t>5</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en-US" altLang="zh-TW" sz="3600" b="0" i="0" u="none" strike="noStrike" cap="none" normalizeH="0" baseline="0">
                          <a:ln>
                            <a:noFill/>
                          </a:ln>
                          <a:solidFill>
                            <a:schemeClr val="tx1"/>
                          </a:solidFill>
                          <a:effectLst/>
                          <a:latin typeface="標楷體" pitchFamily="65" charset="-120"/>
                          <a:ea typeface="標楷體" pitchFamily="65" charset="-120"/>
                        </a:rPr>
                        <a:t>6</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1160463">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zh-TW" altLang="en-US" sz="3600" b="0" i="0" u="none" strike="noStrike" cap="none" normalizeH="0" baseline="0">
                          <a:ln>
                            <a:noFill/>
                          </a:ln>
                          <a:solidFill>
                            <a:schemeClr val="tx1"/>
                          </a:solidFill>
                          <a:effectLst/>
                          <a:latin typeface="標楷體" pitchFamily="65" charset="-120"/>
                          <a:ea typeface="標楷體" pitchFamily="65" charset="-120"/>
                        </a:rPr>
                        <a:t>志願序</a:t>
                      </a:r>
                      <a:br>
                        <a:rPr kumimoji="1" lang="zh-TW" altLang="en-US" sz="3600" b="0" i="0" u="none" strike="noStrike" cap="none" normalizeH="0" baseline="0">
                          <a:ln>
                            <a:noFill/>
                          </a:ln>
                          <a:solidFill>
                            <a:schemeClr val="tx1"/>
                          </a:solidFill>
                          <a:effectLst/>
                          <a:latin typeface="標楷體" pitchFamily="65" charset="-120"/>
                          <a:ea typeface="標楷體" pitchFamily="65" charset="-120"/>
                        </a:rPr>
                      </a:br>
                      <a:r>
                        <a:rPr kumimoji="1" lang="zh-TW" altLang="en-US" sz="3600" b="0" i="0" u="none" strike="noStrike" cap="none" normalizeH="0" baseline="0">
                          <a:ln>
                            <a:noFill/>
                          </a:ln>
                          <a:solidFill>
                            <a:schemeClr val="tx1"/>
                          </a:solidFill>
                          <a:effectLst/>
                          <a:latin typeface="標楷體" pitchFamily="65" charset="-120"/>
                          <a:ea typeface="標楷體" pitchFamily="65" charset="-120"/>
                        </a:rPr>
                        <a:t>校科</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zh-TW" altLang="en-US" sz="3600" b="0" i="0" u="none" strike="noStrike" cap="none" normalizeH="0" baseline="0">
                          <a:ln>
                            <a:noFill/>
                          </a:ln>
                          <a:solidFill>
                            <a:schemeClr val="tx1"/>
                          </a:solidFill>
                          <a:effectLst/>
                          <a:latin typeface="標楷體" pitchFamily="65" charset="-120"/>
                          <a:ea typeface="標楷體" pitchFamily="65" charset="-120"/>
                        </a:rPr>
                        <a:t>□</a:t>
                      </a:r>
                      <a:endParaRPr kumimoji="1" lang="en-US" altLang="zh-TW" sz="3600" b="0" i="0" u="none" strike="noStrike" cap="none" normalizeH="0" baseline="0">
                        <a:ln>
                          <a:noFill/>
                        </a:ln>
                        <a:solidFill>
                          <a:schemeClr val="tx1"/>
                        </a:solidFill>
                        <a:effectLst/>
                        <a:latin typeface="標楷體" pitchFamily="65" charset="-120"/>
                        <a:ea typeface="標楷體" pitchFamily="65" charset="-120"/>
                      </a:endParaRPr>
                    </a:p>
                    <a:p>
                      <a:pPr marL="0" marR="0" lvl="0" indent="0" algn="ctr" defTabSz="914400" rtl="0" eaLnBrk="1" fontAlgn="ctr" latinLnBrk="0" hangingPunct="1">
                        <a:lnSpc>
                          <a:spcPct val="100000"/>
                        </a:lnSpc>
                        <a:spcBef>
                          <a:spcPct val="0"/>
                        </a:spcBef>
                        <a:spcAft>
                          <a:spcPct val="0"/>
                        </a:spcAft>
                        <a:buClrTx/>
                        <a:buSzTx/>
                        <a:buFontTx/>
                        <a:buNone/>
                        <a:tabLst/>
                      </a:pPr>
                      <a:r>
                        <a:rPr kumimoji="1" lang="zh-TW" altLang="en-US" sz="3600" b="0" i="0" u="none" strike="noStrike" cap="none" normalizeH="0" baseline="0">
                          <a:ln>
                            <a:noFill/>
                          </a:ln>
                          <a:solidFill>
                            <a:schemeClr val="tx1"/>
                          </a:solidFill>
                          <a:effectLst/>
                          <a:latin typeface="標楷體" pitchFamily="65" charset="-120"/>
                          <a:ea typeface="標楷體" pitchFamily="65" charset="-120"/>
                        </a:rPr>
                        <a:t>國貿</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zh-TW" altLang="en-US" sz="3600" b="0" i="0" u="none" strike="noStrike" cap="none" normalizeH="0" baseline="0">
                          <a:ln>
                            <a:noFill/>
                          </a:ln>
                          <a:solidFill>
                            <a:schemeClr val="tx1"/>
                          </a:solidFill>
                          <a:effectLst/>
                          <a:latin typeface="標楷體" pitchFamily="65" charset="-120"/>
                          <a:ea typeface="標楷體" pitchFamily="65" charset="-120"/>
                        </a:rPr>
                        <a:t>□</a:t>
                      </a:r>
                      <a:endParaRPr kumimoji="1" lang="en-US" altLang="zh-TW" sz="3600" b="0" i="0" u="none" strike="noStrike" cap="none" normalizeH="0" baseline="0">
                        <a:ln>
                          <a:noFill/>
                        </a:ln>
                        <a:solidFill>
                          <a:schemeClr val="tx1"/>
                        </a:solidFill>
                        <a:effectLst/>
                        <a:latin typeface="標楷體" pitchFamily="65" charset="-120"/>
                        <a:ea typeface="標楷體" pitchFamily="65" charset="-120"/>
                      </a:endParaRPr>
                    </a:p>
                    <a:p>
                      <a:pPr marL="0" marR="0" lvl="0" indent="0" algn="ctr" defTabSz="914400" rtl="0" eaLnBrk="1" fontAlgn="ctr" latinLnBrk="0" hangingPunct="1">
                        <a:lnSpc>
                          <a:spcPct val="100000"/>
                        </a:lnSpc>
                        <a:spcBef>
                          <a:spcPct val="0"/>
                        </a:spcBef>
                        <a:spcAft>
                          <a:spcPct val="0"/>
                        </a:spcAft>
                        <a:buClrTx/>
                        <a:buSzTx/>
                        <a:buFontTx/>
                        <a:buNone/>
                        <a:tabLst/>
                      </a:pPr>
                      <a:r>
                        <a:rPr kumimoji="1" lang="zh-TW" altLang="en-US" sz="3600" b="0" i="0" u="none" strike="noStrike" cap="none" normalizeH="0" baseline="0">
                          <a:ln>
                            <a:noFill/>
                          </a:ln>
                          <a:solidFill>
                            <a:schemeClr val="tx1"/>
                          </a:solidFill>
                          <a:effectLst/>
                          <a:latin typeface="標楷體" pitchFamily="65" charset="-120"/>
                          <a:ea typeface="標楷體" pitchFamily="65" charset="-120"/>
                        </a:rPr>
                        <a:t>資料</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zh-TW" altLang="en-US" sz="3600" b="0" i="0" u="none" strike="noStrike" cap="none" normalizeH="0" baseline="0">
                          <a:ln>
                            <a:noFill/>
                          </a:ln>
                          <a:solidFill>
                            <a:schemeClr val="tx1"/>
                          </a:solidFill>
                          <a:effectLst/>
                          <a:latin typeface="標楷體" pitchFamily="65" charset="-120"/>
                          <a:ea typeface="標楷體" pitchFamily="65" charset="-120"/>
                        </a:rPr>
                        <a:t>□</a:t>
                      </a:r>
                      <a:endParaRPr kumimoji="1" lang="en-US" altLang="zh-TW" sz="3600" b="0" i="0" u="none" strike="noStrike" cap="none" normalizeH="0" baseline="0">
                        <a:ln>
                          <a:noFill/>
                        </a:ln>
                        <a:solidFill>
                          <a:schemeClr val="tx1"/>
                        </a:solidFill>
                        <a:effectLst/>
                        <a:latin typeface="標楷體" pitchFamily="65" charset="-120"/>
                        <a:ea typeface="標楷體" pitchFamily="65" charset="-120"/>
                      </a:endParaRPr>
                    </a:p>
                    <a:p>
                      <a:pPr marL="0" marR="0" lvl="0" indent="0" algn="ctr" defTabSz="914400" rtl="0" eaLnBrk="1" fontAlgn="ctr" latinLnBrk="0" hangingPunct="1">
                        <a:lnSpc>
                          <a:spcPct val="100000"/>
                        </a:lnSpc>
                        <a:spcBef>
                          <a:spcPct val="0"/>
                        </a:spcBef>
                        <a:spcAft>
                          <a:spcPct val="0"/>
                        </a:spcAft>
                        <a:buClrTx/>
                        <a:buSzTx/>
                        <a:buFontTx/>
                        <a:buNone/>
                        <a:tabLst/>
                      </a:pPr>
                      <a:r>
                        <a:rPr kumimoji="1" lang="zh-TW" altLang="en-US" sz="3600" b="0" i="0" u="none" strike="noStrike" cap="none" normalizeH="0" baseline="0">
                          <a:ln>
                            <a:noFill/>
                          </a:ln>
                          <a:solidFill>
                            <a:schemeClr val="tx1"/>
                          </a:solidFill>
                          <a:effectLst/>
                          <a:latin typeface="標楷體" pitchFamily="65" charset="-120"/>
                          <a:ea typeface="標楷體" pitchFamily="65" charset="-120"/>
                        </a:rPr>
                        <a:t>電商</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zh-TW" altLang="en-US" sz="3600" b="0" i="0" u="none" strike="noStrike" cap="none" normalizeH="0" baseline="0">
                          <a:ln>
                            <a:noFill/>
                          </a:ln>
                          <a:solidFill>
                            <a:schemeClr val="tx1"/>
                          </a:solidFill>
                          <a:effectLst/>
                          <a:latin typeface="標楷體" pitchFamily="65" charset="-120"/>
                          <a:ea typeface="標楷體" pitchFamily="65" charset="-120"/>
                        </a:rPr>
                        <a:t>□</a:t>
                      </a:r>
                      <a:endParaRPr kumimoji="1" lang="en-US" altLang="zh-TW" sz="3600" b="0" i="0" u="none" strike="noStrike" cap="none" normalizeH="0" baseline="0">
                        <a:ln>
                          <a:noFill/>
                        </a:ln>
                        <a:solidFill>
                          <a:schemeClr val="tx1"/>
                        </a:solidFill>
                        <a:effectLst/>
                        <a:latin typeface="標楷體" pitchFamily="65" charset="-120"/>
                        <a:ea typeface="標楷體" pitchFamily="65" charset="-120"/>
                      </a:endParaRPr>
                    </a:p>
                    <a:p>
                      <a:pPr marL="0" marR="0" lvl="0" indent="0" algn="ctr" defTabSz="914400" rtl="0" eaLnBrk="1" fontAlgn="ctr" latinLnBrk="0" hangingPunct="1">
                        <a:lnSpc>
                          <a:spcPct val="100000"/>
                        </a:lnSpc>
                        <a:spcBef>
                          <a:spcPct val="0"/>
                        </a:spcBef>
                        <a:spcAft>
                          <a:spcPct val="0"/>
                        </a:spcAft>
                        <a:buClrTx/>
                        <a:buSzTx/>
                        <a:buFontTx/>
                        <a:buNone/>
                        <a:tabLst/>
                      </a:pPr>
                      <a:r>
                        <a:rPr kumimoji="1" lang="zh-TW" altLang="en-US" sz="3600" b="0" i="0" u="none" strike="noStrike" cap="none" normalizeH="0" baseline="0">
                          <a:ln>
                            <a:noFill/>
                          </a:ln>
                          <a:solidFill>
                            <a:schemeClr val="tx1"/>
                          </a:solidFill>
                          <a:effectLst/>
                          <a:latin typeface="標楷體" pitchFamily="65" charset="-120"/>
                          <a:ea typeface="標楷體" pitchFamily="65" charset="-120"/>
                        </a:rPr>
                        <a:t>商經</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zh-TW" altLang="en-US" sz="3600" b="0" i="0" u="none" strike="noStrike" cap="none" normalizeH="0" baseline="0">
                          <a:ln>
                            <a:noFill/>
                          </a:ln>
                          <a:solidFill>
                            <a:schemeClr val="tx1"/>
                          </a:solidFill>
                          <a:effectLst/>
                          <a:latin typeface="標楷體" pitchFamily="65" charset="-120"/>
                          <a:ea typeface="標楷體" pitchFamily="65" charset="-120"/>
                        </a:rPr>
                        <a:t>□</a:t>
                      </a:r>
                      <a:endParaRPr kumimoji="1" lang="en-US" altLang="zh-TW" sz="3600" b="0" i="0" u="none" strike="noStrike" cap="none" normalizeH="0" baseline="0">
                        <a:ln>
                          <a:noFill/>
                        </a:ln>
                        <a:solidFill>
                          <a:schemeClr val="tx1"/>
                        </a:solidFill>
                        <a:effectLst/>
                        <a:latin typeface="標楷體" pitchFamily="65" charset="-120"/>
                        <a:ea typeface="標楷體" pitchFamily="65" charset="-120"/>
                      </a:endParaRPr>
                    </a:p>
                    <a:p>
                      <a:pPr marL="0" marR="0" lvl="0" indent="0" algn="ctr" defTabSz="914400" rtl="0" eaLnBrk="1" fontAlgn="ctr" latinLnBrk="0" hangingPunct="1">
                        <a:lnSpc>
                          <a:spcPct val="100000"/>
                        </a:lnSpc>
                        <a:spcBef>
                          <a:spcPct val="0"/>
                        </a:spcBef>
                        <a:spcAft>
                          <a:spcPct val="0"/>
                        </a:spcAft>
                        <a:buClrTx/>
                        <a:buSzTx/>
                        <a:buFontTx/>
                        <a:buNone/>
                        <a:tabLst/>
                      </a:pPr>
                      <a:r>
                        <a:rPr kumimoji="1" lang="zh-TW" altLang="en-US" sz="3600" b="0" i="0" u="none" strike="noStrike" cap="none" normalizeH="0" baseline="0">
                          <a:ln>
                            <a:noFill/>
                          </a:ln>
                          <a:solidFill>
                            <a:schemeClr val="tx1"/>
                          </a:solidFill>
                          <a:effectLst/>
                          <a:latin typeface="標楷體" pitchFamily="65" charset="-120"/>
                          <a:ea typeface="標楷體" pitchFamily="65" charset="-120"/>
                        </a:rPr>
                        <a:t>國貿</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zh-TW" altLang="en-US" sz="3600" b="0" i="0" u="none" strike="noStrike" cap="none" normalizeH="0" baseline="0">
                          <a:ln>
                            <a:noFill/>
                          </a:ln>
                          <a:solidFill>
                            <a:schemeClr val="tx1"/>
                          </a:solidFill>
                          <a:effectLst/>
                          <a:latin typeface="標楷體" pitchFamily="65" charset="-120"/>
                          <a:ea typeface="標楷體" pitchFamily="65" charset="-120"/>
                        </a:rPr>
                        <a:t>□</a:t>
                      </a:r>
                      <a:endParaRPr kumimoji="1" lang="en-US" altLang="zh-TW" sz="3600" b="0" i="0" u="none" strike="noStrike" cap="none" normalizeH="0" baseline="0">
                        <a:ln>
                          <a:noFill/>
                        </a:ln>
                        <a:solidFill>
                          <a:schemeClr val="tx1"/>
                        </a:solidFill>
                        <a:effectLst/>
                        <a:latin typeface="標楷體" pitchFamily="65" charset="-120"/>
                        <a:ea typeface="標楷體" pitchFamily="65" charset="-120"/>
                      </a:endParaRPr>
                    </a:p>
                    <a:p>
                      <a:pPr marL="0" marR="0" lvl="0" indent="0" algn="ctr" defTabSz="914400" rtl="0" eaLnBrk="1" fontAlgn="ctr" latinLnBrk="0" hangingPunct="1">
                        <a:lnSpc>
                          <a:spcPct val="100000"/>
                        </a:lnSpc>
                        <a:spcBef>
                          <a:spcPct val="0"/>
                        </a:spcBef>
                        <a:spcAft>
                          <a:spcPct val="0"/>
                        </a:spcAft>
                        <a:buClrTx/>
                        <a:buSzTx/>
                        <a:buFontTx/>
                        <a:buNone/>
                        <a:tabLst/>
                      </a:pPr>
                      <a:r>
                        <a:rPr kumimoji="1" lang="zh-TW" altLang="en-US" sz="3600" b="0" i="0" u="none" strike="noStrike" cap="none" normalizeH="0" baseline="0">
                          <a:ln>
                            <a:noFill/>
                          </a:ln>
                          <a:solidFill>
                            <a:schemeClr val="tx1"/>
                          </a:solidFill>
                          <a:effectLst/>
                          <a:latin typeface="標楷體" pitchFamily="65" charset="-120"/>
                          <a:ea typeface="標楷體" pitchFamily="65" charset="-120"/>
                        </a:rPr>
                        <a:t>商經</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152606" name="Oval 86"/>
          <p:cNvSpPr>
            <a:spLocks noChangeArrowheads="1"/>
          </p:cNvSpPr>
          <p:nvPr/>
        </p:nvSpPr>
        <p:spPr bwMode="auto">
          <a:xfrm>
            <a:off x="3359151" y="3860800"/>
            <a:ext cx="6913563" cy="1727200"/>
          </a:xfrm>
          <a:prstGeom prst="ellipse">
            <a:avLst/>
          </a:prstGeom>
          <a:noFill/>
          <a:ln w="19050">
            <a:solidFill>
              <a:srgbClr val="FF0000"/>
            </a:solidFill>
            <a:round/>
            <a:headEnd/>
            <a:tailEnd/>
          </a:ln>
          <a:effectLst>
            <a:prstShdw prst="shdw17" dist="17961" dir="2700000">
              <a:srgbClr val="990000">
                <a:alpha val="50000"/>
              </a:srgbClr>
            </a:prstShdw>
          </a:effectLst>
        </p:spPr>
        <p:txBody>
          <a:bodyPr wrap="none" anchor="ctr"/>
          <a:lstStyle/>
          <a:p>
            <a:pPr eaLnBrk="1" hangingPunct="1"/>
            <a:endParaRPr lang="zh-TW" altLang="zh-TW" b="1"/>
          </a:p>
        </p:txBody>
      </p:sp>
      <p:sp>
        <p:nvSpPr>
          <p:cNvPr id="131160" name="Text Box 88"/>
          <p:cNvSpPr txBox="1">
            <a:spLocks noChangeArrowheads="1"/>
          </p:cNvSpPr>
          <p:nvPr/>
        </p:nvSpPr>
        <p:spPr bwMode="auto">
          <a:xfrm>
            <a:off x="3884613" y="6100764"/>
            <a:ext cx="4824412" cy="579437"/>
          </a:xfrm>
          <a:prstGeom prst="rect">
            <a:avLst/>
          </a:prstGeom>
          <a:noFill/>
          <a:ln w="9525">
            <a:noFill/>
            <a:miter lim="800000"/>
            <a:headEnd/>
            <a:tailEnd/>
          </a:ln>
          <a:effectLst>
            <a:prstShdw prst="shdw17" dist="17961" dir="2700000">
              <a:schemeClr val="accent1">
                <a:gamma/>
                <a:shade val="60000"/>
                <a:invGamma/>
                <a:alpha val="50000"/>
              </a:schemeClr>
            </a:prstShdw>
          </a:effectLst>
        </p:spPr>
        <p:txBody>
          <a:bodyPr>
            <a:spAutoFit/>
          </a:bodyPr>
          <a:lstStyle>
            <a:lvl1pPr eaLnBrk="0" hangingPunct="0">
              <a:defRPr kumimoji="1" sz="3200">
                <a:solidFill>
                  <a:schemeClr val="tx1"/>
                </a:solidFill>
                <a:latin typeface="Calibri" panose="020F0502020204030204" pitchFamily="34" charset="0"/>
                <a:ea typeface="新細明體" panose="02020500000000000000" pitchFamily="18" charset="-120"/>
              </a:defRPr>
            </a:lvl1pPr>
            <a:lvl2pPr marL="742950" indent="-285750" eaLnBrk="0" hangingPunct="0">
              <a:defRPr kumimoji="1" sz="3200">
                <a:solidFill>
                  <a:schemeClr val="tx1"/>
                </a:solidFill>
                <a:latin typeface="Calibri" panose="020F0502020204030204" pitchFamily="34" charset="0"/>
                <a:ea typeface="新細明體" panose="02020500000000000000" pitchFamily="18" charset="-120"/>
              </a:defRPr>
            </a:lvl2pPr>
            <a:lvl3pPr marL="1143000" indent="-228600" eaLnBrk="0" hangingPunct="0">
              <a:defRPr kumimoji="1" sz="3200">
                <a:solidFill>
                  <a:schemeClr val="tx1"/>
                </a:solidFill>
                <a:latin typeface="Calibri" panose="020F0502020204030204" pitchFamily="34" charset="0"/>
                <a:ea typeface="新細明體" panose="02020500000000000000" pitchFamily="18" charset="-120"/>
              </a:defRPr>
            </a:lvl3pPr>
            <a:lvl4pPr marL="1600200" indent="-228600" eaLnBrk="0" hangingPunct="0">
              <a:defRPr kumimoji="1" sz="3200">
                <a:solidFill>
                  <a:schemeClr val="tx1"/>
                </a:solidFill>
                <a:latin typeface="Calibri" panose="020F0502020204030204" pitchFamily="34" charset="0"/>
                <a:ea typeface="新細明體" panose="02020500000000000000" pitchFamily="18" charset="-120"/>
              </a:defRPr>
            </a:lvl4pPr>
            <a:lvl5pPr marL="2057400" indent="-228600" eaLnBrk="0" hangingPunct="0">
              <a:defRPr kumimoji="1" sz="32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9pPr>
          </a:lstStyle>
          <a:p>
            <a:pPr eaLnBrk="1" hangingPunct="1">
              <a:spcBef>
                <a:spcPct val="50000"/>
              </a:spcBef>
              <a:defRPr/>
            </a:pPr>
            <a:r>
              <a:rPr kumimoji="0" lang="zh-TW" altLang="en-US" b="1" dirty="0">
                <a:solidFill>
                  <a:srgbClr val="FF0000"/>
                </a:solidFill>
                <a:latin typeface="標楷體" panose="03000509000000000000" pitchFamily="65" charset="-120"/>
                <a:ea typeface="標楷體" panose="03000509000000000000" pitchFamily="65" charset="-120"/>
                <a:cs typeface="微軟正黑體" panose="020B0604030504040204" pitchFamily="34" charset="-120"/>
              </a:rPr>
              <a:t>同群連續填</a:t>
            </a:r>
            <a:r>
              <a:rPr kumimoji="0" lang="zh-TW" altLang="en-US" b="1" dirty="0">
                <a:latin typeface="標楷體" panose="03000509000000000000" pitchFamily="65" charset="-120"/>
                <a:ea typeface="標楷體" panose="03000509000000000000" pitchFamily="65" charset="-120"/>
                <a:cs typeface="微軟正黑體" panose="020B0604030504040204" pitchFamily="34" charset="-120"/>
              </a:rPr>
              <a:t>同志願分</a:t>
            </a:r>
          </a:p>
        </p:txBody>
      </p:sp>
      <p:sp>
        <p:nvSpPr>
          <p:cNvPr id="131161" name="Text Box 89"/>
          <p:cNvSpPr txBox="1">
            <a:spLocks noChangeArrowheads="1"/>
          </p:cNvSpPr>
          <p:nvPr/>
        </p:nvSpPr>
        <p:spPr bwMode="auto">
          <a:xfrm>
            <a:off x="6383339" y="5661025"/>
            <a:ext cx="1081087" cy="579438"/>
          </a:xfrm>
          <a:prstGeom prst="rect">
            <a:avLst/>
          </a:prstGeom>
          <a:noFill/>
          <a:ln w="9525">
            <a:noFill/>
            <a:miter lim="800000"/>
            <a:headEnd/>
            <a:tailEnd/>
          </a:ln>
          <a:effectLst>
            <a:prstShdw prst="shdw17" dist="17961" dir="2700000">
              <a:schemeClr val="accent1">
                <a:gamma/>
                <a:shade val="60000"/>
                <a:invGamma/>
                <a:alpha val="50000"/>
              </a:schemeClr>
            </a:prstShdw>
          </a:effectLst>
        </p:spPr>
        <p:txBody>
          <a:bodyPr>
            <a:spAutoFit/>
          </a:bodyPr>
          <a:lstStyle>
            <a:lvl1pPr>
              <a:defRPr kumimoji="1">
                <a:solidFill>
                  <a:schemeClr val="tx1"/>
                </a:solidFill>
                <a:latin typeface="Calibri" pitchFamily="34" charset="0"/>
                <a:ea typeface="新細明體" pitchFamily="18" charset="-120"/>
              </a:defRPr>
            </a:lvl1pPr>
            <a:lvl2pPr marL="742950" indent="-285750">
              <a:defRPr kumimoji="1">
                <a:solidFill>
                  <a:schemeClr val="tx1"/>
                </a:solidFill>
                <a:latin typeface="Calibri" pitchFamily="34" charset="0"/>
                <a:ea typeface="新細明體" pitchFamily="18" charset="-120"/>
              </a:defRPr>
            </a:lvl2pPr>
            <a:lvl3pPr marL="1143000" indent="-228600">
              <a:defRPr kumimoji="1">
                <a:solidFill>
                  <a:schemeClr val="tx1"/>
                </a:solidFill>
                <a:latin typeface="Calibri" pitchFamily="34" charset="0"/>
                <a:ea typeface="新細明體" pitchFamily="18" charset="-120"/>
              </a:defRPr>
            </a:lvl3pPr>
            <a:lvl4pPr marL="1600200" indent="-228600">
              <a:defRPr kumimoji="1">
                <a:solidFill>
                  <a:schemeClr val="tx1"/>
                </a:solidFill>
                <a:latin typeface="Calibri" pitchFamily="34" charset="0"/>
                <a:ea typeface="新細明體" pitchFamily="18" charset="-120"/>
              </a:defRPr>
            </a:lvl4pPr>
            <a:lvl5pPr marL="2057400" indent="-228600">
              <a:defRPr kumimoji="1">
                <a:solidFill>
                  <a:schemeClr val="tx1"/>
                </a:solidFill>
                <a:latin typeface="Calibri" pitchFamily="34" charset="0"/>
                <a:ea typeface="新細明體" pitchFamily="18" charset="-120"/>
              </a:defRPr>
            </a:lvl5pPr>
            <a:lvl6pPr marL="2514600" indent="-228600" fontAlgn="base">
              <a:spcBef>
                <a:spcPct val="0"/>
              </a:spcBef>
              <a:spcAft>
                <a:spcPct val="0"/>
              </a:spcAft>
              <a:defRPr kumimoji="1">
                <a:solidFill>
                  <a:schemeClr val="tx1"/>
                </a:solidFill>
                <a:latin typeface="Calibri" pitchFamily="34" charset="0"/>
                <a:ea typeface="新細明體" pitchFamily="18" charset="-120"/>
              </a:defRPr>
            </a:lvl6pPr>
            <a:lvl7pPr marL="2971800" indent="-228600" fontAlgn="base">
              <a:spcBef>
                <a:spcPct val="0"/>
              </a:spcBef>
              <a:spcAft>
                <a:spcPct val="0"/>
              </a:spcAft>
              <a:defRPr kumimoji="1">
                <a:solidFill>
                  <a:schemeClr val="tx1"/>
                </a:solidFill>
                <a:latin typeface="Calibri" pitchFamily="34" charset="0"/>
                <a:ea typeface="新細明體" pitchFamily="18" charset="-120"/>
              </a:defRPr>
            </a:lvl7pPr>
            <a:lvl8pPr marL="3429000" indent="-228600" fontAlgn="base">
              <a:spcBef>
                <a:spcPct val="0"/>
              </a:spcBef>
              <a:spcAft>
                <a:spcPct val="0"/>
              </a:spcAft>
              <a:defRPr kumimoji="1">
                <a:solidFill>
                  <a:schemeClr val="tx1"/>
                </a:solidFill>
                <a:latin typeface="Calibri" pitchFamily="34" charset="0"/>
                <a:ea typeface="新細明體" pitchFamily="18" charset="-120"/>
              </a:defRPr>
            </a:lvl8pPr>
            <a:lvl9pPr marL="3886200" indent="-228600" fontAlgn="base">
              <a:spcBef>
                <a:spcPct val="0"/>
              </a:spcBef>
              <a:spcAft>
                <a:spcPct val="0"/>
              </a:spcAft>
              <a:defRPr kumimoji="1">
                <a:solidFill>
                  <a:schemeClr val="tx1"/>
                </a:solidFill>
                <a:latin typeface="Calibri" pitchFamily="34" charset="0"/>
                <a:ea typeface="新細明體" pitchFamily="18" charset="-120"/>
              </a:defRPr>
            </a:lvl9pPr>
          </a:lstStyle>
          <a:p>
            <a:pPr eaLnBrk="1" hangingPunct="1">
              <a:spcBef>
                <a:spcPct val="50000"/>
              </a:spcBef>
              <a:defRPr/>
            </a:pPr>
            <a:r>
              <a:rPr kumimoji="0" lang="en-US" altLang="zh-TW">
                <a:latin typeface="標楷體" pitchFamily="65" charset="-120"/>
                <a:ea typeface="標楷體" pitchFamily="65" charset="-120"/>
              </a:rPr>
              <a:t>15</a:t>
            </a:r>
            <a:r>
              <a:rPr kumimoji="0" lang="zh-TW" altLang="en-US">
                <a:latin typeface="標楷體" pitchFamily="65" charset="-120"/>
                <a:ea typeface="標楷體" pitchFamily="65" charset="-120"/>
                <a:cs typeface="微軟正黑體" pitchFamily="34" charset="-120"/>
              </a:rPr>
              <a:t>分</a:t>
            </a:r>
          </a:p>
        </p:txBody>
      </p:sp>
      <p:sp>
        <p:nvSpPr>
          <p:cNvPr id="152609" name="Rectangle 11"/>
          <p:cNvSpPr>
            <a:spLocks noChangeArrowheads="1"/>
          </p:cNvSpPr>
          <p:nvPr/>
        </p:nvSpPr>
        <p:spPr bwMode="auto">
          <a:xfrm>
            <a:off x="1817688" y="2565400"/>
            <a:ext cx="6119812" cy="579438"/>
          </a:xfrm>
          <a:prstGeom prst="rect">
            <a:avLst/>
          </a:prstGeom>
          <a:solidFill>
            <a:schemeClr val="bg1"/>
          </a:solidFill>
          <a:ln w="9525">
            <a:noFill/>
            <a:miter lim="800000"/>
            <a:headEnd/>
            <a:tailEnd/>
          </a:ln>
          <a:effectLst>
            <a:prstShdw prst="shdw17" dist="17961" dir="2700000">
              <a:srgbClr val="5C7A00"/>
            </a:prstShdw>
          </a:effectLst>
        </p:spPr>
        <p:txBody>
          <a:bodyPr>
            <a:spAutoFit/>
          </a:bodyPr>
          <a:lstStyle/>
          <a:p>
            <a:pPr eaLnBrk="1" hangingPunct="1"/>
            <a:r>
              <a:rPr kumimoji="0" lang="zh-TW" altLang="en-US">
                <a:solidFill>
                  <a:srgbClr val="0000FF"/>
                </a:solidFill>
                <a:latin typeface="標楷體" pitchFamily="65" charset="-120"/>
                <a:ea typeface="標楷體" pitchFamily="65" charset="-120"/>
              </a:rPr>
              <a:t>技巧二：志願</a:t>
            </a:r>
            <a:r>
              <a:rPr kumimoji="0" lang="zh-TW" altLang="en-US">
                <a:solidFill>
                  <a:srgbClr val="FF0000"/>
                </a:solidFill>
                <a:latin typeface="標楷體" pitchFamily="65" charset="-120"/>
                <a:ea typeface="標楷體" pitchFamily="65" charset="-120"/>
              </a:rPr>
              <a:t>前填</a:t>
            </a:r>
          </a:p>
        </p:txBody>
      </p:sp>
      <p:sp>
        <p:nvSpPr>
          <p:cNvPr id="152610" name="Rectangle 11"/>
          <p:cNvSpPr>
            <a:spLocks noChangeArrowheads="1"/>
          </p:cNvSpPr>
          <p:nvPr/>
        </p:nvSpPr>
        <p:spPr bwMode="auto">
          <a:xfrm>
            <a:off x="1847851" y="3141664"/>
            <a:ext cx="6119813" cy="579437"/>
          </a:xfrm>
          <a:prstGeom prst="rect">
            <a:avLst/>
          </a:prstGeom>
          <a:solidFill>
            <a:schemeClr val="bg1"/>
          </a:solidFill>
          <a:ln w="9525">
            <a:noFill/>
            <a:miter lim="800000"/>
            <a:headEnd/>
            <a:tailEnd/>
          </a:ln>
          <a:effectLst>
            <a:prstShdw prst="shdw17" dist="17961" dir="2700000">
              <a:srgbClr val="5C7A00"/>
            </a:prstShdw>
          </a:effectLst>
        </p:spPr>
        <p:txBody>
          <a:bodyPr>
            <a:spAutoFit/>
          </a:bodyPr>
          <a:lstStyle/>
          <a:p>
            <a:pPr eaLnBrk="1" hangingPunct="1"/>
            <a:r>
              <a:rPr kumimoji="0" lang="zh-TW" altLang="en-US">
                <a:solidFill>
                  <a:srgbClr val="0000FF"/>
                </a:solidFill>
                <a:latin typeface="標楷體" pitchFamily="65" charset="-120"/>
                <a:ea typeface="標楷體" pitchFamily="65" charset="-120"/>
              </a:rPr>
              <a:t>技巧三：志願</a:t>
            </a:r>
            <a:r>
              <a:rPr kumimoji="0" lang="zh-TW" altLang="en-US">
                <a:solidFill>
                  <a:srgbClr val="FF0000"/>
                </a:solidFill>
                <a:latin typeface="標楷體" pitchFamily="65" charset="-120"/>
                <a:ea typeface="標楷體" pitchFamily="65" charset="-120"/>
              </a:rPr>
              <a:t>多填</a:t>
            </a:r>
          </a:p>
        </p:txBody>
      </p:sp>
      <p:sp>
        <p:nvSpPr>
          <p:cNvPr id="2" name="Rectangle 11"/>
          <p:cNvSpPr>
            <a:spLocks noChangeArrowheads="1"/>
          </p:cNvSpPr>
          <p:nvPr/>
        </p:nvSpPr>
        <p:spPr bwMode="auto">
          <a:xfrm>
            <a:off x="1524001" y="1146176"/>
            <a:ext cx="9212263" cy="701675"/>
          </a:xfrm>
          <a:prstGeom prst="rect">
            <a:avLst/>
          </a:prstGeom>
          <a:noFill/>
          <a:ln w="9525">
            <a:noFill/>
            <a:miter lim="800000"/>
            <a:headEnd/>
            <a:tailEnd/>
          </a:ln>
          <a:effectLst>
            <a:prstShdw prst="shdw17" dist="17961" dir="2700000">
              <a:schemeClr val="accent1">
                <a:gamma/>
                <a:shade val="60000"/>
                <a:invGamma/>
              </a:schemeClr>
            </a:prstShdw>
          </a:effectLst>
        </p:spPr>
        <p:txBody>
          <a:bodyPr>
            <a:spAutoFit/>
          </a:bodyPr>
          <a:lstStyle>
            <a:lvl1pPr>
              <a:defRPr kumimoji="1">
                <a:solidFill>
                  <a:schemeClr val="tx1"/>
                </a:solidFill>
                <a:latin typeface="Calibri" pitchFamily="34" charset="0"/>
                <a:ea typeface="新細明體" pitchFamily="18" charset="-120"/>
              </a:defRPr>
            </a:lvl1pPr>
            <a:lvl2pPr marL="742950" indent="-285750">
              <a:defRPr kumimoji="1">
                <a:solidFill>
                  <a:schemeClr val="tx1"/>
                </a:solidFill>
                <a:latin typeface="Calibri" pitchFamily="34" charset="0"/>
                <a:ea typeface="新細明體" pitchFamily="18" charset="-120"/>
              </a:defRPr>
            </a:lvl2pPr>
            <a:lvl3pPr marL="1143000" indent="-228600">
              <a:defRPr kumimoji="1">
                <a:solidFill>
                  <a:schemeClr val="tx1"/>
                </a:solidFill>
                <a:latin typeface="Calibri" pitchFamily="34" charset="0"/>
                <a:ea typeface="新細明體" pitchFamily="18" charset="-120"/>
              </a:defRPr>
            </a:lvl3pPr>
            <a:lvl4pPr marL="1600200" indent="-228600">
              <a:defRPr kumimoji="1">
                <a:solidFill>
                  <a:schemeClr val="tx1"/>
                </a:solidFill>
                <a:latin typeface="Calibri" pitchFamily="34" charset="0"/>
                <a:ea typeface="新細明體" pitchFamily="18" charset="-120"/>
              </a:defRPr>
            </a:lvl4pPr>
            <a:lvl5pPr marL="2057400" indent="-228600">
              <a:defRPr kumimoji="1">
                <a:solidFill>
                  <a:schemeClr val="tx1"/>
                </a:solidFill>
                <a:latin typeface="Calibri" pitchFamily="34" charset="0"/>
                <a:ea typeface="新細明體" pitchFamily="18" charset="-120"/>
              </a:defRPr>
            </a:lvl5pPr>
            <a:lvl6pPr marL="2514600" indent="-228600" fontAlgn="base">
              <a:spcBef>
                <a:spcPct val="0"/>
              </a:spcBef>
              <a:spcAft>
                <a:spcPct val="0"/>
              </a:spcAft>
              <a:defRPr kumimoji="1">
                <a:solidFill>
                  <a:schemeClr val="tx1"/>
                </a:solidFill>
                <a:latin typeface="Calibri" pitchFamily="34" charset="0"/>
                <a:ea typeface="新細明體" pitchFamily="18" charset="-120"/>
              </a:defRPr>
            </a:lvl6pPr>
            <a:lvl7pPr marL="2971800" indent="-228600" fontAlgn="base">
              <a:spcBef>
                <a:spcPct val="0"/>
              </a:spcBef>
              <a:spcAft>
                <a:spcPct val="0"/>
              </a:spcAft>
              <a:defRPr kumimoji="1">
                <a:solidFill>
                  <a:schemeClr val="tx1"/>
                </a:solidFill>
                <a:latin typeface="Calibri" pitchFamily="34" charset="0"/>
                <a:ea typeface="新細明體" pitchFamily="18" charset="-120"/>
              </a:defRPr>
            </a:lvl7pPr>
            <a:lvl8pPr marL="3429000" indent="-228600" fontAlgn="base">
              <a:spcBef>
                <a:spcPct val="0"/>
              </a:spcBef>
              <a:spcAft>
                <a:spcPct val="0"/>
              </a:spcAft>
              <a:defRPr kumimoji="1">
                <a:solidFill>
                  <a:schemeClr val="tx1"/>
                </a:solidFill>
                <a:latin typeface="Calibri" pitchFamily="34" charset="0"/>
                <a:ea typeface="新細明體" pitchFamily="18" charset="-120"/>
              </a:defRPr>
            </a:lvl8pPr>
            <a:lvl9pPr marL="3886200" indent="-228600" fontAlgn="base">
              <a:spcBef>
                <a:spcPct val="0"/>
              </a:spcBef>
              <a:spcAft>
                <a:spcPct val="0"/>
              </a:spcAft>
              <a:defRPr kumimoji="1">
                <a:solidFill>
                  <a:schemeClr val="tx1"/>
                </a:solidFill>
                <a:latin typeface="Calibri" pitchFamily="34" charset="0"/>
                <a:ea typeface="新細明體" pitchFamily="18" charset="-120"/>
              </a:defRPr>
            </a:lvl9pPr>
          </a:lstStyle>
          <a:p>
            <a:pPr eaLnBrk="1" hangingPunct="1">
              <a:defRPr/>
            </a:pPr>
            <a:r>
              <a:rPr kumimoji="0" lang="zh-TW" altLang="en-US" sz="4000">
                <a:latin typeface="標楷體" pitchFamily="65" charset="-120"/>
                <a:ea typeface="標楷體" pitchFamily="65" charset="-120"/>
              </a:rPr>
              <a:t>免試入學</a:t>
            </a:r>
            <a:r>
              <a:rPr kumimoji="0" lang="zh-TW" altLang="en-US" sz="4000">
                <a:solidFill>
                  <a:srgbClr val="FF0000"/>
                </a:solidFill>
                <a:latin typeface="標楷體" pitchFamily="65" charset="-120"/>
                <a:ea typeface="標楷體" pitchFamily="65" charset="-120"/>
              </a:rPr>
              <a:t>技巧填志願 </a:t>
            </a:r>
            <a:r>
              <a:rPr kumimoji="0" lang="zh-TW" altLang="en-US" sz="4000">
                <a:solidFill>
                  <a:srgbClr val="008000"/>
                </a:solidFill>
                <a:latin typeface="標楷體" pitchFamily="65" charset="-120"/>
                <a:ea typeface="標楷體" pitchFamily="65" charset="-120"/>
              </a:rPr>
              <a:t>幫助學生得高分</a:t>
            </a:r>
            <a:r>
              <a:rPr kumimoji="0" lang="en-US" altLang="zh-TW" sz="4000">
                <a:solidFill>
                  <a:srgbClr val="FF0000"/>
                </a:solidFill>
                <a:latin typeface="標楷體" pitchFamily="65" charset="-120"/>
                <a:ea typeface="標楷體" pitchFamily="65" charset="-120"/>
              </a:rPr>
              <a:t>!!</a:t>
            </a:r>
            <a:endParaRPr kumimoji="0" lang="en-US" altLang="zh-TW" sz="4000">
              <a:latin typeface="標楷體" pitchFamily="65" charset="-120"/>
              <a:ea typeface="標楷體" pitchFamily="65" charset="-120"/>
            </a:endParaRPr>
          </a:p>
        </p:txBody>
      </p:sp>
      <p:sp>
        <p:nvSpPr>
          <p:cNvPr id="3" name="Rectangle 11"/>
          <p:cNvSpPr>
            <a:spLocks noChangeArrowheads="1"/>
          </p:cNvSpPr>
          <p:nvPr/>
        </p:nvSpPr>
        <p:spPr bwMode="auto">
          <a:xfrm>
            <a:off x="3250841" y="334336"/>
            <a:ext cx="6264995" cy="830997"/>
          </a:xfrm>
          <a:prstGeom prst="rect">
            <a:avLst/>
          </a:prstGeom>
          <a:noFill/>
          <a:ln w="9525">
            <a:noFill/>
            <a:miter lim="800000"/>
            <a:headEnd/>
            <a:tailEnd/>
          </a:ln>
          <a:effectLst>
            <a:prstShdw prst="shdw17" dist="17961" dir="2700000">
              <a:schemeClr val="accent1">
                <a:gamma/>
                <a:shade val="60000"/>
                <a:invGamma/>
              </a:schemeClr>
            </a:prstShdw>
          </a:effectLst>
        </p:spPr>
        <p:txBody>
          <a:bodyPr wrap="square">
            <a:spAutoFit/>
          </a:bodyPr>
          <a:lstStyle>
            <a:lvl1pPr>
              <a:defRPr kumimoji="1">
                <a:solidFill>
                  <a:schemeClr val="tx1"/>
                </a:solidFill>
                <a:latin typeface="Calibri" pitchFamily="34" charset="0"/>
                <a:ea typeface="新細明體" pitchFamily="18" charset="-120"/>
              </a:defRPr>
            </a:lvl1pPr>
            <a:lvl2pPr marL="742950" indent="-285750">
              <a:defRPr kumimoji="1">
                <a:solidFill>
                  <a:schemeClr val="tx1"/>
                </a:solidFill>
                <a:latin typeface="Calibri" pitchFamily="34" charset="0"/>
                <a:ea typeface="新細明體" pitchFamily="18" charset="-120"/>
              </a:defRPr>
            </a:lvl2pPr>
            <a:lvl3pPr marL="1143000" indent="-228600">
              <a:defRPr kumimoji="1">
                <a:solidFill>
                  <a:schemeClr val="tx1"/>
                </a:solidFill>
                <a:latin typeface="Calibri" pitchFamily="34" charset="0"/>
                <a:ea typeface="新細明體" pitchFamily="18" charset="-120"/>
              </a:defRPr>
            </a:lvl3pPr>
            <a:lvl4pPr marL="1600200" indent="-228600">
              <a:defRPr kumimoji="1">
                <a:solidFill>
                  <a:schemeClr val="tx1"/>
                </a:solidFill>
                <a:latin typeface="Calibri" pitchFamily="34" charset="0"/>
                <a:ea typeface="新細明體" pitchFamily="18" charset="-120"/>
              </a:defRPr>
            </a:lvl4pPr>
            <a:lvl5pPr marL="2057400" indent="-228600">
              <a:defRPr kumimoji="1">
                <a:solidFill>
                  <a:schemeClr val="tx1"/>
                </a:solidFill>
                <a:latin typeface="Calibri" pitchFamily="34" charset="0"/>
                <a:ea typeface="新細明體" pitchFamily="18" charset="-120"/>
              </a:defRPr>
            </a:lvl5pPr>
            <a:lvl6pPr marL="2514600" indent="-228600" fontAlgn="base">
              <a:spcBef>
                <a:spcPct val="0"/>
              </a:spcBef>
              <a:spcAft>
                <a:spcPct val="0"/>
              </a:spcAft>
              <a:defRPr kumimoji="1">
                <a:solidFill>
                  <a:schemeClr val="tx1"/>
                </a:solidFill>
                <a:latin typeface="Calibri" pitchFamily="34" charset="0"/>
                <a:ea typeface="新細明體" pitchFamily="18" charset="-120"/>
              </a:defRPr>
            </a:lvl6pPr>
            <a:lvl7pPr marL="2971800" indent="-228600" fontAlgn="base">
              <a:spcBef>
                <a:spcPct val="0"/>
              </a:spcBef>
              <a:spcAft>
                <a:spcPct val="0"/>
              </a:spcAft>
              <a:defRPr kumimoji="1">
                <a:solidFill>
                  <a:schemeClr val="tx1"/>
                </a:solidFill>
                <a:latin typeface="Calibri" pitchFamily="34" charset="0"/>
                <a:ea typeface="新細明體" pitchFamily="18" charset="-120"/>
              </a:defRPr>
            </a:lvl7pPr>
            <a:lvl8pPr marL="3429000" indent="-228600" fontAlgn="base">
              <a:spcBef>
                <a:spcPct val="0"/>
              </a:spcBef>
              <a:spcAft>
                <a:spcPct val="0"/>
              </a:spcAft>
              <a:defRPr kumimoji="1">
                <a:solidFill>
                  <a:schemeClr val="tx1"/>
                </a:solidFill>
                <a:latin typeface="Calibri" pitchFamily="34" charset="0"/>
                <a:ea typeface="新細明體" pitchFamily="18" charset="-120"/>
              </a:defRPr>
            </a:lvl8pPr>
            <a:lvl9pPr marL="3886200" indent="-228600" fontAlgn="base">
              <a:spcBef>
                <a:spcPct val="0"/>
              </a:spcBef>
              <a:spcAft>
                <a:spcPct val="0"/>
              </a:spcAft>
              <a:defRPr kumimoji="1">
                <a:solidFill>
                  <a:schemeClr val="tx1"/>
                </a:solidFill>
                <a:latin typeface="Calibri" pitchFamily="34" charset="0"/>
                <a:ea typeface="新細明體" pitchFamily="18" charset="-120"/>
              </a:defRPr>
            </a:lvl9pPr>
          </a:lstStyle>
          <a:p>
            <a:pPr eaLnBrk="1" hangingPunct="1">
              <a:defRPr/>
            </a:pPr>
            <a:r>
              <a:rPr kumimoji="0" lang="zh-TW" altLang="en-US" sz="4800" dirty="0">
                <a:solidFill>
                  <a:srgbClr val="FF0000"/>
                </a:solidFill>
                <a:latin typeface="標楷體" pitchFamily="65" charset="-120"/>
                <a:ea typeface="標楷體" pitchFamily="65" charset="-120"/>
              </a:rPr>
              <a:t>桃連區填志願小叮嚀</a:t>
            </a:r>
          </a:p>
        </p:txBody>
      </p:sp>
      <p:sp>
        <p:nvSpPr>
          <p:cNvPr id="152613" name="矩形 3"/>
          <p:cNvSpPr>
            <a:spLocks noChangeArrowheads="1"/>
          </p:cNvSpPr>
          <p:nvPr/>
        </p:nvSpPr>
        <p:spPr bwMode="auto">
          <a:xfrm>
            <a:off x="3900488" y="4540251"/>
            <a:ext cx="298450" cy="366713"/>
          </a:xfrm>
          <a:prstGeom prst="rect">
            <a:avLst/>
          </a:prstGeom>
          <a:noFill/>
          <a:ln w="9525">
            <a:noFill/>
            <a:miter lim="800000"/>
            <a:headEnd/>
            <a:tailEnd/>
          </a:ln>
        </p:spPr>
        <p:txBody>
          <a:bodyPr wrap="none">
            <a:spAutoFit/>
          </a:bodyPr>
          <a:lstStyle/>
          <a:p>
            <a:pPr algn="ctr" eaLnBrk="1" fontAlgn="ctr" hangingPunct="1"/>
            <a:r>
              <a:rPr lang="en-US" altLang="zh-TW" sz="1800">
                <a:latin typeface="標楷體" pitchFamily="65" charset="-120"/>
                <a:ea typeface="標楷體" pitchFamily="65" charset="-120"/>
              </a:rPr>
              <a:t>A</a:t>
            </a:r>
          </a:p>
        </p:txBody>
      </p:sp>
      <p:sp>
        <p:nvSpPr>
          <p:cNvPr id="152614" name="矩形 14"/>
          <p:cNvSpPr>
            <a:spLocks noChangeArrowheads="1"/>
          </p:cNvSpPr>
          <p:nvPr/>
        </p:nvSpPr>
        <p:spPr bwMode="auto">
          <a:xfrm>
            <a:off x="5046663" y="4554538"/>
            <a:ext cx="298450" cy="366712"/>
          </a:xfrm>
          <a:prstGeom prst="rect">
            <a:avLst/>
          </a:prstGeom>
          <a:noFill/>
          <a:ln w="9525">
            <a:noFill/>
            <a:miter lim="800000"/>
            <a:headEnd/>
            <a:tailEnd/>
          </a:ln>
        </p:spPr>
        <p:txBody>
          <a:bodyPr wrap="none">
            <a:spAutoFit/>
          </a:bodyPr>
          <a:lstStyle/>
          <a:p>
            <a:pPr algn="ctr" eaLnBrk="1" fontAlgn="ctr" hangingPunct="1"/>
            <a:r>
              <a:rPr lang="en-US" altLang="zh-TW" sz="1800">
                <a:latin typeface="標楷體" pitchFamily="65" charset="-120"/>
                <a:ea typeface="標楷體" pitchFamily="65" charset="-120"/>
              </a:rPr>
              <a:t>A</a:t>
            </a:r>
          </a:p>
        </p:txBody>
      </p:sp>
      <p:sp>
        <p:nvSpPr>
          <p:cNvPr id="152615" name="矩形 15"/>
          <p:cNvSpPr>
            <a:spLocks noChangeArrowheads="1"/>
          </p:cNvSpPr>
          <p:nvPr/>
        </p:nvSpPr>
        <p:spPr bwMode="auto">
          <a:xfrm>
            <a:off x="6164263" y="4557713"/>
            <a:ext cx="298450" cy="366712"/>
          </a:xfrm>
          <a:prstGeom prst="rect">
            <a:avLst/>
          </a:prstGeom>
          <a:noFill/>
          <a:ln w="9525">
            <a:noFill/>
            <a:miter lim="800000"/>
            <a:headEnd/>
            <a:tailEnd/>
          </a:ln>
        </p:spPr>
        <p:txBody>
          <a:bodyPr wrap="none">
            <a:spAutoFit/>
          </a:bodyPr>
          <a:lstStyle/>
          <a:p>
            <a:pPr algn="ctr" eaLnBrk="1" fontAlgn="ctr" hangingPunct="1"/>
            <a:r>
              <a:rPr lang="en-US" altLang="zh-TW" sz="1800">
                <a:latin typeface="標楷體" pitchFamily="65" charset="-120"/>
                <a:ea typeface="標楷體" pitchFamily="65" charset="-120"/>
              </a:rPr>
              <a:t>A</a:t>
            </a:r>
          </a:p>
        </p:txBody>
      </p:sp>
      <p:sp>
        <p:nvSpPr>
          <p:cNvPr id="152616" name="矩形 16"/>
          <p:cNvSpPr>
            <a:spLocks noChangeArrowheads="1"/>
          </p:cNvSpPr>
          <p:nvPr/>
        </p:nvSpPr>
        <p:spPr bwMode="auto">
          <a:xfrm>
            <a:off x="7319963" y="4557713"/>
            <a:ext cx="298450" cy="366712"/>
          </a:xfrm>
          <a:prstGeom prst="rect">
            <a:avLst/>
          </a:prstGeom>
          <a:noFill/>
          <a:ln w="9525">
            <a:noFill/>
            <a:miter lim="800000"/>
            <a:headEnd/>
            <a:tailEnd/>
          </a:ln>
        </p:spPr>
        <p:txBody>
          <a:bodyPr wrap="none">
            <a:spAutoFit/>
          </a:bodyPr>
          <a:lstStyle/>
          <a:p>
            <a:pPr algn="ctr" eaLnBrk="1" fontAlgn="ctr" hangingPunct="1"/>
            <a:r>
              <a:rPr lang="en-US" altLang="zh-TW" sz="1800">
                <a:latin typeface="標楷體" pitchFamily="65" charset="-120"/>
                <a:ea typeface="標楷體" pitchFamily="65" charset="-120"/>
              </a:rPr>
              <a:t>A</a:t>
            </a:r>
          </a:p>
        </p:txBody>
      </p:sp>
      <p:sp>
        <p:nvSpPr>
          <p:cNvPr id="152617" name="矩形 17"/>
          <p:cNvSpPr>
            <a:spLocks noChangeArrowheads="1"/>
          </p:cNvSpPr>
          <p:nvPr/>
        </p:nvSpPr>
        <p:spPr bwMode="auto">
          <a:xfrm>
            <a:off x="8485188" y="4557713"/>
            <a:ext cx="298450" cy="366712"/>
          </a:xfrm>
          <a:prstGeom prst="rect">
            <a:avLst/>
          </a:prstGeom>
          <a:noFill/>
          <a:ln w="9525">
            <a:noFill/>
            <a:miter lim="800000"/>
            <a:headEnd/>
            <a:tailEnd/>
          </a:ln>
        </p:spPr>
        <p:txBody>
          <a:bodyPr wrap="none">
            <a:spAutoFit/>
          </a:bodyPr>
          <a:lstStyle/>
          <a:p>
            <a:pPr algn="ctr" eaLnBrk="1" fontAlgn="ctr" hangingPunct="1"/>
            <a:r>
              <a:rPr lang="en-US" altLang="zh-TW" sz="1800">
                <a:latin typeface="標楷體" pitchFamily="65" charset="-120"/>
                <a:ea typeface="標楷體" pitchFamily="65" charset="-120"/>
              </a:rPr>
              <a:t>B</a:t>
            </a:r>
          </a:p>
        </p:txBody>
      </p:sp>
      <p:sp>
        <p:nvSpPr>
          <p:cNvPr id="152618" name="矩形 18"/>
          <p:cNvSpPr>
            <a:spLocks noChangeArrowheads="1"/>
          </p:cNvSpPr>
          <p:nvPr/>
        </p:nvSpPr>
        <p:spPr bwMode="auto">
          <a:xfrm>
            <a:off x="9605963" y="4557713"/>
            <a:ext cx="298450" cy="366712"/>
          </a:xfrm>
          <a:prstGeom prst="rect">
            <a:avLst/>
          </a:prstGeom>
          <a:noFill/>
          <a:ln w="9525">
            <a:noFill/>
            <a:miter lim="800000"/>
            <a:headEnd/>
            <a:tailEnd/>
          </a:ln>
        </p:spPr>
        <p:txBody>
          <a:bodyPr wrap="none">
            <a:spAutoFit/>
          </a:bodyPr>
          <a:lstStyle/>
          <a:p>
            <a:pPr algn="ctr" eaLnBrk="1" fontAlgn="ctr" hangingPunct="1"/>
            <a:r>
              <a:rPr lang="en-US" altLang="zh-TW" sz="1800">
                <a:latin typeface="標楷體" pitchFamily="65" charset="-120"/>
                <a:ea typeface="標楷體" pitchFamily="65" charset="-120"/>
              </a:rPr>
              <a:t>B</a:t>
            </a:r>
          </a:p>
        </p:txBody>
      </p:sp>
    </p:spTree>
    <p:custDataLst>
      <p:tags r:id="rId1"/>
    </p:custDataLst>
    <p:extLst>
      <p:ext uri="{BB962C8B-B14F-4D97-AF65-F5344CB8AC3E}">
        <p14:creationId xmlns:p14="http://schemas.microsoft.com/office/powerpoint/2010/main" val="2148119311"/>
      </p:ext>
    </p:extLst>
  </p:cSld>
  <p:clrMapOvr>
    <a:masterClrMapping/>
  </p:clrMapOvr>
  <p:transition/>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4626" name="群組 4"/>
          <p:cNvGrpSpPr>
            <a:grpSpLocks/>
          </p:cNvGrpSpPr>
          <p:nvPr/>
        </p:nvGrpSpPr>
        <p:grpSpPr bwMode="auto">
          <a:xfrm>
            <a:off x="1738313" y="500063"/>
            <a:ext cx="2786062" cy="857250"/>
            <a:chOff x="2389" y="1239"/>
            <a:chExt cx="2315099" cy="1266281"/>
          </a:xfrm>
        </p:grpSpPr>
        <p:sp>
          <p:nvSpPr>
            <p:cNvPr id="6" name="圓角矩形 5"/>
            <p:cNvSpPr/>
            <p:nvPr/>
          </p:nvSpPr>
          <p:spPr>
            <a:xfrm>
              <a:off x="2389" y="1239"/>
              <a:ext cx="2315099" cy="1266281"/>
            </a:xfrm>
            <a:prstGeom prst="roundRect">
              <a:avLst/>
            </a:prstGeom>
            <a:solidFill>
              <a:srgbClr val="0000FF"/>
            </a:solidFill>
          </p:spPr>
          <p:style>
            <a:lnRef idx="2">
              <a:schemeClr val="lt1">
                <a:hueOff val="0"/>
                <a:satOff val="0"/>
                <a:lumOff val="0"/>
                <a:alphaOff val="0"/>
              </a:schemeClr>
            </a:lnRef>
            <a:fillRef idx="1">
              <a:scrgbClr r="0" g="0" b="0"/>
            </a:fillRef>
            <a:effectRef idx="0">
              <a:schemeClr val="accent2">
                <a:hueOff val="0"/>
                <a:satOff val="0"/>
                <a:lumOff val="0"/>
                <a:alphaOff val="0"/>
              </a:schemeClr>
            </a:effectRef>
            <a:fontRef idx="minor">
              <a:schemeClr val="lt1"/>
            </a:fontRef>
          </p:style>
        </p:sp>
        <p:sp>
          <p:nvSpPr>
            <p:cNvPr id="7" name="圓角矩形 4"/>
            <p:cNvSpPr/>
            <p:nvPr/>
          </p:nvSpPr>
          <p:spPr>
            <a:xfrm>
              <a:off x="64388" y="62208"/>
              <a:ext cx="2191100" cy="1144343"/>
            </a:xfrm>
            <a:prstGeom prst="rect">
              <a:avLst/>
            </a:prstGeom>
          </p:spPr>
          <p:style>
            <a:lnRef idx="0">
              <a:scrgbClr r="0" g="0" b="0"/>
            </a:lnRef>
            <a:fillRef idx="0">
              <a:scrgbClr r="0" g="0" b="0"/>
            </a:fillRef>
            <a:effectRef idx="0">
              <a:scrgbClr r="0" g="0" b="0"/>
            </a:effectRef>
            <a:fontRef idx="minor">
              <a:schemeClr val="lt1"/>
            </a:fontRef>
          </p:style>
          <p:txBody>
            <a:bodyPr lIns="137160" tIns="68580" rIns="137160" bIns="68580" spcCol="1270" anchor="ctr"/>
            <a:lstStyle/>
            <a:p>
              <a:pPr marL="0" marR="0" lvl="0" indent="0" algn="ctr" defTabSz="1600200" rtl="0" eaLnBrk="1" fontAlgn="base" latinLnBrk="0" hangingPunct="1">
                <a:lnSpc>
                  <a:spcPct val="90000"/>
                </a:lnSpc>
                <a:spcBef>
                  <a:spcPct val="0"/>
                </a:spcBef>
                <a:spcAft>
                  <a:spcPct val="35000"/>
                </a:spcAft>
                <a:buClrTx/>
                <a:buSzTx/>
                <a:buFontTx/>
                <a:buNone/>
                <a:tabLst/>
                <a:defRPr/>
              </a:pPr>
              <a:r>
                <a:rPr kumimoji="1" lang="zh-TW" altLang="en-US" sz="4000" b="1" i="0" u="none" strike="noStrike" kern="1200" cap="none" spc="0" normalizeH="0" baseline="0" noProof="0" dirty="0">
                  <a:ln>
                    <a:noFill/>
                  </a:ln>
                  <a:solidFill>
                    <a:srgbClr val="FFFFFF"/>
                  </a:solidFill>
                  <a:effectLst/>
                  <a:uLnTx/>
                  <a:uFillTx/>
                  <a:latin typeface="標楷體" pitchFamily="65" charset="-120"/>
                  <a:ea typeface="標楷體" pitchFamily="65" charset="-120"/>
                  <a:cs typeface="+mn-cs"/>
                </a:rPr>
                <a:t>適性輔導</a:t>
              </a:r>
            </a:p>
          </p:txBody>
        </p:sp>
      </p:grpSp>
      <p:grpSp>
        <p:nvGrpSpPr>
          <p:cNvPr id="154627" name="群組 7"/>
          <p:cNvGrpSpPr>
            <a:grpSpLocks/>
          </p:cNvGrpSpPr>
          <p:nvPr/>
        </p:nvGrpSpPr>
        <p:grpSpPr bwMode="auto">
          <a:xfrm>
            <a:off x="4524376" y="357188"/>
            <a:ext cx="1857375" cy="1071562"/>
            <a:chOff x="2103175" y="-428010"/>
            <a:chExt cx="2040083" cy="1267522"/>
          </a:xfrm>
        </p:grpSpPr>
        <p:sp>
          <p:nvSpPr>
            <p:cNvPr id="9" name="向右箭號 8"/>
            <p:cNvSpPr/>
            <p:nvPr/>
          </p:nvSpPr>
          <p:spPr>
            <a:xfrm>
              <a:off x="2103175" y="-428010"/>
              <a:ext cx="2040083" cy="1267522"/>
            </a:xfrm>
            <a:prstGeom prst="rightArrow">
              <a:avLst>
                <a:gd name="adj1" fmla="val 75000"/>
                <a:gd name="adj2" fmla="val 50000"/>
              </a:avLst>
            </a:prstGeom>
            <a:solidFill>
              <a:srgbClr val="88F2F2">
                <a:alpha val="90000"/>
              </a:srgbClr>
            </a:solidFill>
          </p:spPr>
          <p:style>
            <a:lnRef idx="2">
              <a:schemeClr val="accent2">
                <a:alpha val="90000"/>
                <a:tint val="40000"/>
                <a:hueOff val="0"/>
                <a:satOff val="0"/>
                <a:lumOff val="0"/>
                <a:alphaOff val="0"/>
              </a:schemeClr>
            </a:lnRef>
            <a:fillRef idx="1">
              <a:scrgbClr r="0" g="0" b="0"/>
            </a:fillRef>
            <a:effectRef idx="0">
              <a:schemeClr val="accent2">
                <a:alpha val="90000"/>
                <a:tint val="40000"/>
                <a:hueOff val="0"/>
                <a:satOff val="0"/>
                <a:lumOff val="0"/>
                <a:alphaOff val="0"/>
              </a:schemeClr>
            </a:effectRef>
            <a:fontRef idx="minor">
              <a:schemeClr val="dk1">
                <a:hueOff val="0"/>
                <a:satOff val="0"/>
                <a:lumOff val="0"/>
                <a:alphaOff val="0"/>
              </a:schemeClr>
            </a:fontRef>
          </p:style>
        </p:sp>
        <p:sp>
          <p:nvSpPr>
            <p:cNvPr id="10" name="向右箭號 4"/>
            <p:cNvSpPr/>
            <p:nvPr/>
          </p:nvSpPr>
          <p:spPr>
            <a:xfrm>
              <a:off x="2103175" y="-174506"/>
              <a:ext cx="1757610" cy="784925"/>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lIns="15240" tIns="15240" rIns="15240" bIns="15240" anchor="ctr"/>
            <a:lstStyle>
              <a:lvl1pPr marL="342900" indent="-342900" defTabSz="1066800" eaLnBrk="0" hangingPunct="0">
                <a:defRPr kumimoji="1" sz="3200">
                  <a:solidFill>
                    <a:schemeClr val="tx1"/>
                  </a:solidFill>
                  <a:latin typeface="Calibri" panose="020F0502020204030204" pitchFamily="34" charset="0"/>
                  <a:ea typeface="新細明體" panose="02020500000000000000" pitchFamily="18" charset="-120"/>
                </a:defRPr>
              </a:lvl1pPr>
              <a:lvl2pPr marL="228600" indent="-228600" defTabSz="1066800" eaLnBrk="0" hangingPunct="0">
                <a:defRPr kumimoji="1" sz="3200">
                  <a:solidFill>
                    <a:schemeClr val="tx1"/>
                  </a:solidFill>
                  <a:latin typeface="Calibri" panose="020F0502020204030204" pitchFamily="34" charset="0"/>
                  <a:ea typeface="新細明體" panose="02020500000000000000" pitchFamily="18" charset="-120"/>
                </a:defRPr>
              </a:lvl2pPr>
              <a:lvl3pPr marL="1143000" indent="-228600" defTabSz="1066800" eaLnBrk="0" hangingPunct="0">
                <a:defRPr kumimoji="1" sz="3200">
                  <a:solidFill>
                    <a:schemeClr val="tx1"/>
                  </a:solidFill>
                  <a:latin typeface="Calibri" panose="020F0502020204030204" pitchFamily="34" charset="0"/>
                  <a:ea typeface="新細明體" panose="02020500000000000000" pitchFamily="18" charset="-120"/>
                </a:defRPr>
              </a:lvl3pPr>
              <a:lvl4pPr marL="1600200" indent="-228600" defTabSz="1066800" eaLnBrk="0" hangingPunct="0">
                <a:defRPr kumimoji="1" sz="3200">
                  <a:solidFill>
                    <a:schemeClr val="tx1"/>
                  </a:solidFill>
                  <a:latin typeface="Calibri" panose="020F0502020204030204" pitchFamily="34" charset="0"/>
                  <a:ea typeface="新細明體" panose="02020500000000000000" pitchFamily="18" charset="-120"/>
                </a:defRPr>
              </a:lvl4pPr>
              <a:lvl5pPr marL="2057400" indent="-228600" defTabSz="1066800" eaLnBrk="0" hangingPunct="0">
                <a:defRPr kumimoji="1" sz="3200">
                  <a:solidFill>
                    <a:schemeClr val="tx1"/>
                  </a:solidFill>
                  <a:latin typeface="Calibri" panose="020F0502020204030204" pitchFamily="34" charset="0"/>
                  <a:ea typeface="新細明體" panose="02020500000000000000" pitchFamily="18" charset="-120"/>
                </a:defRPr>
              </a:lvl5pPr>
              <a:lvl6pPr marL="2514600" indent="-228600" defTabSz="10668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6pPr>
              <a:lvl7pPr marL="2971800" indent="-228600" defTabSz="10668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7pPr>
              <a:lvl8pPr marL="3429000" indent="-228600" defTabSz="10668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8pPr>
              <a:lvl9pPr marL="3886200" indent="-228600" defTabSz="10668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9pPr>
            </a:lstStyle>
            <a:p>
              <a:pPr marL="228600" marR="0" lvl="1" indent="-228600" algn="ctr" defTabSz="1066800" rtl="0" eaLnBrk="1" fontAlgn="base" latinLnBrk="0" hangingPunct="1">
                <a:lnSpc>
                  <a:spcPct val="90000"/>
                </a:lnSpc>
                <a:spcBef>
                  <a:spcPct val="0"/>
                </a:spcBef>
                <a:spcAft>
                  <a:spcPct val="15000"/>
                </a:spcAft>
                <a:buClrTx/>
                <a:buSzTx/>
                <a:buFontTx/>
                <a:buChar char="•"/>
                <a:tabLst/>
                <a:defRPr/>
              </a:pPr>
              <a:r>
                <a:rPr kumimoji="1" lang="zh-TW" altLang="en-US" sz="2400" b="1" i="0" u="none" strike="noStrike" kern="1200" cap="none" spc="0" normalizeH="0" baseline="0" noProof="0">
                  <a:ln>
                    <a:noFill/>
                  </a:ln>
                  <a:solidFill>
                    <a:srgbClr val="17375E"/>
                  </a:solidFill>
                  <a:effectLst/>
                  <a:uLnTx/>
                  <a:uFillTx/>
                  <a:latin typeface="標楷體" panose="03000509000000000000" pitchFamily="65" charset="-120"/>
                  <a:ea typeface="標楷體" panose="03000509000000000000" pitchFamily="65" charset="-120"/>
                  <a:cs typeface="+mn-cs"/>
                </a:rPr>
                <a:t>採計</a:t>
              </a:r>
              <a:r>
                <a:rPr kumimoji="1" lang="en-US" altLang="zh-TW" sz="2400" b="1" i="0" u="none" strike="noStrike" kern="1200" cap="none" spc="0" normalizeH="0" baseline="0" noProof="0">
                  <a:ln>
                    <a:noFill/>
                  </a:ln>
                  <a:solidFill>
                    <a:srgbClr val="17375E"/>
                  </a:solidFill>
                  <a:effectLst/>
                  <a:uLnTx/>
                  <a:uFillTx/>
                  <a:latin typeface="標楷體" panose="03000509000000000000" pitchFamily="65" charset="-120"/>
                  <a:ea typeface="標楷體" panose="03000509000000000000" pitchFamily="65" charset="-120"/>
                  <a:cs typeface="+mn-cs"/>
                </a:rPr>
                <a:t>32</a:t>
              </a:r>
              <a:r>
                <a:rPr kumimoji="1" lang="zh-TW" altLang="en-US" sz="2400" b="1" i="0" u="none" strike="noStrike" kern="1200" cap="none" spc="0" normalizeH="0" baseline="0" noProof="0">
                  <a:ln>
                    <a:noFill/>
                  </a:ln>
                  <a:solidFill>
                    <a:srgbClr val="17375E"/>
                  </a:solidFill>
                  <a:effectLst/>
                  <a:uLnTx/>
                  <a:uFillTx/>
                  <a:latin typeface="標楷體" panose="03000509000000000000" pitchFamily="65" charset="-120"/>
                  <a:ea typeface="標楷體" panose="03000509000000000000" pitchFamily="65" charset="-120"/>
                  <a:cs typeface="+mn-cs"/>
                </a:rPr>
                <a:t>分</a:t>
              </a:r>
              <a:endParaRPr kumimoji="1" lang="en-US" altLang="zh-TW" sz="2400" b="1" i="0" u="none" strike="noStrike" kern="1200" cap="none" spc="0" normalizeH="0" baseline="0" noProof="0">
                <a:ln>
                  <a:noFill/>
                </a:ln>
                <a:solidFill>
                  <a:srgbClr val="17375E"/>
                </a:solidFill>
                <a:effectLst/>
                <a:uLnTx/>
                <a:uFillTx/>
                <a:latin typeface="標楷體" panose="03000509000000000000" pitchFamily="65" charset="-120"/>
                <a:ea typeface="標楷體" panose="03000509000000000000" pitchFamily="65" charset="-120"/>
                <a:cs typeface="+mn-cs"/>
              </a:endParaRPr>
            </a:p>
            <a:p>
              <a:pPr marL="228600" marR="0" lvl="1" indent="-228600" algn="ctr" defTabSz="1066800" rtl="0" eaLnBrk="1" fontAlgn="base" latinLnBrk="0" hangingPunct="1">
                <a:lnSpc>
                  <a:spcPct val="90000"/>
                </a:lnSpc>
                <a:spcBef>
                  <a:spcPct val="0"/>
                </a:spcBef>
                <a:spcAft>
                  <a:spcPct val="15000"/>
                </a:spcAft>
                <a:buClrTx/>
                <a:buSzTx/>
                <a:buFontTx/>
                <a:buChar char="•"/>
                <a:tabLst/>
                <a:defRPr/>
              </a:pPr>
              <a:r>
                <a:rPr kumimoji="1" lang="zh-TW" altLang="en-US" sz="2400" b="1" i="0" u="none" strike="noStrike" kern="1200" cap="none" spc="0" normalizeH="0" baseline="0" noProof="0">
                  <a:ln>
                    <a:noFill/>
                  </a:ln>
                  <a:solidFill>
                    <a:srgbClr val="17375E"/>
                  </a:solidFill>
                  <a:effectLst/>
                  <a:uLnTx/>
                  <a:uFillTx/>
                  <a:latin typeface="標楷體" panose="03000509000000000000" pitchFamily="65" charset="-120"/>
                  <a:ea typeface="標楷體" panose="03000509000000000000" pitchFamily="65" charset="-120"/>
                  <a:cs typeface="+mn-cs"/>
                </a:rPr>
                <a:t>總分</a:t>
              </a:r>
              <a:r>
                <a:rPr kumimoji="1" lang="en-US" altLang="zh-TW" sz="2400" b="1" i="0" u="none" strike="noStrike" kern="1200" cap="none" spc="0" normalizeH="0" baseline="0" noProof="0">
                  <a:ln>
                    <a:noFill/>
                  </a:ln>
                  <a:solidFill>
                    <a:srgbClr val="17375E"/>
                  </a:solidFill>
                  <a:effectLst/>
                  <a:uLnTx/>
                  <a:uFillTx/>
                  <a:latin typeface="標楷體" panose="03000509000000000000" pitchFamily="65" charset="-120"/>
                  <a:ea typeface="標楷體" panose="03000509000000000000" pitchFamily="65" charset="-120"/>
                  <a:cs typeface="+mn-cs"/>
                </a:rPr>
                <a:t>32</a:t>
              </a:r>
              <a:r>
                <a:rPr kumimoji="1" lang="zh-TW" altLang="en-US" sz="2400" b="1" i="0" u="none" strike="noStrike" kern="1200" cap="none" spc="0" normalizeH="0" baseline="0" noProof="0">
                  <a:ln>
                    <a:noFill/>
                  </a:ln>
                  <a:solidFill>
                    <a:srgbClr val="17375E"/>
                  </a:solidFill>
                  <a:effectLst/>
                  <a:uLnTx/>
                  <a:uFillTx/>
                  <a:latin typeface="標楷體" panose="03000509000000000000" pitchFamily="65" charset="-120"/>
                  <a:ea typeface="標楷體" panose="03000509000000000000" pitchFamily="65" charset="-120"/>
                  <a:cs typeface="+mn-cs"/>
                </a:rPr>
                <a:t>分</a:t>
              </a:r>
            </a:p>
          </p:txBody>
        </p:sp>
      </p:grpSp>
      <p:sp>
        <p:nvSpPr>
          <p:cNvPr id="11" name="文字方塊 10"/>
          <p:cNvSpPr txBox="1"/>
          <p:nvPr/>
        </p:nvSpPr>
        <p:spPr>
          <a:xfrm>
            <a:off x="6381752" y="571481"/>
            <a:ext cx="3571900" cy="646331"/>
          </a:xfrm>
          <a:prstGeom prst="rect">
            <a:avLst/>
          </a:prstGeom>
          <a:ln/>
          <a:scene3d>
            <a:camera prst="orthographicFront"/>
            <a:lightRig rig="threePt" dir="t"/>
          </a:scene3d>
          <a:sp3d>
            <a:bevelT prst="convex"/>
          </a:sp3d>
        </p:spPr>
        <p:style>
          <a:lnRef idx="1">
            <a:schemeClr val="accent2"/>
          </a:lnRef>
          <a:fillRef idx="2">
            <a:schemeClr val="accent2"/>
          </a:fillRef>
          <a:effectRef idx="1">
            <a:schemeClr val="accent2"/>
          </a:effectRef>
          <a:fontRef idx="minor">
            <a:schemeClr val="dk1"/>
          </a:fontRef>
        </p:style>
        <p:txBody>
          <a:bodyPr>
            <a:spAutoFit/>
          </a:bodyPr>
          <a:lstStyle>
            <a:lvl1pPr eaLnBrk="0" hangingPunct="0">
              <a:defRPr kumimoji="1" sz="3200">
                <a:solidFill>
                  <a:schemeClr val="tx1"/>
                </a:solidFill>
                <a:latin typeface="Calibri" panose="020F0502020204030204" pitchFamily="34" charset="0"/>
                <a:ea typeface="新細明體" panose="02020500000000000000" pitchFamily="18" charset="-120"/>
              </a:defRPr>
            </a:lvl1pPr>
            <a:lvl2pPr marL="742950" indent="-285750" eaLnBrk="0" hangingPunct="0">
              <a:defRPr kumimoji="1" sz="3200">
                <a:solidFill>
                  <a:schemeClr val="tx1"/>
                </a:solidFill>
                <a:latin typeface="Calibri" panose="020F0502020204030204" pitchFamily="34" charset="0"/>
                <a:ea typeface="新細明體" panose="02020500000000000000" pitchFamily="18" charset="-120"/>
              </a:defRPr>
            </a:lvl2pPr>
            <a:lvl3pPr marL="1143000" indent="-228600" eaLnBrk="0" hangingPunct="0">
              <a:defRPr kumimoji="1" sz="3200">
                <a:solidFill>
                  <a:schemeClr val="tx1"/>
                </a:solidFill>
                <a:latin typeface="Calibri" panose="020F0502020204030204" pitchFamily="34" charset="0"/>
                <a:ea typeface="新細明體" panose="02020500000000000000" pitchFamily="18" charset="-120"/>
              </a:defRPr>
            </a:lvl3pPr>
            <a:lvl4pPr marL="1600200" indent="-228600" eaLnBrk="0" hangingPunct="0">
              <a:defRPr kumimoji="1" sz="3200">
                <a:solidFill>
                  <a:schemeClr val="tx1"/>
                </a:solidFill>
                <a:latin typeface="Calibri" panose="020F0502020204030204" pitchFamily="34" charset="0"/>
                <a:ea typeface="新細明體" panose="02020500000000000000" pitchFamily="18" charset="-120"/>
              </a:defRPr>
            </a:lvl4pPr>
            <a:lvl5pPr marL="2057400" indent="-228600" eaLnBrk="0" hangingPunct="0">
              <a:defRPr kumimoji="1" sz="32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3600" b="1" i="0" u="none" strike="noStrike" kern="1200" cap="none" spc="0" normalizeH="0" baseline="0" noProof="0">
                <a:ln>
                  <a:noFill/>
                </a:ln>
                <a:solidFill>
                  <a:srgbClr val="000090"/>
                </a:solidFill>
                <a:effectLst/>
                <a:uLnTx/>
                <a:uFillTx/>
                <a:latin typeface="標楷體" panose="03000509000000000000" pitchFamily="65" charset="-120"/>
                <a:ea typeface="標楷體" panose="03000509000000000000" pitchFamily="65" charset="-120"/>
                <a:cs typeface="+mn-cs"/>
              </a:rPr>
              <a:t>生涯規劃：</a:t>
            </a:r>
            <a:r>
              <a:rPr kumimoji="0" lang="en-US" altLang="zh-TW" sz="3600" b="1" i="0" u="none" strike="noStrike" kern="1200" cap="none" spc="0" normalizeH="0" baseline="0" noProof="0">
                <a:ln>
                  <a:noFill/>
                </a:ln>
                <a:solidFill>
                  <a:srgbClr val="000090"/>
                </a:solidFill>
                <a:effectLst/>
                <a:uLnTx/>
                <a:uFillTx/>
                <a:latin typeface="標楷體" panose="03000509000000000000" pitchFamily="65" charset="-120"/>
                <a:ea typeface="標楷體" panose="03000509000000000000" pitchFamily="65" charset="-120"/>
                <a:cs typeface="+mn-cs"/>
              </a:rPr>
              <a:t>6</a:t>
            </a:r>
            <a:r>
              <a:rPr kumimoji="0" lang="zh-TW" altLang="en-US" sz="3600" b="1" i="0" u="none" strike="noStrike" kern="1200" cap="none" spc="0" normalizeH="0" baseline="0" noProof="0">
                <a:ln>
                  <a:noFill/>
                </a:ln>
                <a:solidFill>
                  <a:srgbClr val="000090"/>
                </a:solidFill>
                <a:effectLst/>
                <a:uLnTx/>
                <a:uFillTx/>
                <a:latin typeface="標楷體" panose="03000509000000000000" pitchFamily="65" charset="-120"/>
                <a:ea typeface="標楷體" panose="03000509000000000000" pitchFamily="65" charset="-120"/>
                <a:cs typeface="+mn-cs"/>
              </a:rPr>
              <a:t>分</a:t>
            </a:r>
            <a:endParaRPr kumimoji="0" lang="en-US" altLang="zh-TW" sz="3600" b="1" i="0" u="none" strike="noStrike" kern="1200" cap="none" spc="0" normalizeH="0" baseline="0" noProof="0">
              <a:ln>
                <a:noFill/>
              </a:ln>
              <a:solidFill>
                <a:srgbClr val="000090"/>
              </a:solidFill>
              <a:effectLst/>
              <a:uLnTx/>
              <a:uFillTx/>
              <a:latin typeface="標楷體" panose="03000509000000000000" pitchFamily="65" charset="-120"/>
              <a:ea typeface="標楷體" panose="03000509000000000000" pitchFamily="65" charset="-120"/>
              <a:cs typeface="+mn-cs"/>
            </a:endParaRPr>
          </a:p>
        </p:txBody>
      </p:sp>
      <p:sp>
        <p:nvSpPr>
          <p:cNvPr id="12" name="Rectangle 11"/>
          <p:cNvSpPr>
            <a:spLocks noChangeArrowheads="1"/>
          </p:cNvSpPr>
          <p:nvPr/>
        </p:nvSpPr>
        <p:spPr bwMode="auto">
          <a:xfrm>
            <a:off x="1919288" y="1571626"/>
            <a:ext cx="8280400" cy="2062103"/>
          </a:xfrm>
          <a:prstGeom prst="rect">
            <a:avLst/>
          </a:prstGeom>
          <a:noFill/>
          <a:ln w="9525">
            <a:noFill/>
            <a:miter lim="800000"/>
            <a:headEnd/>
            <a:tailEnd/>
          </a:ln>
          <a:effectLst>
            <a:prstShdw prst="shdw17" dist="17961" dir="2700000">
              <a:schemeClr val="accent1">
                <a:gamma/>
                <a:shade val="60000"/>
                <a:invGamma/>
              </a:schemeClr>
            </a:prstShdw>
          </a:effectLst>
        </p:spPr>
        <p:txBody>
          <a:bodyPr>
            <a:spAutoFit/>
          </a:bodyPr>
          <a:lstStyle>
            <a:lvl1pPr eaLnBrk="0" hangingPunct="0">
              <a:defRPr kumimoji="1" sz="3200">
                <a:solidFill>
                  <a:schemeClr val="tx1"/>
                </a:solidFill>
                <a:latin typeface="Calibri" panose="020F0502020204030204" pitchFamily="34" charset="0"/>
                <a:ea typeface="新細明體" panose="02020500000000000000" pitchFamily="18" charset="-120"/>
              </a:defRPr>
            </a:lvl1pPr>
            <a:lvl2pPr eaLnBrk="0" hangingPunct="0">
              <a:defRPr kumimoji="1" sz="3200">
                <a:solidFill>
                  <a:schemeClr val="tx1"/>
                </a:solidFill>
                <a:latin typeface="Calibri" panose="020F0502020204030204" pitchFamily="34" charset="0"/>
                <a:ea typeface="新細明體" panose="02020500000000000000" pitchFamily="18" charset="-120"/>
              </a:defRPr>
            </a:lvl2pPr>
            <a:lvl3pPr marL="1143000" indent="-228600" eaLnBrk="0" hangingPunct="0">
              <a:defRPr kumimoji="1" sz="3200">
                <a:solidFill>
                  <a:schemeClr val="tx1"/>
                </a:solidFill>
                <a:latin typeface="Calibri" panose="020F0502020204030204" pitchFamily="34" charset="0"/>
                <a:ea typeface="新細明體" panose="02020500000000000000" pitchFamily="18" charset="-120"/>
              </a:defRPr>
            </a:lvl3pPr>
            <a:lvl4pPr marL="1600200" indent="-228600" eaLnBrk="0" hangingPunct="0">
              <a:defRPr kumimoji="1" sz="3200">
                <a:solidFill>
                  <a:schemeClr val="tx1"/>
                </a:solidFill>
                <a:latin typeface="Calibri" panose="020F0502020204030204" pitchFamily="34" charset="0"/>
                <a:ea typeface="新細明體" panose="02020500000000000000" pitchFamily="18" charset="-120"/>
              </a:defRPr>
            </a:lvl4pPr>
            <a:lvl5pPr marL="2057400" indent="-228600" eaLnBrk="0" hangingPunct="0">
              <a:defRPr kumimoji="1" sz="32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9pPr>
          </a:lstStyle>
          <a:p>
            <a:pPr marL="0" marR="0" lvl="0" indent="0" algn="l" defTabSz="914400" rtl="0" eaLnBrk="1" fontAlgn="base" latinLnBrk="0" hangingPunct="1">
              <a:lnSpc>
                <a:spcPct val="100000"/>
              </a:lnSpc>
              <a:spcBef>
                <a:spcPct val="0"/>
              </a:spcBef>
              <a:spcAft>
                <a:spcPct val="0"/>
              </a:spcAft>
              <a:buClrTx/>
              <a:buSzTx/>
              <a:buFontTx/>
              <a:buChar char="•"/>
              <a:tabLst/>
              <a:defRPr/>
            </a:pPr>
            <a:r>
              <a:rPr kumimoji="0" lang="zh-TW" altLang="en-US" sz="3200" b="0" i="0" u="none" strike="noStrike" kern="1200" cap="none" spc="0" normalizeH="0" baseline="0" noProof="0" dirty="0">
                <a:ln>
                  <a:noFill/>
                </a:ln>
                <a:solidFill>
                  <a:srgbClr val="000000"/>
                </a:solidFill>
                <a:effectLst/>
                <a:uLnTx/>
                <a:uFillTx/>
                <a:latin typeface="標楷體" panose="03000509000000000000" pitchFamily="65" charset="-120"/>
                <a:ea typeface="標楷體" panose="03000509000000000000" pitchFamily="65" charset="-120"/>
                <a:cs typeface="新細明體" panose="02020500000000000000" pitchFamily="18" charset="-120"/>
              </a:rPr>
              <a:t>報名校、科與生涯規劃建議</a:t>
            </a:r>
          </a:p>
          <a:p>
            <a:pPr marL="457200" marR="0" lvl="1" indent="0" algn="l" defTabSz="914400" rtl="0" eaLnBrk="1" fontAlgn="base" latinLnBrk="0" hangingPunct="1">
              <a:lnSpc>
                <a:spcPct val="100000"/>
              </a:lnSpc>
              <a:spcBef>
                <a:spcPct val="0"/>
              </a:spcBef>
              <a:spcAft>
                <a:spcPct val="0"/>
              </a:spcAft>
              <a:buClrTx/>
              <a:buSzTx/>
              <a:buFontTx/>
              <a:buNone/>
              <a:tabLst/>
              <a:defRPr/>
            </a:pPr>
            <a:r>
              <a:rPr kumimoji="0" lang="zh-TW" altLang="en-US" sz="3200" b="0" i="0" u="none" strike="noStrike" kern="1200" cap="none" spc="0" normalizeH="0" baseline="0" noProof="0" dirty="0">
                <a:ln>
                  <a:noFill/>
                </a:ln>
                <a:solidFill>
                  <a:srgbClr val="000000"/>
                </a:solidFill>
                <a:effectLst/>
                <a:uLnTx/>
                <a:uFillTx/>
                <a:latin typeface="標楷體" panose="03000509000000000000" pitchFamily="65" charset="-120"/>
                <a:ea typeface="標楷體" panose="03000509000000000000" pitchFamily="65" charset="-120"/>
                <a:cs typeface="新細明體" panose="02020500000000000000" pitchFamily="18" charset="-120"/>
              </a:rPr>
              <a:t>與「</a:t>
            </a:r>
            <a:r>
              <a:rPr kumimoji="0" lang="zh-TW" altLang="en-US" sz="3200" b="0" i="0" u="none" strike="noStrike" kern="1200" cap="none" spc="0" normalizeH="0" baseline="0" noProof="0" dirty="0">
                <a:ln>
                  <a:noFill/>
                </a:ln>
                <a:solidFill>
                  <a:srgbClr val="FF0000"/>
                </a:solidFill>
                <a:effectLst/>
                <a:uLnTx/>
                <a:uFillTx/>
                <a:latin typeface="標楷體" panose="03000509000000000000" pitchFamily="65" charset="-120"/>
                <a:ea typeface="標楷體" panose="03000509000000000000" pitchFamily="65" charset="-120"/>
                <a:cs typeface="新細明體" panose="02020500000000000000" pitchFamily="18" charset="-120"/>
              </a:rPr>
              <a:t>家長意見</a:t>
            </a:r>
            <a:r>
              <a:rPr kumimoji="0" lang="zh-TW" altLang="en-US" sz="3200" b="0" i="0" u="none" strike="noStrike" kern="1200" cap="none" spc="0" normalizeH="0" baseline="0" noProof="0" dirty="0">
                <a:ln>
                  <a:noFill/>
                </a:ln>
                <a:solidFill>
                  <a:srgbClr val="000000"/>
                </a:solidFill>
                <a:effectLst/>
                <a:uLnTx/>
                <a:uFillTx/>
                <a:latin typeface="標楷體" panose="03000509000000000000" pitchFamily="65" charset="-120"/>
                <a:ea typeface="標楷體" panose="03000509000000000000" pitchFamily="65" charset="-120"/>
                <a:cs typeface="新細明體" panose="02020500000000000000" pitchFamily="18" charset="-120"/>
              </a:rPr>
              <a:t>」相符者得</a:t>
            </a:r>
            <a:r>
              <a:rPr kumimoji="0" lang="en-US" altLang="zh-TW" sz="3200" b="0" i="0" u="none" strike="noStrike" kern="1200" cap="none" spc="0" normalizeH="0" baseline="0" noProof="0" dirty="0">
                <a:ln>
                  <a:noFill/>
                </a:ln>
                <a:solidFill>
                  <a:srgbClr val="000000"/>
                </a:solidFill>
                <a:effectLst/>
                <a:uLnTx/>
                <a:uFillTx/>
                <a:latin typeface="標楷體" panose="03000509000000000000" pitchFamily="65" charset="-120"/>
                <a:ea typeface="標楷體" panose="03000509000000000000" pitchFamily="65" charset="-120"/>
                <a:cs typeface="新細明體" panose="02020500000000000000" pitchFamily="18" charset="-120"/>
              </a:rPr>
              <a:t>2</a:t>
            </a:r>
            <a:r>
              <a:rPr kumimoji="0" lang="zh-TW" altLang="en-US" sz="3200" b="0" i="0" u="none" strike="noStrike" kern="1200" cap="none" spc="0" normalizeH="0" baseline="0" noProof="0" dirty="0">
                <a:ln>
                  <a:noFill/>
                </a:ln>
                <a:solidFill>
                  <a:srgbClr val="000000"/>
                </a:solidFill>
                <a:effectLst/>
                <a:uLnTx/>
                <a:uFillTx/>
                <a:latin typeface="標楷體" panose="03000509000000000000" pitchFamily="65" charset="-120"/>
                <a:ea typeface="標楷體" panose="03000509000000000000" pitchFamily="65" charset="-120"/>
                <a:cs typeface="新細明體" panose="02020500000000000000" pitchFamily="18" charset="-120"/>
              </a:rPr>
              <a:t>分。</a:t>
            </a:r>
          </a:p>
          <a:p>
            <a:pPr marL="457200" marR="0" lvl="1" indent="0" algn="l" defTabSz="914400" rtl="0" eaLnBrk="1" fontAlgn="base" latinLnBrk="0" hangingPunct="1">
              <a:lnSpc>
                <a:spcPct val="100000"/>
              </a:lnSpc>
              <a:spcBef>
                <a:spcPct val="0"/>
              </a:spcBef>
              <a:spcAft>
                <a:spcPct val="0"/>
              </a:spcAft>
              <a:buClrTx/>
              <a:buSzTx/>
              <a:buFontTx/>
              <a:buNone/>
              <a:tabLst/>
              <a:defRPr/>
            </a:pPr>
            <a:r>
              <a:rPr kumimoji="0" lang="zh-TW" altLang="en-US" sz="3200" b="0" i="0" u="none" strike="noStrike" kern="1200" cap="none" spc="0" normalizeH="0" baseline="0" noProof="0" dirty="0">
                <a:ln>
                  <a:noFill/>
                </a:ln>
                <a:solidFill>
                  <a:srgbClr val="000000"/>
                </a:solidFill>
                <a:effectLst/>
                <a:uLnTx/>
                <a:uFillTx/>
                <a:latin typeface="標楷體" panose="03000509000000000000" pitchFamily="65" charset="-120"/>
                <a:ea typeface="標楷體" panose="03000509000000000000" pitchFamily="65" charset="-120"/>
                <a:cs typeface="新細明體" panose="02020500000000000000" pitchFamily="18" charset="-120"/>
              </a:rPr>
              <a:t>與「</a:t>
            </a:r>
            <a:r>
              <a:rPr kumimoji="0" lang="zh-TW" altLang="en-US" sz="3200" b="0" i="0" u="none" strike="noStrike" kern="1200" cap="none" spc="0" normalizeH="0" baseline="0" noProof="0" dirty="0">
                <a:ln>
                  <a:noFill/>
                </a:ln>
                <a:solidFill>
                  <a:srgbClr val="FF0000"/>
                </a:solidFill>
                <a:effectLst/>
                <a:uLnTx/>
                <a:uFillTx/>
                <a:latin typeface="標楷體" panose="03000509000000000000" pitchFamily="65" charset="-120"/>
                <a:ea typeface="標楷體" panose="03000509000000000000" pitchFamily="65" charset="-120"/>
                <a:cs typeface="新細明體" panose="02020500000000000000" pitchFamily="18" charset="-120"/>
              </a:rPr>
              <a:t>導師意見</a:t>
            </a:r>
            <a:r>
              <a:rPr kumimoji="0" lang="zh-TW" altLang="en-US" sz="3200" b="0" i="0" u="none" strike="noStrike" kern="1200" cap="none" spc="0" normalizeH="0" baseline="0" noProof="0" dirty="0">
                <a:ln>
                  <a:noFill/>
                </a:ln>
                <a:solidFill>
                  <a:srgbClr val="000000"/>
                </a:solidFill>
                <a:effectLst/>
                <a:uLnTx/>
                <a:uFillTx/>
                <a:latin typeface="標楷體" panose="03000509000000000000" pitchFamily="65" charset="-120"/>
                <a:ea typeface="標楷體" panose="03000509000000000000" pitchFamily="65" charset="-120"/>
                <a:cs typeface="新細明體" panose="02020500000000000000" pitchFamily="18" charset="-120"/>
              </a:rPr>
              <a:t>」相符者得</a:t>
            </a:r>
            <a:r>
              <a:rPr kumimoji="0" lang="en-US" altLang="zh-TW" sz="3200" b="0" i="0" u="none" strike="noStrike" kern="1200" cap="none" spc="0" normalizeH="0" baseline="0" noProof="0" dirty="0">
                <a:ln>
                  <a:noFill/>
                </a:ln>
                <a:solidFill>
                  <a:srgbClr val="000000"/>
                </a:solidFill>
                <a:effectLst/>
                <a:uLnTx/>
                <a:uFillTx/>
                <a:latin typeface="標楷體" panose="03000509000000000000" pitchFamily="65" charset="-120"/>
                <a:ea typeface="標楷體" panose="03000509000000000000" pitchFamily="65" charset="-120"/>
                <a:cs typeface="新細明體" panose="02020500000000000000" pitchFamily="18" charset="-120"/>
              </a:rPr>
              <a:t>2</a:t>
            </a:r>
            <a:r>
              <a:rPr kumimoji="0" lang="zh-TW" altLang="en-US" sz="3200" b="0" i="0" u="none" strike="noStrike" kern="1200" cap="none" spc="0" normalizeH="0" baseline="0" noProof="0" dirty="0">
                <a:ln>
                  <a:noFill/>
                </a:ln>
                <a:solidFill>
                  <a:srgbClr val="000000"/>
                </a:solidFill>
                <a:effectLst/>
                <a:uLnTx/>
                <a:uFillTx/>
                <a:latin typeface="標楷體" panose="03000509000000000000" pitchFamily="65" charset="-120"/>
                <a:ea typeface="標楷體" panose="03000509000000000000" pitchFamily="65" charset="-120"/>
                <a:cs typeface="新細明體" panose="02020500000000000000" pitchFamily="18" charset="-120"/>
              </a:rPr>
              <a:t>分。</a:t>
            </a:r>
          </a:p>
          <a:p>
            <a:pPr marL="457200" marR="0" lvl="1" indent="0" algn="l" defTabSz="914400" rtl="0" eaLnBrk="1" fontAlgn="base" latinLnBrk="0" hangingPunct="1">
              <a:lnSpc>
                <a:spcPct val="100000"/>
              </a:lnSpc>
              <a:spcBef>
                <a:spcPct val="0"/>
              </a:spcBef>
              <a:spcAft>
                <a:spcPct val="0"/>
              </a:spcAft>
              <a:buClrTx/>
              <a:buSzTx/>
              <a:buFontTx/>
              <a:buNone/>
              <a:tabLst/>
              <a:defRPr/>
            </a:pPr>
            <a:r>
              <a:rPr kumimoji="0" lang="zh-TW" altLang="en-US" sz="3200" b="0" i="0" u="none" strike="noStrike" kern="1200" cap="none" spc="0" normalizeH="0" baseline="0" noProof="0" dirty="0">
                <a:ln>
                  <a:noFill/>
                </a:ln>
                <a:solidFill>
                  <a:srgbClr val="000000"/>
                </a:solidFill>
                <a:effectLst/>
                <a:uLnTx/>
                <a:uFillTx/>
                <a:latin typeface="標楷體" panose="03000509000000000000" pitchFamily="65" charset="-120"/>
                <a:ea typeface="標楷體" panose="03000509000000000000" pitchFamily="65" charset="-120"/>
                <a:cs typeface="新細明體" panose="02020500000000000000" pitchFamily="18" charset="-120"/>
              </a:rPr>
              <a:t>與「</a:t>
            </a:r>
            <a:r>
              <a:rPr kumimoji="0" lang="zh-TW" altLang="en-US" sz="3200" b="0" i="0" u="none" strike="noStrike" kern="1200" cap="none" spc="0" normalizeH="0" baseline="0" noProof="0" dirty="0">
                <a:ln>
                  <a:noFill/>
                </a:ln>
                <a:solidFill>
                  <a:srgbClr val="FF0000"/>
                </a:solidFill>
                <a:effectLst/>
                <a:uLnTx/>
                <a:uFillTx/>
                <a:latin typeface="標楷體" panose="03000509000000000000" pitchFamily="65" charset="-120"/>
                <a:ea typeface="標楷體" panose="03000509000000000000" pitchFamily="65" charset="-120"/>
                <a:cs typeface="新細明體" panose="02020500000000000000" pitchFamily="18" charset="-120"/>
              </a:rPr>
              <a:t>輔導教師意見</a:t>
            </a:r>
            <a:r>
              <a:rPr kumimoji="0" lang="zh-TW" altLang="en-US" sz="3200" b="0" i="0" u="none" strike="noStrike" kern="1200" cap="none" spc="0" normalizeH="0" baseline="0" noProof="0" dirty="0">
                <a:ln>
                  <a:noFill/>
                </a:ln>
                <a:solidFill>
                  <a:srgbClr val="000000"/>
                </a:solidFill>
                <a:effectLst/>
                <a:uLnTx/>
                <a:uFillTx/>
                <a:latin typeface="標楷體" panose="03000509000000000000" pitchFamily="65" charset="-120"/>
                <a:ea typeface="標楷體" panose="03000509000000000000" pitchFamily="65" charset="-120"/>
                <a:cs typeface="新細明體" panose="02020500000000000000" pitchFamily="18" charset="-120"/>
              </a:rPr>
              <a:t>」相符者得</a:t>
            </a:r>
            <a:r>
              <a:rPr kumimoji="0" lang="en-US" altLang="zh-TW" sz="3200" b="0" i="0" u="none" strike="noStrike" kern="1200" cap="none" spc="0" normalizeH="0" baseline="0" noProof="0" dirty="0">
                <a:ln>
                  <a:noFill/>
                </a:ln>
                <a:solidFill>
                  <a:srgbClr val="000000"/>
                </a:solidFill>
                <a:effectLst/>
                <a:uLnTx/>
                <a:uFillTx/>
                <a:latin typeface="標楷體" panose="03000509000000000000" pitchFamily="65" charset="-120"/>
                <a:ea typeface="標楷體" panose="03000509000000000000" pitchFamily="65" charset="-120"/>
                <a:cs typeface="新細明體" panose="02020500000000000000" pitchFamily="18" charset="-120"/>
              </a:rPr>
              <a:t>2</a:t>
            </a:r>
            <a:r>
              <a:rPr kumimoji="0" lang="zh-TW" altLang="en-US" sz="3200" b="0" i="0" u="none" strike="noStrike" kern="1200" cap="none" spc="0" normalizeH="0" baseline="0" noProof="0" dirty="0">
                <a:ln>
                  <a:noFill/>
                </a:ln>
                <a:solidFill>
                  <a:srgbClr val="000000"/>
                </a:solidFill>
                <a:effectLst/>
                <a:uLnTx/>
                <a:uFillTx/>
                <a:latin typeface="標楷體" panose="03000509000000000000" pitchFamily="65" charset="-120"/>
                <a:ea typeface="標楷體" panose="03000509000000000000" pitchFamily="65" charset="-120"/>
                <a:cs typeface="新細明體" panose="02020500000000000000" pitchFamily="18" charset="-120"/>
              </a:rPr>
              <a:t>分。</a:t>
            </a:r>
          </a:p>
        </p:txBody>
      </p:sp>
      <p:grpSp>
        <p:nvGrpSpPr>
          <p:cNvPr id="154633" name="群組 4"/>
          <p:cNvGrpSpPr>
            <a:grpSpLocks/>
          </p:cNvGrpSpPr>
          <p:nvPr/>
        </p:nvGrpSpPr>
        <p:grpSpPr bwMode="auto">
          <a:xfrm>
            <a:off x="1738313" y="4000500"/>
            <a:ext cx="2786062" cy="857250"/>
            <a:chOff x="2389" y="1239"/>
            <a:chExt cx="2315099" cy="1266281"/>
          </a:xfrm>
        </p:grpSpPr>
        <p:sp>
          <p:nvSpPr>
            <p:cNvPr id="14" name="圓角矩形 13"/>
            <p:cNvSpPr/>
            <p:nvPr/>
          </p:nvSpPr>
          <p:spPr>
            <a:xfrm>
              <a:off x="2389" y="1239"/>
              <a:ext cx="2315099" cy="1266281"/>
            </a:xfrm>
            <a:prstGeom prst="roundRect">
              <a:avLst/>
            </a:prstGeom>
            <a:solidFill>
              <a:srgbClr val="0000FF"/>
            </a:solidFill>
          </p:spPr>
          <p:style>
            <a:lnRef idx="2">
              <a:schemeClr val="lt1">
                <a:hueOff val="0"/>
                <a:satOff val="0"/>
                <a:lumOff val="0"/>
                <a:alphaOff val="0"/>
              </a:schemeClr>
            </a:lnRef>
            <a:fillRef idx="1">
              <a:scrgbClr r="0" g="0" b="0"/>
            </a:fillRef>
            <a:effectRef idx="0">
              <a:schemeClr val="accent2">
                <a:hueOff val="0"/>
                <a:satOff val="0"/>
                <a:lumOff val="0"/>
                <a:alphaOff val="0"/>
              </a:schemeClr>
            </a:effectRef>
            <a:fontRef idx="minor">
              <a:schemeClr val="lt1"/>
            </a:fontRef>
          </p:style>
        </p:sp>
        <p:sp>
          <p:nvSpPr>
            <p:cNvPr id="15" name="圓角矩形 4"/>
            <p:cNvSpPr/>
            <p:nvPr/>
          </p:nvSpPr>
          <p:spPr>
            <a:xfrm>
              <a:off x="64388" y="62208"/>
              <a:ext cx="2191100" cy="1144343"/>
            </a:xfrm>
            <a:prstGeom prst="rect">
              <a:avLst/>
            </a:prstGeom>
          </p:spPr>
          <p:style>
            <a:lnRef idx="0">
              <a:scrgbClr r="0" g="0" b="0"/>
            </a:lnRef>
            <a:fillRef idx="0">
              <a:scrgbClr r="0" g="0" b="0"/>
            </a:fillRef>
            <a:effectRef idx="0">
              <a:scrgbClr r="0" g="0" b="0"/>
            </a:effectRef>
            <a:fontRef idx="minor">
              <a:schemeClr val="lt1"/>
            </a:fontRef>
          </p:style>
          <p:txBody>
            <a:bodyPr lIns="137160" tIns="68580" rIns="137160" bIns="68580" spcCol="1270" anchor="ctr"/>
            <a:lstStyle/>
            <a:p>
              <a:pPr marL="0" marR="0" lvl="0" indent="0" algn="ctr" defTabSz="1600200" rtl="0" eaLnBrk="1" fontAlgn="base" latinLnBrk="0" hangingPunct="1">
                <a:lnSpc>
                  <a:spcPct val="90000"/>
                </a:lnSpc>
                <a:spcBef>
                  <a:spcPct val="0"/>
                </a:spcBef>
                <a:spcAft>
                  <a:spcPct val="35000"/>
                </a:spcAft>
                <a:buClrTx/>
                <a:buSzTx/>
                <a:buFontTx/>
                <a:buNone/>
                <a:tabLst/>
                <a:defRPr/>
              </a:pPr>
              <a:r>
                <a:rPr kumimoji="1" lang="zh-TW" altLang="en-US" sz="4000" b="1" i="0" u="none" strike="noStrike" kern="1200" cap="none" spc="0" normalizeH="0" baseline="0" noProof="0" dirty="0">
                  <a:ln>
                    <a:noFill/>
                  </a:ln>
                  <a:solidFill>
                    <a:srgbClr val="FFFFFF"/>
                  </a:solidFill>
                  <a:effectLst/>
                  <a:uLnTx/>
                  <a:uFillTx/>
                  <a:latin typeface="標楷體" pitchFamily="65" charset="-120"/>
                  <a:ea typeface="標楷體" pitchFamily="65" charset="-120"/>
                  <a:cs typeface="+mn-cs"/>
                </a:rPr>
                <a:t>適性輔導</a:t>
              </a:r>
            </a:p>
          </p:txBody>
        </p:sp>
      </p:grpSp>
      <p:grpSp>
        <p:nvGrpSpPr>
          <p:cNvPr id="154634" name="群組 7"/>
          <p:cNvGrpSpPr>
            <a:grpSpLocks/>
          </p:cNvGrpSpPr>
          <p:nvPr/>
        </p:nvGrpSpPr>
        <p:grpSpPr bwMode="auto">
          <a:xfrm>
            <a:off x="4524376" y="3857626"/>
            <a:ext cx="1857375" cy="1071563"/>
            <a:chOff x="2103175" y="-428010"/>
            <a:chExt cx="2040083" cy="1267522"/>
          </a:xfrm>
        </p:grpSpPr>
        <p:sp>
          <p:nvSpPr>
            <p:cNvPr id="17" name="向右箭號 16"/>
            <p:cNvSpPr/>
            <p:nvPr/>
          </p:nvSpPr>
          <p:spPr>
            <a:xfrm>
              <a:off x="2103175" y="-428010"/>
              <a:ext cx="2040083" cy="1267522"/>
            </a:xfrm>
            <a:prstGeom prst="rightArrow">
              <a:avLst>
                <a:gd name="adj1" fmla="val 75000"/>
                <a:gd name="adj2" fmla="val 50000"/>
              </a:avLst>
            </a:prstGeom>
            <a:solidFill>
              <a:srgbClr val="88F2F2">
                <a:alpha val="90000"/>
              </a:srgbClr>
            </a:solidFill>
          </p:spPr>
          <p:style>
            <a:lnRef idx="2">
              <a:schemeClr val="accent2">
                <a:alpha val="90000"/>
                <a:tint val="40000"/>
                <a:hueOff val="0"/>
                <a:satOff val="0"/>
                <a:lumOff val="0"/>
                <a:alphaOff val="0"/>
              </a:schemeClr>
            </a:lnRef>
            <a:fillRef idx="1">
              <a:scrgbClr r="0" g="0" b="0"/>
            </a:fillRef>
            <a:effectRef idx="0">
              <a:schemeClr val="accent2">
                <a:alpha val="90000"/>
                <a:tint val="40000"/>
                <a:hueOff val="0"/>
                <a:satOff val="0"/>
                <a:lumOff val="0"/>
                <a:alphaOff val="0"/>
              </a:schemeClr>
            </a:effectRef>
            <a:fontRef idx="minor">
              <a:schemeClr val="dk1">
                <a:hueOff val="0"/>
                <a:satOff val="0"/>
                <a:lumOff val="0"/>
                <a:alphaOff val="0"/>
              </a:schemeClr>
            </a:fontRef>
          </p:style>
        </p:sp>
        <p:sp>
          <p:nvSpPr>
            <p:cNvPr id="18" name="向右箭號 4"/>
            <p:cNvSpPr/>
            <p:nvPr/>
          </p:nvSpPr>
          <p:spPr>
            <a:xfrm>
              <a:off x="2103175" y="-174505"/>
              <a:ext cx="1757610" cy="784924"/>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lIns="15240" tIns="15240" rIns="15240" bIns="15240" anchor="ctr"/>
            <a:lstStyle>
              <a:lvl1pPr marL="342900" indent="-342900" defTabSz="1066800" eaLnBrk="0" hangingPunct="0">
                <a:defRPr kumimoji="1" sz="3200">
                  <a:solidFill>
                    <a:schemeClr val="tx1"/>
                  </a:solidFill>
                  <a:latin typeface="Calibri" panose="020F0502020204030204" pitchFamily="34" charset="0"/>
                  <a:ea typeface="新細明體" panose="02020500000000000000" pitchFamily="18" charset="-120"/>
                </a:defRPr>
              </a:lvl1pPr>
              <a:lvl2pPr marL="228600" indent="-228600" defTabSz="1066800" eaLnBrk="0" hangingPunct="0">
                <a:defRPr kumimoji="1" sz="3200">
                  <a:solidFill>
                    <a:schemeClr val="tx1"/>
                  </a:solidFill>
                  <a:latin typeface="Calibri" panose="020F0502020204030204" pitchFamily="34" charset="0"/>
                  <a:ea typeface="新細明體" panose="02020500000000000000" pitchFamily="18" charset="-120"/>
                </a:defRPr>
              </a:lvl2pPr>
              <a:lvl3pPr marL="1143000" indent="-228600" defTabSz="1066800" eaLnBrk="0" hangingPunct="0">
                <a:defRPr kumimoji="1" sz="3200">
                  <a:solidFill>
                    <a:schemeClr val="tx1"/>
                  </a:solidFill>
                  <a:latin typeface="Calibri" panose="020F0502020204030204" pitchFamily="34" charset="0"/>
                  <a:ea typeface="新細明體" panose="02020500000000000000" pitchFamily="18" charset="-120"/>
                </a:defRPr>
              </a:lvl3pPr>
              <a:lvl4pPr marL="1600200" indent="-228600" defTabSz="1066800" eaLnBrk="0" hangingPunct="0">
                <a:defRPr kumimoji="1" sz="3200">
                  <a:solidFill>
                    <a:schemeClr val="tx1"/>
                  </a:solidFill>
                  <a:latin typeface="Calibri" panose="020F0502020204030204" pitchFamily="34" charset="0"/>
                  <a:ea typeface="新細明體" panose="02020500000000000000" pitchFamily="18" charset="-120"/>
                </a:defRPr>
              </a:lvl4pPr>
              <a:lvl5pPr marL="2057400" indent="-228600" defTabSz="1066800" eaLnBrk="0" hangingPunct="0">
                <a:defRPr kumimoji="1" sz="3200">
                  <a:solidFill>
                    <a:schemeClr val="tx1"/>
                  </a:solidFill>
                  <a:latin typeface="Calibri" panose="020F0502020204030204" pitchFamily="34" charset="0"/>
                  <a:ea typeface="新細明體" panose="02020500000000000000" pitchFamily="18" charset="-120"/>
                </a:defRPr>
              </a:lvl5pPr>
              <a:lvl6pPr marL="2514600" indent="-228600" defTabSz="10668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6pPr>
              <a:lvl7pPr marL="2971800" indent="-228600" defTabSz="10668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7pPr>
              <a:lvl8pPr marL="3429000" indent="-228600" defTabSz="10668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8pPr>
              <a:lvl9pPr marL="3886200" indent="-228600" defTabSz="10668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9pPr>
            </a:lstStyle>
            <a:p>
              <a:pPr marL="228600" marR="0" lvl="1" indent="-228600" algn="ctr" defTabSz="1066800" rtl="0" eaLnBrk="1" fontAlgn="base" latinLnBrk="0" hangingPunct="1">
                <a:lnSpc>
                  <a:spcPct val="90000"/>
                </a:lnSpc>
                <a:spcBef>
                  <a:spcPct val="0"/>
                </a:spcBef>
                <a:spcAft>
                  <a:spcPct val="15000"/>
                </a:spcAft>
                <a:buClrTx/>
                <a:buSzTx/>
                <a:buFontTx/>
                <a:buChar char="•"/>
                <a:tabLst/>
                <a:defRPr/>
              </a:pPr>
              <a:r>
                <a:rPr kumimoji="1" lang="zh-TW" altLang="en-US" sz="2400" b="1" i="0" u="none" strike="noStrike" kern="1200" cap="none" spc="0" normalizeH="0" baseline="0" noProof="0" dirty="0">
                  <a:ln>
                    <a:noFill/>
                  </a:ln>
                  <a:solidFill>
                    <a:srgbClr val="17375E"/>
                  </a:solidFill>
                  <a:effectLst/>
                  <a:uLnTx/>
                  <a:uFillTx/>
                  <a:latin typeface="標楷體" panose="03000509000000000000" pitchFamily="65" charset="-120"/>
                  <a:ea typeface="標楷體" panose="03000509000000000000" pitchFamily="65" charset="-120"/>
                  <a:cs typeface="+mn-cs"/>
                </a:rPr>
                <a:t>採計</a:t>
              </a:r>
              <a:r>
                <a:rPr kumimoji="1" lang="en-US" altLang="zh-TW" sz="2400" b="1" i="0" u="none" strike="noStrike" kern="1200" cap="none" spc="0" normalizeH="0" baseline="0" noProof="0" dirty="0">
                  <a:ln>
                    <a:noFill/>
                  </a:ln>
                  <a:solidFill>
                    <a:srgbClr val="17375E"/>
                  </a:solidFill>
                  <a:effectLst/>
                  <a:uLnTx/>
                  <a:uFillTx/>
                  <a:latin typeface="標楷體" panose="03000509000000000000" pitchFamily="65" charset="-120"/>
                  <a:ea typeface="標楷體" panose="03000509000000000000" pitchFamily="65" charset="-120"/>
                  <a:cs typeface="+mn-cs"/>
                </a:rPr>
                <a:t>32</a:t>
              </a:r>
              <a:r>
                <a:rPr kumimoji="1" lang="zh-TW" altLang="en-US" sz="2400" b="1" i="0" u="none" strike="noStrike" kern="1200" cap="none" spc="0" normalizeH="0" baseline="0" noProof="0" dirty="0">
                  <a:ln>
                    <a:noFill/>
                  </a:ln>
                  <a:solidFill>
                    <a:srgbClr val="17375E"/>
                  </a:solidFill>
                  <a:effectLst/>
                  <a:uLnTx/>
                  <a:uFillTx/>
                  <a:latin typeface="標楷體" panose="03000509000000000000" pitchFamily="65" charset="-120"/>
                  <a:ea typeface="標楷體" panose="03000509000000000000" pitchFamily="65" charset="-120"/>
                  <a:cs typeface="+mn-cs"/>
                </a:rPr>
                <a:t>分</a:t>
              </a:r>
              <a:endParaRPr kumimoji="1" lang="en-US" altLang="zh-TW" sz="2400" b="1" i="0" u="none" strike="noStrike" kern="1200" cap="none" spc="0" normalizeH="0" baseline="0" noProof="0" dirty="0">
                <a:ln>
                  <a:noFill/>
                </a:ln>
                <a:solidFill>
                  <a:srgbClr val="17375E"/>
                </a:solidFill>
                <a:effectLst/>
                <a:uLnTx/>
                <a:uFillTx/>
                <a:latin typeface="標楷體" panose="03000509000000000000" pitchFamily="65" charset="-120"/>
                <a:ea typeface="標楷體" panose="03000509000000000000" pitchFamily="65" charset="-120"/>
                <a:cs typeface="+mn-cs"/>
              </a:endParaRPr>
            </a:p>
            <a:p>
              <a:pPr marL="228600" marR="0" lvl="1" indent="-228600" algn="ctr" defTabSz="1066800" rtl="0" eaLnBrk="1" fontAlgn="base" latinLnBrk="0" hangingPunct="1">
                <a:lnSpc>
                  <a:spcPct val="90000"/>
                </a:lnSpc>
                <a:spcBef>
                  <a:spcPct val="0"/>
                </a:spcBef>
                <a:spcAft>
                  <a:spcPct val="15000"/>
                </a:spcAft>
                <a:buClrTx/>
                <a:buSzTx/>
                <a:buFontTx/>
                <a:buChar char="•"/>
                <a:tabLst/>
                <a:defRPr/>
              </a:pPr>
              <a:r>
                <a:rPr kumimoji="1" lang="zh-TW" altLang="en-US" sz="2400" b="1" i="0" u="none" strike="noStrike" kern="1200" cap="none" spc="0" normalizeH="0" baseline="0" noProof="0" dirty="0">
                  <a:ln>
                    <a:noFill/>
                  </a:ln>
                  <a:solidFill>
                    <a:srgbClr val="17375E"/>
                  </a:solidFill>
                  <a:effectLst/>
                  <a:uLnTx/>
                  <a:uFillTx/>
                  <a:latin typeface="標楷體" panose="03000509000000000000" pitchFamily="65" charset="-120"/>
                  <a:ea typeface="標楷體" panose="03000509000000000000" pitchFamily="65" charset="-120"/>
                  <a:cs typeface="+mn-cs"/>
                </a:rPr>
                <a:t>總分</a:t>
              </a:r>
              <a:r>
                <a:rPr kumimoji="1" lang="en-US" altLang="zh-TW" sz="2400" b="1" i="0" u="none" strike="noStrike" kern="1200" cap="none" spc="0" normalizeH="0" baseline="0" noProof="0" dirty="0">
                  <a:ln>
                    <a:noFill/>
                  </a:ln>
                  <a:solidFill>
                    <a:srgbClr val="17375E"/>
                  </a:solidFill>
                  <a:effectLst/>
                  <a:uLnTx/>
                  <a:uFillTx/>
                  <a:latin typeface="標楷體" panose="03000509000000000000" pitchFamily="65" charset="-120"/>
                  <a:ea typeface="標楷體" panose="03000509000000000000" pitchFamily="65" charset="-120"/>
                  <a:cs typeface="+mn-cs"/>
                </a:rPr>
                <a:t>32</a:t>
              </a:r>
              <a:r>
                <a:rPr kumimoji="1" lang="zh-TW" altLang="en-US" sz="2400" b="1" i="0" u="none" strike="noStrike" kern="1200" cap="none" spc="0" normalizeH="0" baseline="0" noProof="0" dirty="0">
                  <a:ln>
                    <a:noFill/>
                  </a:ln>
                  <a:solidFill>
                    <a:srgbClr val="17375E"/>
                  </a:solidFill>
                  <a:effectLst/>
                  <a:uLnTx/>
                  <a:uFillTx/>
                  <a:latin typeface="標楷體" panose="03000509000000000000" pitchFamily="65" charset="-120"/>
                  <a:ea typeface="標楷體" panose="03000509000000000000" pitchFamily="65" charset="-120"/>
                  <a:cs typeface="+mn-cs"/>
                </a:rPr>
                <a:t>分</a:t>
              </a:r>
            </a:p>
          </p:txBody>
        </p:sp>
      </p:grpSp>
      <p:sp>
        <p:nvSpPr>
          <p:cNvPr id="19" name="文字方塊 18"/>
          <p:cNvSpPr txBox="1"/>
          <p:nvPr/>
        </p:nvSpPr>
        <p:spPr>
          <a:xfrm>
            <a:off x="6381721" y="4071929"/>
            <a:ext cx="3571900" cy="646331"/>
          </a:xfrm>
          <a:prstGeom prst="rect">
            <a:avLst/>
          </a:prstGeom>
          <a:ln/>
          <a:scene3d>
            <a:camera prst="orthographicFront"/>
            <a:lightRig rig="threePt" dir="t"/>
          </a:scene3d>
          <a:sp3d>
            <a:bevelT prst="convex"/>
          </a:sp3d>
        </p:spPr>
        <p:style>
          <a:lnRef idx="1">
            <a:schemeClr val="accent2"/>
          </a:lnRef>
          <a:fillRef idx="2">
            <a:schemeClr val="accent2"/>
          </a:fillRef>
          <a:effectRef idx="1">
            <a:schemeClr val="accent2"/>
          </a:effectRef>
          <a:fontRef idx="minor">
            <a:schemeClr val="dk1"/>
          </a:fontRef>
        </p:style>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3600" b="1" i="0" u="none" strike="noStrike" kern="1200" cap="none" spc="0" normalizeH="0" baseline="0" noProof="0" dirty="0">
                <a:ln>
                  <a:noFill/>
                </a:ln>
                <a:solidFill>
                  <a:srgbClr val="000090"/>
                </a:solidFill>
                <a:effectLst/>
                <a:uLnTx/>
                <a:uFillTx/>
                <a:latin typeface="標楷體" pitchFamily="65" charset="-120"/>
                <a:ea typeface="標楷體" pitchFamily="65" charset="-120"/>
                <a:cs typeface="+mn-cs"/>
              </a:rPr>
              <a:t>就近入學：</a:t>
            </a:r>
            <a:r>
              <a:rPr kumimoji="0" lang="en-US" altLang="zh-TW" sz="3600" b="1" i="0" u="none" strike="noStrike" kern="1200" cap="none" spc="0" normalizeH="0" baseline="0" noProof="0" dirty="0">
                <a:ln>
                  <a:noFill/>
                </a:ln>
                <a:solidFill>
                  <a:srgbClr val="000090"/>
                </a:solidFill>
                <a:effectLst/>
                <a:uLnTx/>
                <a:uFillTx/>
                <a:latin typeface="標楷體" pitchFamily="65" charset="-120"/>
                <a:ea typeface="標楷體" pitchFamily="65" charset="-120"/>
                <a:cs typeface="+mn-cs"/>
              </a:rPr>
              <a:t>5</a:t>
            </a:r>
            <a:r>
              <a:rPr kumimoji="0" lang="zh-TW" altLang="en-US" sz="3600" b="1" i="0" u="none" strike="noStrike" kern="1200" cap="none" spc="0" normalizeH="0" baseline="0" noProof="0" dirty="0">
                <a:ln>
                  <a:noFill/>
                </a:ln>
                <a:solidFill>
                  <a:srgbClr val="000090"/>
                </a:solidFill>
                <a:effectLst/>
                <a:uLnTx/>
                <a:uFillTx/>
                <a:latin typeface="標楷體" pitchFamily="65" charset="-120"/>
                <a:ea typeface="標楷體" pitchFamily="65" charset="-120"/>
                <a:cs typeface="+mn-cs"/>
              </a:rPr>
              <a:t>分</a:t>
            </a:r>
            <a:endParaRPr kumimoji="0" lang="en-US" altLang="zh-TW" sz="3600" b="1" i="0" u="none" strike="noStrike" kern="1200" cap="none" spc="0" normalizeH="0" baseline="0" noProof="0" dirty="0">
              <a:ln>
                <a:noFill/>
              </a:ln>
              <a:solidFill>
                <a:srgbClr val="000090"/>
              </a:solidFill>
              <a:effectLst/>
              <a:uLnTx/>
              <a:uFillTx/>
              <a:latin typeface="標楷體" pitchFamily="65" charset="-120"/>
              <a:ea typeface="標楷體" pitchFamily="65" charset="-120"/>
              <a:cs typeface="+mn-cs"/>
            </a:endParaRPr>
          </a:p>
        </p:txBody>
      </p:sp>
      <p:sp>
        <p:nvSpPr>
          <p:cNvPr id="154638" name="Text Box 12"/>
          <p:cNvSpPr txBox="1">
            <a:spLocks noChangeArrowheads="1"/>
          </p:cNvSpPr>
          <p:nvPr/>
        </p:nvSpPr>
        <p:spPr bwMode="auto">
          <a:xfrm>
            <a:off x="2595564" y="5175251"/>
            <a:ext cx="6624637" cy="1325563"/>
          </a:xfrm>
          <a:prstGeom prst="rect">
            <a:avLst/>
          </a:prstGeom>
          <a:noFill/>
          <a:ln w="9525" algn="ctr">
            <a:noFill/>
            <a:miter lim="800000"/>
            <a:headEnd/>
            <a:tailEnd/>
          </a:ln>
          <a:effectLst>
            <a:prstShdw prst="shdw17" dist="17961" dir="2700000">
              <a:srgbClr val="995C1F"/>
            </a:prstShdw>
          </a:effectLst>
        </p:spPr>
        <p:txBody>
          <a:bodyPr lIns="90000" tIns="46800" rIns="90000" bIns="46800">
            <a:spAutoFit/>
          </a:bodyPr>
          <a:lstStyle/>
          <a:p>
            <a:pPr marL="0" marR="0" lvl="0" indent="0" algn="l" defTabSz="914400" rtl="0" eaLnBrk="0" fontAlgn="base" latinLnBrk="0" hangingPunct="0">
              <a:lnSpc>
                <a:spcPct val="100000"/>
              </a:lnSpc>
              <a:spcBef>
                <a:spcPct val="50000"/>
              </a:spcBef>
              <a:spcAft>
                <a:spcPct val="0"/>
              </a:spcAft>
              <a:buClrTx/>
              <a:buSzTx/>
              <a:buFontTx/>
              <a:buChar char="•"/>
              <a:tabLst/>
              <a:defRPr/>
            </a:pPr>
            <a:r>
              <a:rPr kumimoji="1" lang="zh-TW" altLang="en-US" sz="3200" b="0" i="0" u="none" strike="noStrike" kern="1200" cap="none" spc="0" normalizeH="0" baseline="0" noProof="0">
                <a:ln>
                  <a:noFill/>
                </a:ln>
                <a:solidFill>
                  <a:srgbClr val="000000"/>
                </a:solidFill>
                <a:effectLst/>
                <a:uLnTx/>
                <a:uFillTx/>
                <a:latin typeface="標楷體" pitchFamily="65" charset="-120"/>
                <a:ea typeface="標楷體" pitchFamily="65" charset="-120"/>
                <a:cs typeface="+mn-cs"/>
              </a:rPr>
              <a:t>桃園區學生符合就近入學得</a:t>
            </a:r>
            <a:r>
              <a:rPr kumimoji="1" lang="en-US" altLang="zh-TW" sz="3200" b="0" i="0" u="none" strike="noStrike" kern="1200" cap="none" spc="0" normalizeH="0" baseline="0" noProof="0">
                <a:ln>
                  <a:noFill/>
                </a:ln>
                <a:solidFill>
                  <a:srgbClr val="000000"/>
                </a:solidFill>
                <a:effectLst/>
                <a:uLnTx/>
                <a:uFillTx/>
                <a:latin typeface="標楷體" pitchFamily="65" charset="-120"/>
                <a:ea typeface="標楷體" pitchFamily="65" charset="-120"/>
                <a:cs typeface="+mn-cs"/>
              </a:rPr>
              <a:t>5</a:t>
            </a:r>
            <a:r>
              <a:rPr kumimoji="1" lang="zh-TW" altLang="en-US" sz="3200" b="0" i="0" u="none" strike="noStrike" kern="1200" cap="none" spc="0" normalizeH="0" baseline="0" noProof="0">
                <a:ln>
                  <a:noFill/>
                </a:ln>
                <a:solidFill>
                  <a:srgbClr val="000000"/>
                </a:solidFill>
                <a:effectLst/>
                <a:uLnTx/>
                <a:uFillTx/>
                <a:latin typeface="標楷體" pitchFamily="65" charset="-120"/>
                <a:ea typeface="標楷體" pitchFamily="65" charset="-120"/>
                <a:cs typeface="+mn-cs"/>
              </a:rPr>
              <a:t>分。</a:t>
            </a:r>
          </a:p>
          <a:p>
            <a:pPr marL="0" marR="0" lvl="0" indent="0" algn="l" defTabSz="914400" rtl="0" eaLnBrk="0" fontAlgn="base" latinLnBrk="0" hangingPunct="0">
              <a:lnSpc>
                <a:spcPct val="100000"/>
              </a:lnSpc>
              <a:spcBef>
                <a:spcPct val="50000"/>
              </a:spcBef>
              <a:spcAft>
                <a:spcPct val="0"/>
              </a:spcAft>
              <a:buClrTx/>
              <a:buSzTx/>
              <a:buFontTx/>
              <a:buChar char="•"/>
              <a:tabLst/>
              <a:defRPr/>
            </a:pPr>
            <a:r>
              <a:rPr kumimoji="1" lang="zh-TW" altLang="en-US" sz="3200" b="0" i="0" u="none" strike="noStrike" kern="1200" cap="none" spc="0" normalizeH="0" baseline="0" noProof="0">
                <a:ln>
                  <a:noFill/>
                </a:ln>
                <a:solidFill>
                  <a:srgbClr val="000000"/>
                </a:solidFill>
                <a:effectLst/>
                <a:uLnTx/>
                <a:uFillTx/>
                <a:latin typeface="標楷體" pitchFamily="65" charset="-120"/>
                <a:ea typeface="標楷體" pitchFamily="65" charset="-120"/>
                <a:cs typeface="+mn-cs"/>
              </a:rPr>
              <a:t>共同就學區學生得</a:t>
            </a:r>
            <a:r>
              <a:rPr kumimoji="1" lang="en-US" altLang="zh-TW" sz="3200" b="0" i="0" u="none" strike="noStrike" kern="1200" cap="none" spc="0" normalizeH="0" baseline="0" noProof="0">
                <a:ln>
                  <a:noFill/>
                </a:ln>
                <a:solidFill>
                  <a:srgbClr val="000000"/>
                </a:solidFill>
                <a:effectLst/>
                <a:uLnTx/>
                <a:uFillTx/>
                <a:latin typeface="標楷體" pitchFamily="65" charset="-120"/>
                <a:ea typeface="標楷體" pitchFamily="65" charset="-120"/>
                <a:cs typeface="+mn-cs"/>
              </a:rPr>
              <a:t>5</a:t>
            </a:r>
            <a:r>
              <a:rPr kumimoji="1" lang="zh-TW" altLang="en-US" sz="3200" b="0" i="0" u="none" strike="noStrike" kern="1200" cap="none" spc="0" normalizeH="0" baseline="0" noProof="0">
                <a:ln>
                  <a:noFill/>
                </a:ln>
                <a:solidFill>
                  <a:srgbClr val="000000"/>
                </a:solidFill>
                <a:effectLst/>
                <a:uLnTx/>
                <a:uFillTx/>
                <a:latin typeface="標楷體" pitchFamily="65" charset="-120"/>
                <a:ea typeface="標楷體" pitchFamily="65" charset="-120"/>
                <a:cs typeface="+mn-cs"/>
              </a:rPr>
              <a:t>分。</a:t>
            </a:r>
          </a:p>
        </p:txBody>
      </p:sp>
    </p:spTree>
    <p:custDataLst>
      <p:tags r:id="rId1"/>
    </p:custDataLst>
    <p:extLst>
      <p:ext uri="{BB962C8B-B14F-4D97-AF65-F5344CB8AC3E}">
        <p14:creationId xmlns:p14="http://schemas.microsoft.com/office/powerpoint/2010/main" val="1159486383"/>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矩形 9">
            <a:extLst>
              <a:ext uri="{FF2B5EF4-FFF2-40B4-BE49-F238E27FC236}">
                <a16:creationId xmlns:a16="http://schemas.microsoft.com/office/drawing/2014/main" id="{66285A73-AAFF-4C9B-8741-8F8CEDACCF3C}"/>
              </a:ext>
            </a:extLst>
          </p:cNvPr>
          <p:cNvSpPr>
            <a:spLocks noChangeArrowheads="1"/>
          </p:cNvSpPr>
          <p:nvPr/>
        </p:nvSpPr>
        <p:spPr bwMode="auto">
          <a:xfrm>
            <a:off x="1524000" y="908051"/>
            <a:ext cx="9144000" cy="504825"/>
          </a:xfrm>
          <a:prstGeom prst="rect">
            <a:avLst/>
          </a:prstGeom>
          <a:solidFill>
            <a:srgbClr val="CCFF99"/>
          </a:solidFill>
          <a:ln w="25400" algn="ctr">
            <a:solidFill>
              <a:srgbClr val="669900"/>
            </a:solidFill>
            <a:round/>
            <a:headEnd/>
            <a:tailEnd/>
          </a:ln>
        </p:spPr>
        <p:txBody>
          <a:bodyPr anchor="ctr"/>
          <a:lstStyle>
            <a:lvl1pPr marL="165100" indent="-165100">
              <a:spcBef>
                <a:spcPct val="20000"/>
              </a:spcBef>
              <a:buFont typeface="Arial" panose="020B0604020202020204" pitchFamily="34" charset="0"/>
              <a:buChar char="•"/>
              <a:defRPr sz="3200">
                <a:solidFill>
                  <a:schemeClr val="tx1"/>
                </a:solidFill>
                <a:latin typeface="Calibri" panose="020F0502020204030204" pitchFamily="34" charset="0"/>
                <a:ea typeface="新細明體" panose="02020500000000000000" pitchFamily="18" charset="-12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9pPr>
          </a:lstStyle>
          <a:p>
            <a:pPr marL="165100" marR="0" lvl="0" indent="-165100" algn="just" defTabSz="914400" rtl="0" eaLnBrk="1" fontAlgn="base" latinLnBrk="0" hangingPunct="1">
              <a:lnSpc>
                <a:spcPct val="100000"/>
              </a:lnSpc>
              <a:spcBef>
                <a:spcPct val="0"/>
              </a:spcBef>
              <a:spcAft>
                <a:spcPct val="0"/>
              </a:spcAft>
              <a:buClrTx/>
              <a:buSzTx/>
              <a:buFontTx/>
              <a:buNone/>
              <a:tabLst/>
              <a:defRPr/>
            </a:pPr>
            <a:r>
              <a:rPr kumimoji="0" lang="zh-TW" altLang="en-US" sz="2800" b="1" i="0" u="none" strike="noStrike" kern="1200" cap="none" spc="0" normalizeH="0" baseline="0" noProof="0">
                <a:ln>
                  <a:noFill/>
                </a:ln>
                <a:solidFill>
                  <a:srgbClr val="C00000"/>
                </a:solidFill>
                <a:effectLst/>
                <a:uLnTx/>
                <a:uFillTx/>
                <a:latin typeface="微軟正黑體" panose="020B0604030504040204" pitchFamily="34" charset="-120"/>
                <a:ea typeface="微軟正黑體" panose="020B0604030504040204" pitchFamily="34" charset="-120"/>
                <a:cs typeface="+mn-cs"/>
                <a:sym typeface="Wingdings" panose="05000000000000000000" pitchFamily="2" charset="2"/>
              </a:rPr>
              <a:t></a:t>
            </a:r>
            <a:r>
              <a:rPr kumimoji="0" lang="zh-TW" altLang="en-US" sz="2800" b="1" i="0" u="none" strike="noStrike" kern="1200" cap="none" spc="0" normalizeH="0" baseline="0" noProof="0">
                <a:ln>
                  <a:noFill/>
                </a:ln>
                <a:solidFill>
                  <a:srgbClr val="000000"/>
                </a:solidFill>
                <a:effectLst/>
                <a:uLnTx/>
                <a:uFillTx/>
                <a:latin typeface="微軟正黑體" panose="020B0604030504040204" pitchFamily="34" charset="-120"/>
                <a:ea typeface="微軟正黑體" panose="020B0604030504040204" pitchFamily="34" charset="-120"/>
                <a:cs typeface="+mn-cs"/>
                <a:sym typeface="Wingdings" panose="05000000000000000000" pitchFamily="2" charset="2"/>
              </a:rPr>
              <a:t>五、生涯發展規劃書</a:t>
            </a:r>
            <a:endParaRPr kumimoji="0" lang="zh-TW" altLang="zh-TW" sz="2800" b="1" i="0" u="none" strike="noStrike" kern="1200" cap="none" spc="0" normalizeH="0" baseline="0" noProof="0">
              <a:ln>
                <a:noFill/>
              </a:ln>
              <a:solidFill>
                <a:srgbClr val="000000"/>
              </a:solidFill>
              <a:effectLst/>
              <a:uLnTx/>
              <a:uFillTx/>
              <a:latin typeface="微軟正黑體" panose="020B0604030504040204" pitchFamily="34" charset="-120"/>
              <a:ea typeface="微軟正黑體" panose="020B0604030504040204" pitchFamily="34" charset="-120"/>
              <a:cs typeface="+mn-cs"/>
            </a:endParaRPr>
          </a:p>
        </p:txBody>
      </p:sp>
      <p:pic>
        <p:nvPicPr>
          <p:cNvPr id="11" name="Picture 2">
            <a:extLst>
              <a:ext uri="{FF2B5EF4-FFF2-40B4-BE49-F238E27FC236}">
                <a16:creationId xmlns:a16="http://schemas.microsoft.com/office/drawing/2014/main" id="{D5CF9C19-10C4-4C12-8E59-378AEAC036CF}"/>
              </a:ext>
            </a:extLst>
          </p:cNvPr>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2135560" y="1481909"/>
            <a:ext cx="3816424" cy="5359115"/>
          </a:xfrm>
          <a:prstGeom prst="rect">
            <a:avLst/>
          </a:prstGeom>
          <a:noFill/>
          <a:ln>
            <a:noFill/>
          </a:ln>
          <a:effectLst>
            <a:glow rad="63500">
              <a:schemeClr val="accent4">
                <a:satMod val="175000"/>
                <a:alpha val="40000"/>
              </a:schemeClr>
            </a:glow>
            <a:outerShdw blurRad="50800" dist="38100" dir="2700000" algn="tl" rotWithShape="0">
              <a:prstClr val="black">
                <a:alpha val="40000"/>
              </a:prstClr>
            </a:outerShdw>
          </a:effectLst>
        </p:spPr>
      </p:pic>
      <p:pic>
        <p:nvPicPr>
          <p:cNvPr id="12" name="Picture 3">
            <a:extLst>
              <a:ext uri="{FF2B5EF4-FFF2-40B4-BE49-F238E27FC236}">
                <a16:creationId xmlns:a16="http://schemas.microsoft.com/office/drawing/2014/main" id="{C0C20FE2-E3C1-4FDA-B783-D38342A6D75B}"/>
              </a:ext>
            </a:extLst>
          </p:cNvPr>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a:stretch/>
        </p:blipFill>
        <p:spPr bwMode="auto">
          <a:xfrm>
            <a:off x="6220354" y="1489275"/>
            <a:ext cx="3796665" cy="5348745"/>
          </a:xfrm>
          <a:prstGeom prst="rect">
            <a:avLst/>
          </a:prstGeom>
          <a:noFill/>
          <a:ln>
            <a:noFill/>
          </a:ln>
          <a:effectLst>
            <a:glow rad="63500">
              <a:schemeClr val="accent4">
                <a:satMod val="175000"/>
                <a:alpha val="40000"/>
              </a:schemeClr>
            </a:glow>
            <a:outerShdw blurRad="50800" dist="38100" dir="2700000" algn="tl" rotWithShape="0">
              <a:prstClr val="black">
                <a:alpha val="40000"/>
              </a:prstClr>
            </a:outerShdw>
          </a:effectLst>
        </p:spPr>
      </p:pic>
      <p:pic>
        <p:nvPicPr>
          <p:cNvPr id="168965" name="圖片 1">
            <a:extLst>
              <a:ext uri="{FF2B5EF4-FFF2-40B4-BE49-F238E27FC236}">
                <a16:creationId xmlns:a16="http://schemas.microsoft.com/office/drawing/2014/main" id="{6596C654-CD1E-4A6A-8758-7C7798A1A2F6}"/>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631950" y="5167313"/>
            <a:ext cx="1295400" cy="167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8966" name="矩形 1">
            <a:extLst>
              <a:ext uri="{FF2B5EF4-FFF2-40B4-BE49-F238E27FC236}">
                <a16:creationId xmlns:a16="http://schemas.microsoft.com/office/drawing/2014/main" id="{03FE4C49-1CD9-448F-834F-146D61697BD0}"/>
              </a:ext>
            </a:extLst>
          </p:cNvPr>
          <p:cNvSpPr>
            <a:spLocks noChangeArrowheads="1"/>
          </p:cNvSpPr>
          <p:nvPr/>
        </p:nvSpPr>
        <p:spPr bwMode="auto">
          <a:xfrm>
            <a:off x="6527801" y="3716338"/>
            <a:ext cx="576263" cy="2089150"/>
          </a:xfrm>
          <a:prstGeom prst="rect">
            <a:avLst/>
          </a:prstGeom>
          <a:noFill/>
          <a:ln w="254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新細明體" panose="02020500000000000000" pitchFamily="18" charset="-12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TW" altLang="en-US" sz="3200" b="1" i="0" u="none" strike="noStrike" kern="1200" cap="none" spc="0" normalizeH="0" baseline="0" noProof="0">
              <a:ln>
                <a:noFill/>
              </a:ln>
              <a:solidFill>
                <a:srgbClr val="000000"/>
              </a:solidFill>
              <a:effectLst/>
              <a:uLnTx/>
              <a:uFillTx/>
              <a:latin typeface="微軟正黑體" panose="020B0604030504040204" pitchFamily="34" charset="-120"/>
              <a:ea typeface="微軟正黑體" panose="020B0604030504040204" pitchFamily="34" charset="-120"/>
              <a:cs typeface="+mn-cs"/>
            </a:endParaRPr>
          </a:p>
        </p:txBody>
      </p:sp>
      <p:sp>
        <p:nvSpPr>
          <p:cNvPr id="9" name="橢圓形圖說文字 8">
            <a:extLst>
              <a:ext uri="{FF2B5EF4-FFF2-40B4-BE49-F238E27FC236}">
                <a16:creationId xmlns:a16="http://schemas.microsoft.com/office/drawing/2014/main" id="{9C3AD70B-9360-4CEC-BED6-1C11251C3F6D}"/>
              </a:ext>
            </a:extLst>
          </p:cNvPr>
          <p:cNvSpPr/>
          <p:nvPr/>
        </p:nvSpPr>
        <p:spPr bwMode="auto">
          <a:xfrm>
            <a:off x="3208339" y="3970339"/>
            <a:ext cx="2382837" cy="3513137"/>
          </a:xfrm>
          <a:prstGeom prst="wedgeEllipseCallout">
            <a:avLst>
              <a:gd name="adj1" fmla="val -65106"/>
              <a:gd name="adj2" fmla="val 16500"/>
            </a:avLst>
          </a:prstGeom>
          <a:solidFill>
            <a:srgbClr val="CCECFF"/>
          </a:solidFill>
          <a:ln w="38100" cap="flat" cmpd="sng" algn="ctr">
            <a:solidFill>
              <a:srgbClr val="00B0F0"/>
            </a:solidFill>
            <a:prstDash val="dash"/>
            <a:round/>
            <a:headEnd type="none" w="med" len="med"/>
            <a:tailEnd type="none" w="med" len="med"/>
          </a:ln>
          <a:effectLst>
            <a:prstShdw prst="shdw17" dist="17961" dir="2700000">
              <a:schemeClr val="tx1">
                <a:gamma/>
                <a:shade val="60000"/>
                <a:invGamma/>
              </a:schemeClr>
            </a:prstShdw>
          </a:effectLst>
        </p:spPr>
        <p:txBody>
          <a:bodyPr lIns="18000" tIns="18000" rIns="18000" bIns="18000" anchor="ctr">
            <a:spAutoFit/>
          </a:bodyPr>
          <a:lstStyle/>
          <a:p>
            <a:pPr marL="0" marR="0" lvl="0" indent="0" algn="l" defTabSz="914400" rtl="0" eaLnBrk="1" fontAlgn="base" latinLnBrk="0" hangingPunct="1">
              <a:lnSpc>
                <a:spcPts val="2400"/>
              </a:lnSpc>
              <a:spcBef>
                <a:spcPct val="0"/>
              </a:spcBef>
              <a:spcAft>
                <a:spcPct val="0"/>
              </a:spcAft>
              <a:buClrTx/>
              <a:buSzTx/>
              <a:buFontTx/>
              <a:buNone/>
              <a:tabLst/>
              <a:defRPr/>
            </a:pPr>
            <a:r>
              <a:rPr kumimoji="0" lang="zh-TW" altLang="en-US" sz="1600" b="1" i="0" u="none" strike="noStrike" kern="1200" cap="none" spc="0" normalizeH="0" baseline="0" noProof="0" dirty="0">
                <a:ln>
                  <a:noFill/>
                </a:ln>
                <a:solidFill>
                  <a:srgbClr val="000000"/>
                </a:solidFill>
                <a:effectLst/>
                <a:uLnTx/>
                <a:uFillTx/>
                <a:latin typeface="微軟正黑體" pitchFamily="34" charset="-120"/>
                <a:ea typeface="微軟正黑體" pitchFamily="34" charset="-120"/>
                <a:cs typeface="+mn-cs"/>
              </a:rPr>
              <a:t>參考生涯輔導紀錄手冊資料，親師生一起討論，依據</a:t>
            </a:r>
            <a:r>
              <a:rPr kumimoji="0" lang="zh-TW" altLang="en-US" sz="1600" b="1" i="0" u="none" strike="noStrike" kern="1200" cap="none" spc="0" normalizeH="0" baseline="0" noProof="0" dirty="0">
                <a:ln>
                  <a:noFill/>
                </a:ln>
                <a:solidFill>
                  <a:srgbClr val="FF0000"/>
                </a:solidFill>
                <a:effectLst/>
                <a:uLnTx/>
                <a:uFillTx/>
                <a:latin typeface="微軟正黑體" pitchFamily="34" charset="-120"/>
                <a:ea typeface="微軟正黑體" pitchFamily="34" charset="-120"/>
                <a:cs typeface="+mn-cs"/>
              </a:rPr>
              <a:t>孩子學習表現、專長、興趣</a:t>
            </a:r>
            <a:r>
              <a:rPr kumimoji="0" lang="zh-TW" altLang="en-US" sz="1600" b="1" i="0" u="none" strike="noStrike" kern="1200" cap="none" spc="0" normalizeH="0" baseline="0" noProof="0" dirty="0">
                <a:ln>
                  <a:noFill/>
                </a:ln>
                <a:solidFill>
                  <a:srgbClr val="000000"/>
                </a:solidFill>
                <a:effectLst/>
                <a:uLnTx/>
                <a:uFillTx/>
                <a:latin typeface="微軟正黑體" pitchFamily="34" charset="-120"/>
                <a:ea typeface="微軟正黑體" pitchFamily="34" charset="-120"/>
                <a:cs typeface="+mn-cs"/>
              </a:rPr>
              <a:t>等，並且考量想</a:t>
            </a:r>
            <a:r>
              <a:rPr kumimoji="0" lang="zh-TW" altLang="en-US" sz="1600" b="1" i="0" u="none" strike="noStrike" kern="1200" cap="none" spc="0" normalizeH="0" baseline="0" noProof="0" dirty="0">
                <a:ln>
                  <a:noFill/>
                </a:ln>
                <a:solidFill>
                  <a:srgbClr val="FF0000"/>
                </a:solidFill>
                <a:effectLst/>
                <a:uLnTx/>
                <a:uFillTx/>
                <a:latin typeface="微軟正黑體" pitchFamily="34" charset="-120"/>
                <a:ea typeface="微軟正黑體" pitchFamily="34" charset="-120"/>
                <a:cs typeface="+mn-cs"/>
              </a:rPr>
              <a:t>升讀學校的入學條件</a:t>
            </a:r>
            <a:r>
              <a:rPr kumimoji="0" lang="zh-TW" altLang="en-US" sz="1600" b="1" i="0" u="none" strike="noStrike" kern="1200" cap="none" spc="0" normalizeH="0" baseline="0" noProof="0" dirty="0">
                <a:ln>
                  <a:noFill/>
                </a:ln>
                <a:solidFill>
                  <a:srgbClr val="000000"/>
                </a:solidFill>
                <a:effectLst/>
                <a:uLnTx/>
                <a:uFillTx/>
                <a:latin typeface="微軟正黑體" pitchFamily="34" charset="-120"/>
                <a:ea typeface="微軟正黑體" pitchFamily="34" charset="-120"/>
                <a:cs typeface="+mn-cs"/>
              </a:rPr>
              <a:t>，初步完成個人升學規劃。</a:t>
            </a:r>
          </a:p>
        </p:txBody>
      </p:sp>
      <p:grpSp>
        <p:nvGrpSpPr>
          <p:cNvPr id="3" name="群組 2">
            <a:extLst>
              <a:ext uri="{FF2B5EF4-FFF2-40B4-BE49-F238E27FC236}">
                <a16:creationId xmlns:a16="http://schemas.microsoft.com/office/drawing/2014/main" id="{BBA4B896-E68F-4190-BC58-2A5C6EDF3946}"/>
              </a:ext>
            </a:extLst>
          </p:cNvPr>
          <p:cNvGrpSpPr>
            <a:grpSpLocks/>
          </p:cNvGrpSpPr>
          <p:nvPr/>
        </p:nvGrpSpPr>
        <p:grpSpPr bwMode="auto">
          <a:xfrm>
            <a:off x="3189289" y="1381126"/>
            <a:ext cx="5761037" cy="5510213"/>
            <a:chOff x="1665536" y="1381059"/>
            <a:chExt cx="5760194" cy="5509751"/>
          </a:xfrm>
        </p:grpSpPr>
        <p:pic>
          <p:nvPicPr>
            <p:cNvPr id="8" name="Picture 3">
              <a:extLst>
                <a:ext uri="{FF2B5EF4-FFF2-40B4-BE49-F238E27FC236}">
                  <a16:creationId xmlns:a16="http://schemas.microsoft.com/office/drawing/2014/main" id="{CD1912E6-268D-4B23-AC9B-CC6F12F5652A}"/>
                </a:ext>
              </a:extLst>
            </p:cNvPr>
            <p:cNvPicPr>
              <a:picLocks noChangeAspect="1" noChangeArrowheads="1"/>
            </p:cNvPicPr>
            <p:nvPr/>
          </p:nvPicPr>
          <p:blipFill rotWithShape="1">
            <a:blip r:embed="rId6" cstate="screen">
              <a:extLst>
                <a:ext uri="{28A0092B-C50C-407E-A947-70E740481C1C}">
                  <a14:useLocalDpi xmlns:a14="http://schemas.microsoft.com/office/drawing/2010/main"/>
                </a:ext>
              </a:extLst>
            </a:blip>
            <a:srcRect/>
            <a:stretch/>
          </p:blipFill>
          <p:spPr bwMode="auto">
            <a:xfrm>
              <a:off x="1665536" y="1381059"/>
              <a:ext cx="5760194" cy="5509751"/>
            </a:xfrm>
            <a:prstGeom prst="rect">
              <a:avLst/>
            </a:prstGeom>
            <a:noFill/>
            <a:ln>
              <a:noFill/>
            </a:ln>
            <a:effectLst>
              <a:glow rad="63500">
                <a:schemeClr val="accent4">
                  <a:satMod val="175000"/>
                  <a:alpha val="40000"/>
                </a:schemeClr>
              </a:glow>
              <a:outerShdw blurRad="50800" dist="38100" dir="2700000" algn="tl" rotWithShape="0">
                <a:prstClr val="black">
                  <a:alpha val="40000"/>
                </a:prstClr>
              </a:outerShdw>
            </a:effectLst>
          </p:spPr>
        </p:pic>
        <p:sp>
          <p:nvSpPr>
            <p:cNvPr id="2" name="矩形 1">
              <a:extLst>
                <a:ext uri="{FF2B5EF4-FFF2-40B4-BE49-F238E27FC236}">
                  <a16:creationId xmlns:a16="http://schemas.microsoft.com/office/drawing/2014/main" id="{7FA6459D-A8AC-4D63-8EF2-E500A878C26A}"/>
                </a:ext>
              </a:extLst>
            </p:cNvPr>
            <p:cNvSpPr/>
            <p:nvPr/>
          </p:nvSpPr>
          <p:spPr bwMode="auto">
            <a:xfrm>
              <a:off x="1763947" y="2077914"/>
              <a:ext cx="838077" cy="431764"/>
            </a:xfrm>
            <a:prstGeom prst="rect">
              <a:avLst/>
            </a:prstGeom>
            <a:noFill/>
            <a:ln>
              <a:solidFill>
                <a:srgbClr val="FF0000"/>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TW" altLang="en-US" sz="1800" b="1" i="0" u="none" strike="noStrike" kern="1200" cap="none" spc="0" normalizeH="0" baseline="0" noProof="0">
                <a:ln>
                  <a:noFill/>
                </a:ln>
                <a:solidFill>
                  <a:srgbClr val="000000"/>
                </a:solidFill>
                <a:effectLst/>
                <a:uLnTx/>
                <a:uFillTx/>
                <a:latin typeface="Calibri"/>
                <a:ea typeface="新細明體"/>
                <a:cs typeface="+mn-cs"/>
              </a:endParaRPr>
            </a:p>
          </p:txBody>
        </p:sp>
        <p:sp>
          <p:nvSpPr>
            <p:cNvPr id="10" name="矩形 9">
              <a:extLst>
                <a:ext uri="{FF2B5EF4-FFF2-40B4-BE49-F238E27FC236}">
                  <a16:creationId xmlns:a16="http://schemas.microsoft.com/office/drawing/2014/main" id="{C1631254-0634-44CF-807F-BDCF94334479}"/>
                </a:ext>
              </a:extLst>
            </p:cNvPr>
            <p:cNvSpPr/>
            <p:nvPr/>
          </p:nvSpPr>
          <p:spPr bwMode="auto">
            <a:xfrm>
              <a:off x="1765533" y="3284312"/>
              <a:ext cx="838077" cy="431764"/>
            </a:xfrm>
            <a:prstGeom prst="rect">
              <a:avLst/>
            </a:prstGeom>
            <a:noFill/>
            <a:ln>
              <a:solidFill>
                <a:srgbClr val="FF0000"/>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TW" altLang="en-US" sz="1800" b="1" i="0" u="none" strike="noStrike" kern="1200" cap="none" spc="0" normalizeH="0" baseline="0" noProof="0">
                <a:ln>
                  <a:noFill/>
                </a:ln>
                <a:solidFill>
                  <a:srgbClr val="000000"/>
                </a:solidFill>
                <a:effectLst/>
                <a:uLnTx/>
                <a:uFillTx/>
                <a:latin typeface="Calibri"/>
                <a:ea typeface="新細明體"/>
                <a:cs typeface="+mn-cs"/>
              </a:endParaRPr>
            </a:p>
          </p:txBody>
        </p:sp>
        <p:sp>
          <p:nvSpPr>
            <p:cNvPr id="13" name="矩形 12">
              <a:extLst>
                <a:ext uri="{FF2B5EF4-FFF2-40B4-BE49-F238E27FC236}">
                  <a16:creationId xmlns:a16="http://schemas.microsoft.com/office/drawing/2014/main" id="{7BABBC2D-9495-426A-A60B-08EB9661E07D}"/>
                </a:ext>
              </a:extLst>
            </p:cNvPr>
            <p:cNvSpPr/>
            <p:nvPr/>
          </p:nvSpPr>
          <p:spPr bwMode="auto">
            <a:xfrm>
              <a:off x="1763947" y="4328800"/>
              <a:ext cx="838077" cy="669869"/>
            </a:xfrm>
            <a:prstGeom prst="rect">
              <a:avLst/>
            </a:prstGeom>
            <a:noFill/>
            <a:ln>
              <a:solidFill>
                <a:srgbClr val="FF0000"/>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TW" altLang="en-US" sz="1800" b="1" i="0" u="none" strike="noStrike" kern="1200" cap="none" spc="0" normalizeH="0" baseline="0" noProof="0">
                <a:ln>
                  <a:noFill/>
                </a:ln>
                <a:solidFill>
                  <a:srgbClr val="000000"/>
                </a:solidFill>
                <a:effectLst/>
                <a:uLnTx/>
                <a:uFillTx/>
                <a:latin typeface="Calibri"/>
                <a:ea typeface="新細明體"/>
                <a:cs typeface="+mn-cs"/>
              </a:endParaRPr>
            </a:p>
          </p:txBody>
        </p:sp>
      </p:grpSp>
    </p:spTree>
    <p:custDataLst>
      <p:tags r:id="rId1"/>
    </p:custDataLst>
    <p:extLst>
      <p:ext uri="{BB962C8B-B14F-4D97-AF65-F5344CB8AC3E}">
        <p14:creationId xmlns:p14="http://schemas.microsoft.com/office/powerpoint/2010/main" val="3341328928"/>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9986" name="圖片 1">
            <a:extLst>
              <a:ext uri="{FF2B5EF4-FFF2-40B4-BE49-F238E27FC236}">
                <a16:creationId xmlns:a16="http://schemas.microsoft.com/office/drawing/2014/main" id="{71CB1812-8C19-4236-8750-C8037B2FA199}"/>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535114" y="1"/>
            <a:ext cx="9132887" cy="678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矩形 5">
            <a:extLst>
              <a:ext uri="{FF2B5EF4-FFF2-40B4-BE49-F238E27FC236}">
                <a16:creationId xmlns:a16="http://schemas.microsoft.com/office/drawing/2014/main" id="{F289DA01-764C-4361-85B3-BD04C97D4F38}"/>
              </a:ext>
            </a:extLst>
          </p:cNvPr>
          <p:cNvSpPr/>
          <p:nvPr/>
        </p:nvSpPr>
        <p:spPr>
          <a:xfrm>
            <a:off x="6743701" y="2636839"/>
            <a:ext cx="3698875" cy="180022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TW" sz="3200" b="1" i="0" u="none" strike="noStrike" kern="1200" cap="none" spc="0" normalizeH="0" baseline="0" noProof="0" dirty="0">
                <a:ln>
                  <a:noFill/>
                </a:ln>
                <a:solidFill>
                  <a:srgbClr val="000000"/>
                </a:solidFill>
                <a:effectLst/>
                <a:uLnTx/>
                <a:uFillTx/>
                <a:latin typeface="Calibri"/>
                <a:ea typeface="新細明體"/>
                <a:cs typeface="+mn-cs"/>
              </a:rPr>
              <a:t>1.</a:t>
            </a:r>
            <a:r>
              <a:rPr kumimoji="0" lang="zh-TW" altLang="en-US" sz="3200" b="1" i="0" u="none" strike="noStrike" kern="1200" cap="none" spc="0" normalizeH="0" baseline="0" noProof="0" dirty="0">
                <a:ln>
                  <a:noFill/>
                </a:ln>
                <a:solidFill>
                  <a:srgbClr val="000000"/>
                </a:solidFill>
                <a:effectLst/>
                <a:uLnTx/>
                <a:uFillTx/>
                <a:latin typeface="Calibri"/>
                <a:ea typeface="新細明體"/>
                <a:cs typeface="+mn-cs"/>
              </a:rPr>
              <a:t>適性輔導</a:t>
            </a:r>
            <a:r>
              <a:rPr kumimoji="0" lang="en-US" altLang="zh-TW" sz="3200" b="1" i="0" u="none" strike="noStrike" kern="1200" cap="none" spc="0" normalizeH="0" baseline="0" noProof="0" dirty="0">
                <a:ln>
                  <a:noFill/>
                </a:ln>
                <a:solidFill>
                  <a:srgbClr val="000000"/>
                </a:solidFill>
                <a:effectLst/>
                <a:uLnTx/>
                <a:uFillTx/>
                <a:latin typeface="Calibri"/>
                <a:ea typeface="新細明體"/>
                <a:cs typeface="+mn-cs"/>
              </a:rPr>
              <a:t>-</a:t>
            </a:r>
            <a:br>
              <a:rPr kumimoji="0" lang="en-US" altLang="zh-TW" sz="3200" b="1" i="0" u="none" strike="noStrike" kern="1200" cap="none" spc="0" normalizeH="0" baseline="0" noProof="0" dirty="0">
                <a:ln>
                  <a:noFill/>
                </a:ln>
                <a:solidFill>
                  <a:srgbClr val="000000"/>
                </a:solidFill>
                <a:effectLst/>
                <a:uLnTx/>
                <a:uFillTx/>
                <a:latin typeface="Calibri"/>
                <a:ea typeface="新細明體"/>
                <a:cs typeface="+mn-cs"/>
              </a:rPr>
            </a:br>
            <a:r>
              <a:rPr kumimoji="0" lang="zh-TW" altLang="en-US" sz="3200" b="1" i="0" u="none" strike="noStrike" kern="1200" cap="none" spc="0" normalizeH="0" baseline="0" noProof="0" dirty="0">
                <a:ln>
                  <a:noFill/>
                </a:ln>
                <a:solidFill>
                  <a:srgbClr val="000000"/>
                </a:solidFill>
                <a:effectLst/>
                <a:uLnTx/>
                <a:uFillTx/>
                <a:latin typeface="Calibri"/>
                <a:ea typeface="新細明體"/>
                <a:cs typeface="+mn-cs"/>
              </a:rPr>
              <a:t>生涯發展規劃建議</a:t>
            </a:r>
            <a:br>
              <a:rPr kumimoji="0" lang="en-US" altLang="zh-TW" sz="3200" b="1" i="0" u="none" strike="noStrike" kern="1200" cap="none" spc="0" normalizeH="0" baseline="0" noProof="0" dirty="0">
                <a:ln>
                  <a:noFill/>
                </a:ln>
                <a:solidFill>
                  <a:srgbClr val="000000"/>
                </a:solidFill>
                <a:effectLst/>
                <a:uLnTx/>
                <a:uFillTx/>
                <a:latin typeface="Calibri"/>
                <a:ea typeface="新細明體"/>
                <a:cs typeface="+mn-cs"/>
              </a:rPr>
            </a:br>
            <a:r>
              <a:rPr kumimoji="0" lang="en-US" altLang="zh-TW" sz="3200" b="1" i="0" u="none" strike="noStrike" kern="1200" cap="none" spc="0" normalizeH="0" baseline="0" noProof="0" dirty="0">
                <a:ln>
                  <a:noFill/>
                </a:ln>
                <a:solidFill>
                  <a:srgbClr val="000000"/>
                </a:solidFill>
                <a:effectLst/>
                <a:uLnTx/>
                <a:uFillTx/>
                <a:latin typeface="Calibri"/>
                <a:ea typeface="新細明體"/>
                <a:cs typeface="+mn-cs"/>
              </a:rPr>
              <a:t>2.</a:t>
            </a:r>
            <a:r>
              <a:rPr kumimoji="0" lang="zh-TW" altLang="en-US" sz="3200" b="1" i="0" u="none" strike="noStrike" kern="1200" cap="none" spc="0" normalizeH="0" baseline="0" noProof="0" dirty="0">
                <a:ln>
                  <a:noFill/>
                </a:ln>
                <a:solidFill>
                  <a:srgbClr val="000000"/>
                </a:solidFill>
                <a:effectLst/>
                <a:uLnTx/>
                <a:uFillTx/>
                <a:latin typeface="Calibri"/>
                <a:ea typeface="新細明體"/>
                <a:cs typeface="+mn-cs"/>
              </a:rPr>
              <a:t>志願少</a:t>
            </a:r>
            <a:endParaRPr kumimoji="0" lang="en-US" altLang="zh-TW" sz="3200" b="1" i="0" u="none" strike="noStrike" kern="1200" cap="none" spc="0" normalizeH="0" baseline="0" noProof="0" dirty="0">
              <a:ln>
                <a:noFill/>
              </a:ln>
              <a:solidFill>
                <a:srgbClr val="000000"/>
              </a:solidFill>
              <a:effectLst/>
              <a:uLnTx/>
              <a:uFillTx/>
              <a:latin typeface="Calibri"/>
              <a:ea typeface="新細明體"/>
              <a:cs typeface="+mn-cs"/>
            </a:endParaRPr>
          </a:p>
        </p:txBody>
      </p:sp>
      <p:sp>
        <p:nvSpPr>
          <p:cNvPr id="9" name="圓角矩形 8">
            <a:extLst>
              <a:ext uri="{FF2B5EF4-FFF2-40B4-BE49-F238E27FC236}">
                <a16:creationId xmlns:a16="http://schemas.microsoft.com/office/drawing/2014/main" id="{A0D2D391-2794-4025-9D32-63D14410D95C}"/>
              </a:ext>
            </a:extLst>
          </p:cNvPr>
          <p:cNvSpPr/>
          <p:nvPr/>
        </p:nvSpPr>
        <p:spPr>
          <a:xfrm>
            <a:off x="5686426" y="1679576"/>
            <a:ext cx="415925" cy="238125"/>
          </a:xfrm>
          <a:prstGeom prst="roundRect">
            <a:avLst/>
          </a:prstGeom>
          <a:noFill/>
          <a:ln>
            <a:solidFill>
              <a:srgbClr val="0000C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TW" altLang="en-US" sz="1800" b="1" i="0" u="none" strike="noStrike" kern="1200" cap="none" spc="0" normalizeH="0" baseline="0" noProof="0">
              <a:ln>
                <a:noFill/>
              </a:ln>
              <a:solidFill>
                <a:srgbClr val="FFFFFF"/>
              </a:solidFill>
              <a:effectLst/>
              <a:uLnTx/>
              <a:uFillTx/>
              <a:latin typeface="Calibri"/>
              <a:ea typeface="新細明體"/>
              <a:cs typeface="+mn-cs"/>
            </a:endParaRPr>
          </a:p>
        </p:txBody>
      </p:sp>
      <p:sp>
        <p:nvSpPr>
          <p:cNvPr id="3" name="頁尾版面配置區 2">
            <a:extLst>
              <a:ext uri="{FF2B5EF4-FFF2-40B4-BE49-F238E27FC236}">
                <a16:creationId xmlns:a16="http://schemas.microsoft.com/office/drawing/2014/main" id="{5DACF692-E72E-492C-BEC5-3E512E5CB48E}"/>
              </a:ext>
            </a:extLst>
          </p:cNvPr>
          <p:cNvSpPr>
            <a:spLocks noGrp="1"/>
          </p:cNvSpPr>
          <p:nvPr>
            <p:ph type="ftr" sz="quarter" idx="4294967295"/>
          </p:nvPr>
        </p:nvSpPr>
        <p:spPr>
          <a:xfrm>
            <a:off x="4648200" y="6356351"/>
            <a:ext cx="2895600" cy="365125"/>
          </a:xfrm>
          <a:prstGeom prst="rect">
            <a:avLst/>
          </a:prstGeom>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200" b="0" i="0" u="none" strike="noStrike" kern="1200" cap="none" spc="0" normalizeH="0" baseline="0" noProof="0">
              <a:ln>
                <a:noFill/>
              </a:ln>
              <a:solidFill>
                <a:srgbClr val="898989"/>
              </a:solidFill>
              <a:effectLst/>
              <a:uLnTx/>
              <a:uFillTx/>
              <a:latin typeface="Arial" pitchFamily="34" charset="0"/>
              <a:ea typeface="新細明體" pitchFamily="18" charset="-120"/>
              <a:cs typeface="+mn-cs"/>
            </a:endParaRPr>
          </a:p>
        </p:txBody>
      </p:sp>
    </p:spTree>
    <p:custDataLst>
      <p:tags r:id="rId1"/>
    </p:custDataLst>
    <p:extLst>
      <p:ext uri="{BB962C8B-B14F-4D97-AF65-F5344CB8AC3E}">
        <p14:creationId xmlns:p14="http://schemas.microsoft.com/office/powerpoint/2010/main" val="1391929913"/>
      </p:ext>
    </p:extLst>
  </p:cSld>
  <p:clrMapOvr>
    <a:masterClrMapping/>
  </p:clrMapOvr>
  <p:transition/>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5650" name="群組 4"/>
          <p:cNvGrpSpPr>
            <a:grpSpLocks/>
          </p:cNvGrpSpPr>
          <p:nvPr/>
        </p:nvGrpSpPr>
        <p:grpSpPr bwMode="auto">
          <a:xfrm>
            <a:off x="1524000" y="500063"/>
            <a:ext cx="3786188" cy="857250"/>
            <a:chOff x="2389" y="1239"/>
            <a:chExt cx="2315099" cy="1266281"/>
          </a:xfrm>
        </p:grpSpPr>
        <p:sp>
          <p:nvSpPr>
            <p:cNvPr id="6" name="圓角矩形 5"/>
            <p:cNvSpPr/>
            <p:nvPr/>
          </p:nvSpPr>
          <p:spPr>
            <a:xfrm>
              <a:off x="2389" y="1239"/>
              <a:ext cx="2315099" cy="1266281"/>
            </a:xfrm>
            <a:prstGeom prst="roundRect">
              <a:avLst/>
            </a:prstGeom>
            <a:solidFill>
              <a:srgbClr val="0000FF"/>
            </a:solidFill>
          </p:spPr>
          <p:style>
            <a:lnRef idx="2">
              <a:schemeClr val="lt1">
                <a:hueOff val="0"/>
                <a:satOff val="0"/>
                <a:lumOff val="0"/>
                <a:alphaOff val="0"/>
              </a:schemeClr>
            </a:lnRef>
            <a:fillRef idx="1">
              <a:scrgbClr r="0" g="0" b="0"/>
            </a:fillRef>
            <a:effectRef idx="0">
              <a:schemeClr val="accent2">
                <a:hueOff val="0"/>
                <a:satOff val="0"/>
                <a:lumOff val="0"/>
                <a:alphaOff val="0"/>
              </a:schemeClr>
            </a:effectRef>
            <a:fontRef idx="minor">
              <a:schemeClr val="lt1"/>
            </a:fontRef>
          </p:style>
        </p:sp>
        <p:sp>
          <p:nvSpPr>
            <p:cNvPr id="7" name="圓角矩形 4"/>
            <p:cNvSpPr/>
            <p:nvPr/>
          </p:nvSpPr>
          <p:spPr>
            <a:xfrm>
              <a:off x="64513" y="62208"/>
              <a:ext cx="2190851" cy="1144343"/>
            </a:xfrm>
            <a:prstGeom prst="rect">
              <a:avLst/>
            </a:prstGeom>
          </p:spPr>
          <p:style>
            <a:lnRef idx="0">
              <a:scrgbClr r="0" g="0" b="0"/>
            </a:lnRef>
            <a:fillRef idx="0">
              <a:scrgbClr r="0" g="0" b="0"/>
            </a:fillRef>
            <a:effectRef idx="0">
              <a:scrgbClr r="0" g="0" b="0"/>
            </a:effectRef>
            <a:fontRef idx="minor">
              <a:schemeClr val="lt1"/>
            </a:fontRef>
          </p:style>
          <p:txBody>
            <a:bodyPr lIns="137160" tIns="68580" rIns="137160" bIns="68580" spcCol="1270" anchor="ctr"/>
            <a:lstStyle/>
            <a:p>
              <a:pPr marL="0" marR="0" lvl="0" indent="0" algn="ctr" defTabSz="1600200" rtl="0" eaLnBrk="1" fontAlgn="base" latinLnBrk="0" hangingPunct="1">
                <a:lnSpc>
                  <a:spcPct val="90000"/>
                </a:lnSpc>
                <a:spcBef>
                  <a:spcPct val="0"/>
                </a:spcBef>
                <a:spcAft>
                  <a:spcPct val="35000"/>
                </a:spcAft>
                <a:buClrTx/>
                <a:buSzTx/>
                <a:buFontTx/>
                <a:buNone/>
                <a:tabLst/>
                <a:defRPr/>
              </a:pPr>
              <a:r>
                <a:rPr kumimoji="1" lang="zh-TW" altLang="en-US" sz="4000" b="1" i="0" u="none" strike="noStrike" kern="1200" cap="none" spc="0" normalizeH="0" baseline="0" noProof="0" dirty="0">
                  <a:ln>
                    <a:noFill/>
                  </a:ln>
                  <a:solidFill>
                    <a:srgbClr val="FFFFFF"/>
                  </a:solidFill>
                  <a:effectLst/>
                  <a:uLnTx/>
                  <a:uFillTx/>
                  <a:latin typeface="標楷體" pitchFamily="65" charset="-120"/>
                  <a:ea typeface="標楷體" pitchFamily="65" charset="-120"/>
                  <a:cs typeface="+mn-cs"/>
                </a:rPr>
                <a:t>多元學習表現</a:t>
              </a:r>
            </a:p>
          </p:txBody>
        </p:sp>
      </p:grpSp>
      <p:grpSp>
        <p:nvGrpSpPr>
          <p:cNvPr id="155651" name="群組 7"/>
          <p:cNvGrpSpPr>
            <a:grpSpLocks/>
          </p:cNvGrpSpPr>
          <p:nvPr/>
        </p:nvGrpSpPr>
        <p:grpSpPr bwMode="auto">
          <a:xfrm>
            <a:off x="5238751" y="357188"/>
            <a:ext cx="1857375" cy="1071562"/>
            <a:chOff x="2103175" y="-428010"/>
            <a:chExt cx="2040083" cy="1267522"/>
          </a:xfrm>
        </p:grpSpPr>
        <p:sp>
          <p:nvSpPr>
            <p:cNvPr id="9" name="向右箭號 8"/>
            <p:cNvSpPr/>
            <p:nvPr/>
          </p:nvSpPr>
          <p:spPr>
            <a:xfrm>
              <a:off x="2103175" y="-428010"/>
              <a:ext cx="2040083" cy="1267522"/>
            </a:xfrm>
            <a:prstGeom prst="rightArrow">
              <a:avLst>
                <a:gd name="adj1" fmla="val 75000"/>
                <a:gd name="adj2" fmla="val 50000"/>
              </a:avLst>
            </a:prstGeom>
            <a:solidFill>
              <a:srgbClr val="88F2F2">
                <a:alpha val="90000"/>
              </a:srgbClr>
            </a:solidFill>
          </p:spPr>
          <p:style>
            <a:lnRef idx="2">
              <a:schemeClr val="accent2">
                <a:alpha val="90000"/>
                <a:tint val="40000"/>
                <a:hueOff val="0"/>
                <a:satOff val="0"/>
                <a:lumOff val="0"/>
                <a:alphaOff val="0"/>
              </a:schemeClr>
            </a:lnRef>
            <a:fillRef idx="1">
              <a:scrgbClr r="0" g="0" b="0"/>
            </a:fillRef>
            <a:effectRef idx="0">
              <a:schemeClr val="accent2">
                <a:alpha val="90000"/>
                <a:tint val="40000"/>
                <a:hueOff val="0"/>
                <a:satOff val="0"/>
                <a:lumOff val="0"/>
                <a:alphaOff val="0"/>
              </a:schemeClr>
            </a:effectRef>
            <a:fontRef idx="minor">
              <a:schemeClr val="dk1">
                <a:hueOff val="0"/>
                <a:satOff val="0"/>
                <a:lumOff val="0"/>
                <a:alphaOff val="0"/>
              </a:schemeClr>
            </a:fontRef>
          </p:style>
        </p:sp>
        <p:sp>
          <p:nvSpPr>
            <p:cNvPr id="10" name="向右箭號 4"/>
            <p:cNvSpPr/>
            <p:nvPr/>
          </p:nvSpPr>
          <p:spPr>
            <a:xfrm>
              <a:off x="2103175" y="-174506"/>
              <a:ext cx="1757610" cy="784925"/>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lIns="15240" tIns="15240" rIns="15240" bIns="15240" spcCol="1270" anchor="ctr"/>
            <a:lstStyle/>
            <a:p>
              <a:pPr marL="228600" marR="0" lvl="1" indent="-228600" algn="ctr" defTabSz="1066800" rtl="0" eaLnBrk="1" fontAlgn="base" latinLnBrk="0" hangingPunct="1">
                <a:lnSpc>
                  <a:spcPct val="90000"/>
                </a:lnSpc>
                <a:spcBef>
                  <a:spcPct val="0"/>
                </a:spcBef>
                <a:spcAft>
                  <a:spcPct val="15000"/>
                </a:spcAft>
                <a:buClrTx/>
                <a:buSzTx/>
                <a:buFontTx/>
                <a:buChar char="••"/>
                <a:tabLst/>
                <a:defRPr/>
              </a:pPr>
              <a:r>
                <a:rPr kumimoji="1" lang="zh-TW" altLang="en-US" sz="2400" b="1" i="0" u="none" strike="noStrike" kern="1200" cap="none" spc="0" normalizeH="0" baseline="0" noProof="0" dirty="0">
                  <a:ln>
                    <a:noFill/>
                  </a:ln>
                  <a:solidFill>
                    <a:srgbClr val="17375E"/>
                  </a:solidFill>
                  <a:effectLst/>
                  <a:uLnTx/>
                  <a:uFillTx/>
                  <a:latin typeface="標楷體" pitchFamily="65" charset="-120"/>
                  <a:ea typeface="標楷體" pitchFamily="65" charset="-120"/>
                  <a:cs typeface="+mn-cs"/>
                </a:rPr>
                <a:t>採計</a:t>
              </a:r>
              <a:r>
                <a:rPr kumimoji="1" lang="en-US" altLang="zh-TW" sz="2400" b="1" i="0" u="none" strike="noStrike" kern="1200" cap="none" spc="0" normalizeH="0" baseline="0" noProof="0" dirty="0">
                  <a:ln>
                    <a:noFill/>
                  </a:ln>
                  <a:solidFill>
                    <a:srgbClr val="17375E"/>
                  </a:solidFill>
                  <a:effectLst/>
                  <a:uLnTx/>
                  <a:uFillTx/>
                  <a:latin typeface="標楷體" pitchFamily="65" charset="-120"/>
                  <a:ea typeface="標楷體" pitchFamily="65" charset="-120"/>
                  <a:cs typeface="+mn-cs"/>
                </a:rPr>
                <a:t>35</a:t>
              </a:r>
              <a:r>
                <a:rPr kumimoji="1" lang="zh-TW" altLang="en-US" sz="2400" b="1" i="0" u="none" strike="noStrike" kern="1200" cap="none" spc="0" normalizeH="0" baseline="0" noProof="0" dirty="0">
                  <a:ln>
                    <a:noFill/>
                  </a:ln>
                  <a:solidFill>
                    <a:srgbClr val="17375E"/>
                  </a:solidFill>
                  <a:effectLst/>
                  <a:uLnTx/>
                  <a:uFillTx/>
                  <a:latin typeface="標楷體" pitchFamily="65" charset="-120"/>
                  <a:ea typeface="標楷體" pitchFamily="65" charset="-120"/>
                  <a:cs typeface="+mn-cs"/>
                </a:rPr>
                <a:t>分</a:t>
              </a:r>
              <a:endParaRPr kumimoji="1" lang="en-US" altLang="zh-TW" sz="2400" b="1" i="0" u="none" strike="noStrike" kern="1200" cap="none" spc="0" normalizeH="0" baseline="0" noProof="0" dirty="0">
                <a:ln>
                  <a:noFill/>
                </a:ln>
                <a:solidFill>
                  <a:srgbClr val="17375E"/>
                </a:solidFill>
                <a:effectLst/>
                <a:uLnTx/>
                <a:uFillTx/>
                <a:latin typeface="標楷體" pitchFamily="65" charset="-120"/>
                <a:ea typeface="標楷體" pitchFamily="65" charset="-120"/>
                <a:cs typeface="+mn-cs"/>
              </a:endParaRPr>
            </a:p>
            <a:p>
              <a:pPr marL="228600" marR="0" lvl="1" indent="-228600" algn="ctr" defTabSz="1066800" rtl="0" eaLnBrk="1" fontAlgn="base" latinLnBrk="0" hangingPunct="1">
                <a:lnSpc>
                  <a:spcPct val="90000"/>
                </a:lnSpc>
                <a:spcBef>
                  <a:spcPct val="0"/>
                </a:spcBef>
                <a:spcAft>
                  <a:spcPct val="15000"/>
                </a:spcAft>
                <a:buClrTx/>
                <a:buSzTx/>
                <a:buFontTx/>
                <a:buChar char="••"/>
                <a:tabLst/>
                <a:defRPr/>
              </a:pPr>
              <a:r>
                <a:rPr kumimoji="1" lang="zh-TW" altLang="en-US" sz="2400" b="1" i="0" u="none" strike="noStrike" kern="1200" cap="none" spc="0" normalizeH="0" baseline="0" noProof="0" dirty="0">
                  <a:ln>
                    <a:noFill/>
                  </a:ln>
                  <a:solidFill>
                    <a:srgbClr val="17375E"/>
                  </a:solidFill>
                  <a:effectLst/>
                  <a:uLnTx/>
                  <a:uFillTx/>
                  <a:latin typeface="標楷體" pitchFamily="65" charset="-120"/>
                  <a:ea typeface="標楷體" pitchFamily="65" charset="-120"/>
                  <a:cs typeface="+mn-cs"/>
                </a:rPr>
                <a:t>總分</a:t>
              </a:r>
              <a:r>
                <a:rPr kumimoji="1" lang="en-US" altLang="zh-TW" sz="2400" b="1" i="0" u="none" strike="noStrike" kern="1200" cap="none" spc="0" normalizeH="0" baseline="0" noProof="0" dirty="0">
                  <a:ln>
                    <a:noFill/>
                  </a:ln>
                  <a:solidFill>
                    <a:srgbClr val="17375E"/>
                  </a:solidFill>
                  <a:effectLst/>
                  <a:uLnTx/>
                  <a:uFillTx/>
                  <a:latin typeface="標楷體" pitchFamily="65" charset="-120"/>
                  <a:ea typeface="標楷體" pitchFamily="65" charset="-120"/>
                  <a:cs typeface="+mn-cs"/>
                </a:rPr>
                <a:t>42</a:t>
              </a:r>
              <a:r>
                <a:rPr kumimoji="1" lang="zh-TW" altLang="en-US" sz="2400" b="1" i="0" u="none" strike="noStrike" kern="1200" cap="none" spc="0" normalizeH="0" baseline="0" noProof="0" dirty="0">
                  <a:ln>
                    <a:noFill/>
                  </a:ln>
                  <a:solidFill>
                    <a:srgbClr val="17375E"/>
                  </a:solidFill>
                  <a:effectLst/>
                  <a:uLnTx/>
                  <a:uFillTx/>
                  <a:latin typeface="標楷體" pitchFamily="65" charset="-120"/>
                  <a:ea typeface="標楷體" pitchFamily="65" charset="-120"/>
                  <a:cs typeface="+mn-cs"/>
                </a:rPr>
                <a:t>分</a:t>
              </a:r>
            </a:p>
          </p:txBody>
        </p:sp>
      </p:grpSp>
      <p:sp>
        <p:nvSpPr>
          <p:cNvPr id="11" name="文字方塊 10"/>
          <p:cNvSpPr txBox="1"/>
          <p:nvPr/>
        </p:nvSpPr>
        <p:spPr>
          <a:xfrm>
            <a:off x="7126288" y="518002"/>
            <a:ext cx="3429024" cy="646331"/>
          </a:xfrm>
          <a:prstGeom prst="rect">
            <a:avLst/>
          </a:prstGeom>
          <a:ln/>
          <a:scene3d>
            <a:camera prst="orthographicFront"/>
            <a:lightRig rig="threePt" dir="t"/>
          </a:scene3d>
          <a:sp3d>
            <a:bevelT prst="convex"/>
          </a:sp3d>
        </p:spPr>
        <p:style>
          <a:lnRef idx="1">
            <a:schemeClr val="accent2"/>
          </a:lnRef>
          <a:fillRef idx="2">
            <a:schemeClr val="accent2"/>
          </a:fillRef>
          <a:effectRef idx="1">
            <a:schemeClr val="accent2"/>
          </a:effectRef>
          <a:fontRef idx="minor">
            <a:schemeClr val="dk1"/>
          </a:fontRef>
        </p:style>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3600" b="1" i="0" u="none" strike="noStrike" kern="1200" cap="none" spc="0" normalizeH="0" baseline="0" noProof="0" dirty="0">
                <a:ln>
                  <a:noFill/>
                </a:ln>
                <a:solidFill>
                  <a:srgbClr val="000090"/>
                </a:solidFill>
                <a:effectLst/>
                <a:uLnTx/>
                <a:uFillTx/>
                <a:latin typeface="標楷體" pitchFamily="65" charset="-120"/>
                <a:ea typeface="標楷體" pitchFamily="65" charset="-120"/>
                <a:cs typeface="+mn-cs"/>
              </a:rPr>
              <a:t>均衡學習：</a:t>
            </a:r>
            <a:r>
              <a:rPr kumimoji="0" lang="en-US" altLang="zh-TW" sz="3600" b="1" i="0" u="none" strike="noStrike" kern="1200" cap="none" spc="0" normalizeH="0" baseline="0" noProof="0" dirty="0">
                <a:ln>
                  <a:noFill/>
                </a:ln>
                <a:solidFill>
                  <a:srgbClr val="000090"/>
                </a:solidFill>
                <a:effectLst/>
                <a:uLnTx/>
                <a:uFillTx/>
                <a:latin typeface="標楷體" pitchFamily="65" charset="-120"/>
                <a:ea typeface="標楷體" pitchFamily="65" charset="-120"/>
                <a:cs typeface="+mn-cs"/>
              </a:rPr>
              <a:t>9</a:t>
            </a:r>
            <a:r>
              <a:rPr kumimoji="0" lang="zh-TW" altLang="en-US" sz="3600" b="1" i="0" u="none" strike="noStrike" kern="1200" cap="none" spc="0" normalizeH="0" baseline="0" noProof="0" dirty="0">
                <a:ln>
                  <a:noFill/>
                </a:ln>
                <a:solidFill>
                  <a:srgbClr val="000090"/>
                </a:solidFill>
                <a:effectLst/>
                <a:uLnTx/>
                <a:uFillTx/>
                <a:latin typeface="標楷體" pitchFamily="65" charset="-120"/>
                <a:ea typeface="標楷體" pitchFamily="65" charset="-120"/>
                <a:cs typeface="+mn-cs"/>
              </a:rPr>
              <a:t>分</a:t>
            </a:r>
            <a:endParaRPr kumimoji="0" lang="en-US" altLang="zh-TW" sz="3600" b="1" i="0" u="none" strike="noStrike" kern="1200" cap="none" spc="0" normalizeH="0" baseline="0" noProof="0" dirty="0">
              <a:ln>
                <a:noFill/>
              </a:ln>
              <a:solidFill>
                <a:srgbClr val="000090"/>
              </a:solidFill>
              <a:effectLst/>
              <a:uLnTx/>
              <a:uFillTx/>
              <a:latin typeface="標楷體" pitchFamily="65" charset="-120"/>
              <a:ea typeface="標楷體" pitchFamily="65" charset="-120"/>
              <a:cs typeface="+mn-cs"/>
            </a:endParaRPr>
          </a:p>
        </p:txBody>
      </p:sp>
      <p:sp>
        <p:nvSpPr>
          <p:cNvPr id="155655" name="Text Box 25"/>
          <p:cNvSpPr txBox="1">
            <a:spLocks noChangeArrowheads="1"/>
          </p:cNvSpPr>
          <p:nvPr/>
        </p:nvSpPr>
        <p:spPr bwMode="auto">
          <a:xfrm>
            <a:off x="1625600" y="1389928"/>
            <a:ext cx="9438952" cy="2603790"/>
          </a:xfrm>
          <a:prstGeom prst="rect">
            <a:avLst/>
          </a:prstGeom>
          <a:noFill/>
          <a:ln w="9525">
            <a:noFill/>
            <a:miter lim="800000"/>
            <a:headEnd/>
            <a:tailEnd/>
          </a:ln>
        </p:spPr>
        <p:txBody>
          <a:bodyPr wrap="square">
            <a:spAutoFit/>
          </a:bodyPr>
          <a:lstStyle/>
          <a:p>
            <a:pPr marL="261938" marR="0" lvl="0" indent="-261938" algn="l" defTabSz="914400" rtl="0" eaLnBrk="1" fontAlgn="base" latinLnBrk="0" hangingPunct="1">
              <a:lnSpc>
                <a:spcPct val="100000"/>
              </a:lnSpc>
              <a:spcBef>
                <a:spcPct val="10000"/>
              </a:spcBef>
              <a:spcAft>
                <a:spcPct val="0"/>
              </a:spcAft>
              <a:buClrTx/>
              <a:buSzTx/>
              <a:buFontTx/>
              <a:buChar char="•"/>
              <a:tabLst/>
              <a:defRPr/>
            </a:pPr>
            <a:r>
              <a:rPr kumimoji="1" lang="en-US" altLang="zh-TW" sz="3200" b="0" i="0" u="none" strike="noStrike" kern="1200" cap="none" spc="0" normalizeH="0" baseline="0" noProof="0" dirty="0">
                <a:ln>
                  <a:noFill/>
                </a:ln>
                <a:solidFill>
                  <a:srgbClr val="000000"/>
                </a:solidFill>
                <a:effectLst/>
                <a:uLnTx/>
                <a:uFillTx/>
                <a:latin typeface="標楷體" pitchFamily="65" charset="-120"/>
                <a:ea typeface="標楷體" pitchFamily="65" charset="-120"/>
                <a:cs typeface="+mn-cs"/>
              </a:rPr>
              <a:t>107</a:t>
            </a:r>
            <a:r>
              <a:rPr kumimoji="1" lang="zh-TW" altLang="en-US" sz="3200" b="0" i="0" u="none" strike="noStrike" kern="1200" cap="none" spc="0" normalizeH="0" baseline="0" noProof="0" dirty="0">
                <a:ln>
                  <a:noFill/>
                </a:ln>
                <a:solidFill>
                  <a:srgbClr val="000000"/>
                </a:solidFill>
                <a:effectLst/>
                <a:uLnTx/>
                <a:uFillTx/>
                <a:latin typeface="標楷體" pitchFamily="65" charset="-120"/>
                <a:ea typeface="標楷體" pitchFamily="65" charset="-120"/>
                <a:cs typeface="+mn-cs"/>
              </a:rPr>
              <a:t>學年度以前入學：基本條件為國中</a:t>
            </a:r>
            <a:r>
              <a:rPr kumimoji="1" lang="zh-TW" altLang="en-US" sz="3200" b="0" i="0" u="none" strike="noStrike" kern="1200" cap="none" spc="0" normalizeH="0" baseline="0" noProof="0" dirty="0">
                <a:ln>
                  <a:noFill/>
                </a:ln>
                <a:solidFill>
                  <a:srgbClr val="FF0000"/>
                </a:solidFill>
                <a:effectLst/>
                <a:uLnTx/>
                <a:uFillTx/>
                <a:latin typeface="標楷體" pitchFamily="65" charset="-120"/>
                <a:ea typeface="標楷體" pitchFamily="65" charset="-120"/>
                <a:cs typeface="+mn-cs"/>
              </a:rPr>
              <a:t>健體、藝文、綜合領域五學期平均成績達</a:t>
            </a:r>
            <a:r>
              <a:rPr kumimoji="1" lang="en-US" altLang="zh-TW" sz="3200" b="0" i="0" u="none" strike="noStrike" kern="1200" cap="none" spc="0" normalizeH="0" baseline="0" noProof="0" dirty="0">
                <a:ln>
                  <a:noFill/>
                </a:ln>
                <a:solidFill>
                  <a:srgbClr val="FF0000"/>
                </a:solidFill>
                <a:effectLst/>
                <a:uLnTx/>
                <a:uFillTx/>
                <a:latin typeface="標楷體" pitchFamily="65" charset="-120"/>
                <a:ea typeface="標楷體" pitchFamily="65" charset="-120"/>
                <a:cs typeface="+mn-cs"/>
              </a:rPr>
              <a:t>60</a:t>
            </a:r>
            <a:r>
              <a:rPr kumimoji="1" lang="zh-TW" altLang="en-US" sz="3200" b="0" i="0" u="none" strike="noStrike" kern="1200" cap="none" spc="0" normalizeH="0" baseline="0" noProof="0" dirty="0">
                <a:ln>
                  <a:noFill/>
                </a:ln>
                <a:solidFill>
                  <a:srgbClr val="FF0000"/>
                </a:solidFill>
                <a:effectLst/>
                <a:uLnTx/>
                <a:uFillTx/>
                <a:latin typeface="標楷體" pitchFamily="65" charset="-120"/>
                <a:ea typeface="標楷體" pitchFamily="65" charset="-120"/>
                <a:cs typeface="+mn-cs"/>
              </a:rPr>
              <a:t>分以上者各得</a:t>
            </a:r>
            <a:r>
              <a:rPr kumimoji="1" lang="en-US" altLang="zh-TW" sz="3200" b="0" i="0" u="none" strike="noStrike" kern="1200" cap="none" spc="0" normalizeH="0" baseline="0" noProof="0" dirty="0">
                <a:ln>
                  <a:noFill/>
                </a:ln>
                <a:solidFill>
                  <a:srgbClr val="FF0000"/>
                </a:solidFill>
                <a:effectLst/>
                <a:uLnTx/>
                <a:uFillTx/>
                <a:latin typeface="標楷體" pitchFamily="65" charset="-120"/>
                <a:ea typeface="標楷體" pitchFamily="65" charset="-120"/>
                <a:cs typeface="+mn-cs"/>
              </a:rPr>
              <a:t>3</a:t>
            </a:r>
            <a:r>
              <a:rPr kumimoji="1" lang="zh-TW" altLang="en-US" sz="3200" b="0" i="0" u="none" strike="noStrike" kern="1200" cap="none" spc="0" normalizeH="0" baseline="0" noProof="0" dirty="0">
                <a:ln>
                  <a:noFill/>
                </a:ln>
                <a:solidFill>
                  <a:srgbClr val="FF0000"/>
                </a:solidFill>
                <a:effectLst/>
                <a:uLnTx/>
                <a:uFillTx/>
                <a:latin typeface="標楷體" pitchFamily="65" charset="-120"/>
                <a:ea typeface="標楷體" pitchFamily="65" charset="-120"/>
                <a:cs typeface="+mn-cs"/>
              </a:rPr>
              <a:t>分</a:t>
            </a:r>
            <a:r>
              <a:rPr kumimoji="1" lang="zh-TW" altLang="en-US" sz="3200" b="0" i="0" u="none" strike="noStrike" kern="1200" cap="none" spc="0" normalizeH="0" baseline="0" noProof="0" dirty="0">
                <a:ln>
                  <a:noFill/>
                </a:ln>
                <a:solidFill>
                  <a:srgbClr val="000000"/>
                </a:solidFill>
                <a:effectLst/>
                <a:uLnTx/>
                <a:uFillTx/>
                <a:latin typeface="標楷體" pitchFamily="65" charset="-120"/>
                <a:ea typeface="標楷體" pitchFamily="65" charset="-120"/>
                <a:cs typeface="+mn-cs"/>
              </a:rPr>
              <a:t>。</a:t>
            </a:r>
            <a:endParaRPr kumimoji="1" lang="en-US" altLang="zh-TW" sz="3200" b="0" i="0" u="none" strike="noStrike" kern="1200" cap="none" spc="0" normalizeH="0" baseline="0" noProof="0" dirty="0">
              <a:ln>
                <a:noFill/>
              </a:ln>
              <a:solidFill>
                <a:srgbClr val="000000"/>
              </a:solidFill>
              <a:effectLst/>
              <a:uLnTx/>
              <a:uFillTx/>
              <a:latin typeface="標楷體" pitchFamily="65" charset="-120"/>
              <a:ea typeface="標楷體" pitchFamily="65" charset="-120"/>
              <a:cs typeface="+mn-cs"/>
            </a:endParaRPr>
          </a:p>
          <a:p>
            <a:pPr marL="261938" marR="0" lvl="0" indent="-261938" algn="l" defTabSz="914400" rtl="0" eaLnBrk="1" fontAlgn="base" latinLnBrk="0" hangingPunct="1">
              <a:lnSpc>
                <a:spcPct val="100000"/>
              </a:lnSpc>
              <a:spcBef>
                <a:spcPct val="10000"/>
              </a:spcBef>
              <a:spcAft>
                <a:spcPct val="0"/>
              </a:spcAft>
              <a:buClrTx/>
              <a:buSzTx/>
              <a:buFontTx/>
              <a:buChar char="•"/>
              <a:tabLst/>
              <a:defRPr/>
            </a:pPr>
            <a:r>
              <a:rPr kumimoji="1" lang="en-US" altLang="zh-TW" sz="3200" b="0" i="0" u="none" strike="noStrike" kern="1200" cap="none" spc="0" normalizeH="0" baseline="0" noProof="0" dirty="0">
                <a:ln>
                  <a:noFill/>
                </a:ln>
                <a:solidFill>
                  <a:srgbClr val="000000"/>
                </a:solidFill>
                <a:effectLst/>
                <a:uLnTx/>
                <a:uFillTx/>
                <a:latin typeface="標楷體" pitchFamily="65" charset="-120"/>
                <a:ea typeface="標楷體" pitchFamily="65" charset="-120"/>
                <a:cs typeface="+mn-cs"/>
              </a:rPr>
              <a:t>108</a:t>
            </a:r>
            <a:r>
              <a:rPr kumimoji="1" lang="zh-TW" altLang="en-US" sz="3200" b="0" i="0" u="none" strike="noStrike" kern="1200" cap="none" spc="0" normalizeH="0" baseline="0" noProof="0" dirty="0">
                <a:ln>
                  <a:noFill/>
                </a:ln>
                <a:solidFill>
                  <a:srgbClr val="000000"/>
                </a:solidFill>
                <a:effectLst/>
                <a:uLnTx/>
                <a:uFillTx/>
                <a:latin typeface="標楷體" pitchFamily="65" charset="-120"/>
                <a:ea typeface="標楷體" pitchFamily="65" charset="-120"/>
                <a:cs typeface="+mn-cs"/>
              </a:rPr>
              <a:t>學年度以後入學：基本條件為國中</a:t>
            </a:r>
            <a:r>
              <a:rPr kumimoji="1" lang="zh-TW" altLang="en-US" sz="3200" b="0" i="0" u="none" strike="noStrike" kern="1200" cap="none" spc="0" normalizeH="0" baseline="0" noProof="0" dirty="0">
                <a:ln>
                  <a:noFill/>
                </a:ln>
                <a:solidFill>
                  <a:srgbClr val="0000FF"/>
                </a:solidFill>
                <a:effectLst/>
                <a:uLnTx/>
                <a:uFillTx/>
                <a:latin typeface="標楷體" pitchFamily="65" charset="-120"/>
                <a:ea typeface="標楷體" pitchFamily="65" charset="-120"/>
                <a:cs typeface="+mn-cs"/>
              </a:rPr>
              <a:t>健體、藝術、綜合活動、科技領域</a:t>
            </a:r>
            <a:r>
              <a:rPr kumimoji="1" lang="zh-TW" altLang="en-US" sz="3200" b="0" i="0" u="none" strike="noStrike" kern="1200" cap="none" spc="0" normalizeH="0" baseline="0" noProof="0" dirty="0">
                <a:ln>
                  <a:noFill/>
                </a:ln>
                <a:solidFill>
                  <a:srgbClr val="000000"/>
                </a:solidFill>
                <a:effectLst/>
                <a:uLnTx/>
                <a:uFillTx/>
                <a:latin typeface="標楷體" pitchFamily="65" charset="-120"/>
                <a:ea typeface="標楷體" pitchFamily="65" charset="-120"/>
                <a:cs typeface="+mn-cs"/>
              </a:rPr>
              <a:t>五學期平均成績達</a:t>
            </a:r>
            <a:r>
              <a:rPr kumimoji="1" lang="en-US" altLang="zh-TW" sz="3200" b="0" i="0" u="none" strike="noStrike" kern="1200" cap="none" spc="0" normalizeH="0" baseline="0" noProof="0" dirty="0">
                <a:ln>
                  <a:noFill/>
                </a:ln>
                <a:solidFill>
                  <a:srgbClr val="000000"/>
                </a:solidFill>
                <a:effectLst/>
                <a:uLnTx/>
                <a:uFillTx/>
                <a:latin typeface="標楷體" pitchFamily="65" charset="-120"/>
                <a:ea typeface="標楷體" pitchFamily="65" charset="-120"/>
                <a:cs typeface="+mn-cs"/>
              </a:rPr>
              <a:t>60</a:t>
            </a:r>
            <a:r>
              <a:rPr kumimoji="1" lang="zh-TW" altLang="en-US" sz="3200" b="0" i="0" u="none" strike="noStrike" kern="1200" cap="none" spc="0" normalizeH="0" baseline="0" noProof="0" dirty="0">
                <a:ln>
                  <a:noFill/>
                </a:ln>
                <a:solidFill>
                  <a:srgbClr val="000000"/>
                </a:solidFill>
                <a:effectLst/>
                <a:uLnTx/>
                <a:uFillTx/>
                <a:latin typeface="標楷體" pitchFamily="65" charset="-120"/>
                <a:ea typeface="標楷體" pitchFamily="65" charset="-120"/>
                <a:cs typeface="+mn-cs"/>
              </a:rPr>
              <a:t>分以上者，每個領域各得</a:t>
            </a:r>
            <a:r>
              <a:rPr kumimoji="1" lang="en-US" altLang="zh-TW" sz="3200" b="0" i="0" u="none" strike="noStrike" kern="1200" cap="none" spc="0" normalizeH="0" baseline="0" noProof="0" dirty="0">
                <a:ln>
                  <a:noFill/>
                </a:ln>
                <a:solidFill>
                  <a:srgbClr val="000000"/>
                </a:solidFill>
                <a:effectLst/>
                <a:uLnTx/>
                <a:uFillTx/>
                <a:latin typeface="標楷體" pitchFamily="65" charset="-120"/>
                <a:ea typeface="標楷體" pitchFamily="65" charset="-120"/>
                <a:cs typeface="+mn-cs"/>
              </a:rPr>
              <a:t>3</a:t>
            </a:r>
            <a:r>
              <a:rPr kumimoji="1" lang="zh-TW" altLang="en-US" sz="3200" b="0" i="0" u="none" strike="noStrike" kern="1200" cap="none" spc="0" normalizeH="0" baseline="0" noProof="0" dirty="0">
                <a:ln>
                  <a:noFill/>
                </a:ln>
                <a:solidFill>
                  <a:srgbClr val="000000"/>
                </a:solidFill>
                <a:effectLst/>
                <a:uLnTx/>
                <a:uFillTx/>
                <a:latin typeface="標楷體" pitchFamily="65" charset="-120"/>
                <a:ea typeface="標楷體" pitchFamily="65" charset="-120"/>
                <a:cs typeface="+mn-cs"/>
              </a:rPr>
              <a:t>分，最高</a:t>
            </a:r>
            <a:r>
              <a:rPr kumimoji="1" lang="en-US" altLang="zh-TW" sz="3200" b="0" i="0" u="none" strike="noStrike" kern="1200" cap="none" spc="0" normalizeH="0" baseline="0" noProof="0" dirty="0">
                <a:ln>
                  <a:noFill/>
                </a:ln>
                <a:solidFill>
                  <a:srgbClr val="000000"/>
                </a:solidFill>
                <a:effectLst/>
                <a:uLnTx/>
                <a:uFillTx/>
                <a:latin typeface="標楷體" pitchFamily="65" charset="-120"/>
                <a:ea typeface="標楷體" pitchFamily="65" charset="-120"/>
                <a:cs typeface="+mn-cs"/>
              </a:rPr>
              <a:t>9</a:t>
            </a:r>
            <a:r>
              <a:rPr kumimoji="1" lang="zh-TW" altLang="en-US" sz="3200" b="0" i="0" u="none" strike="noStrike" kern="1200" cap="none" spc="0" normalizeH="0" baseline="0" noProof="0" dirty="0">
                <a:ln>
                  <a:noFill/>
                </a:ln>
                <a:solidFill>
                  <a:srgbClr val="000000"/>
                </a:solidFill>
                <a:effectLst/>
                <a:uLnTx/>
                <a:uFillTx/>
                <a:latin typeface="標楷體" pitchFamily="65" charset="-120"/>
                <a:ea typeface="標楷體" pitchFamily="65" charset="-120"/>
                <a:cs typeface="+mn-cs"/>
              </a:rPr>
              <a:t>分。</a:t>
            </a:r>
            <a:endParaRPr kumimoji="1" lang="en-US" altLang="zh-TW" sz="3200" b="0" i="0" u="none" strike="noStrike" kern="1200" cap="none" spc="0" normalizeH="0" baseline="0" noProof="0" dirty="0">
              <a:ln>
                <a:noFill/>
              </a:ln>
              <a:solidFill>
                <a:srgbClr val="000000"/>
              </a:solidFill>
              <a:effectLst/>
              <a:uLnTx/>
              <a:uFillTx/>
              <a:latin typeface="標楷體" pitchFamily="65" charset="-120"/>
              <a:ea typeface="標楷體" pitchFamily="65" charset="-120"/>
              <a:cs typeface="+mn-cs"/>
            </a:endParaRPr>
          </a:p>
        </p:txBody>
      </p:sp>
      <p:grpSp>
        <p:nvGrpSpPr>
          <p:cNvPr id="155657" name="群組 4"/>
          <p:cNvGrpSpPr>
            <a:grpSpLocks/>
          </p:cNvGrpSpPr>
          <p:nvPr/>
        </p:nvGrpSpPr>
        <p:grpSpPr bwMode="auto">
          <a:xfrm>
            <a:off x="1524000" y="4069275"/>
            <a:ext cx="3786188" cy="857250"/>
            <a:chOff x="2389" y="1239"/>
            <a:chExt cx="2315099" cy="1266281"/>
          </a:xfrm>
        </p:grpSpPr>
        <p:sp>
          <p:nvSpPr>
            <p:cNvPr id="13" name="圓角矩形 12"/>
            <p:cNvSpPr/>
            <p:nvPr/>
          </p:nvSpPr>
          <p:spPr>
            <a:xfrm>
              <a:off x="2389" y="1239"/>
              <a:ext cx="2315099" cy="1266281"/>
            </a:xfrm>
            <a:prstGeom prst="roundRect">
              <a:avLst/>
            </a:prstGeom>
            <a:solidFill>
              <a:srgbClr val="0000FF"/>
            </a:solidFill>
          </p:spPr>
          <p:style>
            <a:lnRef idx="2">
              <a:schemeClr val="lt1">
                <a:hueOff val="0"/>
                <a:satOff val="0"/>
                <a:lumOff val="0"/>
                <a:alphaOff val="0"/>
              </a:schemeClr>
            </a:lnRef>
            <a:fillRef idx="1">
              <a:scrgbClr r="0" g="0" b="0"/>
            </a:fillRef>
            <a:effectRef idx="0">
              <a:schemeClr val="accent2">
                <a:hueOff val="0"/>
                <a:satOff val="0"/>
                <a:lumOff val="0"/>
                <a:alphaOff val="0"/>
              </a:schemeClr>
            </a:effectRef>
            <a:fontRef idx="minor">
              <a:schemeClr val="lt1"/>
            </a:fontRef>
          </p:style>
        </p:sp>
        <p:sp>
          <p:nvSpPr>
            <p:cNvPr id="14" name="圓角矩形 4"/>
            <p:cNvSpPr/>
            <p:nvPr/>
          </p:nvSpPr>
          <p:spPr>
            <a:xfrm>
              <a:off x="64513" y="62208"/>
              <a:ext cx="2190851" cy="1144343"/>
            </a:xfrm>
            <a:prstGeom prst="rect">
              <a:avLst/>
            </a:prstGeom>
          </p:spPr>
          <p:style>
            <a:lnRef idx="0">
              <a:scrgbClr r="0" g="0" b="0"/>
            </a:lnRef>
            <a:fillRef idx="0">
              <a:scrgbClr r="0" g="0" b="0"/>
            </a:fillRef>
            <a:effectRef idx="0">
              <a:scrgbClr r="0" g="0" b="0"/>
            </a:effectRef>
            <a:fontRef idx="minor">
              <a:schemeClr val="lt1"/>
            </a:fontRef>
          </p:style>
          <p:txBody>
            <a:bodyPr lIns="137160" tIns="68580" rIns="137160" bIns="68580" spcCol="1270" anchor="ctr"/>
            <a:lstStyle/>
            <a:p>
              <a:pPr marL="0" marR="0" lvl="0" indent="0" algn="ctr" defTabSz="1600200" rtl="0" eaLnBrk="1" fontAlgn="base" latinLnBrk="0" hangingPunct="1">
                <a:lnSpc>
                  <a:spcPct val="90000"/>
                </a:lnSpc>
                <a:spcBef>
                  <a:spcPct val="0"/>
                </a:spcBef>
                <a:spcAft>
                  <a:spcPct val="35000"/>
                </a:spcAft>
                <a:buClrTx/>
                <a:buSzTx/>
                <a:buFontTx/>
                <a:buNone/>
                <a:tabLst/>
                <a:defRPr/>
              </a:pPr>
              <a:r>
                <a:rPr kumimoji="1" lang="zh-TW" altLang="en-US" sz="4000" b="1" i="0" u="none" strike="noStrike" kern="1200" cap="none" spc="0" normalizeH="0" baseline="0" noProof="0" dirty="0">
                  <a:ln>
                    <a:noFill/>
                  </a:ln>
                  <a:solidFill>
                    <a:srgbClr val="FFFFFF"/>
                  </a:solidFill>
                  <a:effectLst/>
                  <a:uLnTx/>
                  <a:uFillTx/>
                  <a:latin typeface="標楷體" pitchFamily="65" charset="-120"/>
                  <a:ea typeface="標楷體" pitchFamily="65" charset="-120"/>
                  <a:cs typeface="+mn-cs"/>
                </a:rPr>
                <a:t>多元學習表現</a:t>
              </a:r>
            </a:p>
          </p:txBody>
        </p:sp>
      </p:grpSp>
      <p:grpSp>
        <p:nvGrpSpPr>
          <p:cNvPr id="155658" name="群組 7"/>
          <p:cNvGrpSpPr>
            <a:grpSpLocks/>
          </p:cNvGrpSpPr>
          <p:nvPr/>
        </p:nvGrpSpPr>
        <p:grpSpPr bwMode="auto">
          <a:xfrm>
            <a:off x="5317640" y="3933056"/>
            <a:ext cx="1857375" cy="1071562"/>
            <a:chOff x="2103175" y="-428010"/>
            <a:chExt cx="2040083" cy="1267522"/>
          </a:xfrm>
        </p:grpSpPr>
        <p:sp>
          <p:nvSpPr>
            <p:cNvPr id="16" name="向右箭號 15"/>
            <p:cNvSpPr/>
            <p:nvPr/>
          </p:nvSpPr>
          <p:spPr>
            <a:xfrm>
              <a:off x="2103175" y="-428010"/>
              <a:ext cx="2040083" cy="1267522"/>
            </a:xfrm>
            <a:prstGeom prst="rightArrow">
              <a:avLst>
                <a:gd name="adj1" fmla="val 75000"/>
                <a:gd name="adj2" fmla="val 50000"/>
              </a:avLst>
            </a:prstGeom>
            <a:solidFill>
              <a:srgbClr val="88F2F2">
                <a:alpha val="90000"/>
              </a:srgbClr>
            </a:solidFill>
          </p:spPr>
          <p:style>
            <a:lnRef idx="2">
              <a:schemeClr val="accent2">
                <a:alpha val="90000"/>
                <a:tint val="40000"/>
                <a:hueOff val="0"/>
                <a:satOff val="0"/>
                <a:lumOff val="0"/>
                <a:alphaOff val="0"/>
              </a:schemeClr>
            </a:lnRef>
            <a:fillRef idx="1">
              <a:scrgbClr r="0" g="0" b="0"/>
            </a:fillRef>
            <a:effectRef idx="0">
              <a:schemeClr val="accent2">
                <a:alpha val="90000"/>
                <a:tint val="40000"/>
                <a:hueOff val="0"/>
                <a:satOff val="0"/>
                <a:lumOff val="0"/>
                <a:alphaOff val="0"/>
              </a:schemeClr>
            </a:effectRef>
            <a:fontRef idx="minor">
              <a:schemeClr val="dk1">
                <a:hueOff val="0"/>
                <a:satOff val="0"/>
                <a:lumOff val="0"/>
                <a:alphaOff val="0"/>
              </a:schemeClr>
            </a:fontRef>
          </p:style>
        </p:sp>
        <p:sp>
          <p:nvSpPr>
            <p:cNvPr id="17" name="向右箭號 4"/>
            <p:cNvSpPr/>
            <p:nvPr/>
          </p:nvSpPr>
          <p:spPr>
            <a:xfrm>
              <a:off x="2103175" y="-174506"/>
              <a:ext cx="1757610" cy="784925"/>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lIns="15240" tIns="15240" rIns="15240" bIns="15240" spcCol="1270" anchor="ctr"/>
            <a:lstStyle/>
            <a:p>
              <a:pPr marL="228600" marR="0" lvl="1" indent="-228600" algn="ctr" defTabSz="1066800" rtl="0" eaLnBrk="1" fontAlgn="base" latinLnBrk="0" hangingPunct="1">
                <a:lnSpc>
                  <a:spcPct val="90000"/>
                </a:lnSpc>
                <a:spcBef>
                  <a:spcPct val="0"/>
                </a:spcBef>
                <a:spcAft>
                  <a:spcPct val="15000"/>
                </a:spcAft>
                <a:buClrTx/>
                <a:buSzTx/>
                <a:buFontTx/>
                <a:buChar char="••"/>
                <a:tabLst/>
                <a:defRPr/>
              </a:pPr>
              <a:r>
                <a:rPr kumimoji="1" lang="zh-TW" altLang="en-US" sz="2400" b="1" i="0" u="none" strike="noStrike" kern="1200" cap="none" spc="0" normalizeH="0" baseline="0" noProof="0" dirty="0">
                  <a:ln>
                    <a:noFill/>
                  </a:ln>
                  <a:solidFill>
                    <a:srgbClr val="17375E"/>
                  </a:solidFill>
                  <a:effectLst/>
                  <a:uLnTx/>
                  <a:uFillTx/>
                  <a:latin typeface="標楷體" pitchFamily="65" charset="-120"/>
                  <a:ea typeface="標楷體" pitchFamily="65" charset="-120"/>
                  <a:cs typeface="+mn-cs"/>
                </a:rPr>
                <a:t>採計</a:t>
              </a:r>
              <a:r>
                <a:rPr kumimoji="1" lang="en-US" altLang="zh-TW" sz="2400" b="1" i="0" u="none" strike="noStrike" kern="1200" cap="none" spc="0" normalizeH="0" baseline="0" noProof="0" dirty="0">
                  <a:ln>
                    <a:noFill/>
                  </a:ln>
                  <a:solidFill>
                    <a:srgbClr val="17375E"/>
                  </a:solidFill>
                  <a:effectLst/>
                  <a:uLnTx/>
                  <a:uFillTx/>
                  <a:latin typeface="標楷體" pitchFamily="65" charset="-120"/>
                  <a:ea typeface="標楷體" pitchFamily="65" charset="-120"/>
                  <a:cs typeface="+mn-cs"/>
                </a:rPr>
                <a:t>35</a:t>
              </a:r>
              <a:r>
                <a:rPr kumimoji="1" lang="zh-TW" altLang="en-US" sz="2400" b="1" i="0" u="none" strike="noStrike" kern="1200" cap="none" spc="0" normalizeH="0" baseline="0" noProof="0" dirty="0">
                  <a:ln>
                    <a:noFill/>
                  </a:ln>
                  <a:solidFill>
                    <a:srgbClr val="17375E"/>
                  </a:solidFill>
                  <a:effectLst/>
                  <a:uLnTx/>
                  <a:uFillTx/>
                  <a:latin typeface="標楷體" pitchFamily="65" charset="-120"/>
                  <a:ea typeface="標楷體" pitchFamily="65" charset="-120"/>
                  <a:cs typeface="+mn-cs"/>
                </a:rPr>
                <a:t>分</a:t>
              </a:r>
              <a:endParaRPr kumimoji="1" lang="en-US" altLang="zh-TW" sz="2400" b="1" i="0" u="none" strike="noStrike" kern="1200" cap="none" spc="0" normalizeH="0" baseline="0" noProof="0" dirty="0">
                <a:ln>
                  <a:noFill/>
                </a:ln>
                <a:solidFill>
                  <a:srgbClr val="17375E"/>
                </a:solidFill>
                <a:effectLst/>
                <a:uLnTx/>
                <a:uFillTx/>
                <a:latin typeface="標楷體" pitchFamily="65" charset="-120"/>
                <a:ea typeface="標楷體" pitchFamily="65" charset="-120"/>
                <a:cs typeface="+mn-cs"/>
              </a:endParaRPr>
            </a:p>
            <a:p>
              <a:pPr marL="228600" marR="0" lvl="1" indent="-228600" algn="ctr" defTabSz="1066800" rtl="0" eaLnBrk="1" fontAlgn="base" latinLnBrk="0" hangingPunct="1">
                <a:lnSpc>
                  <a:spcPct val="90000"/>
                </a:lnSpc>
                <a:spcBef>
                  <a:spcPct val="0"/>
                </a:spcBef>
                <a:spcAft>
                  <a:spcPct val="15000"/>
                </a:spcAft>
                <a:buClrTx/>
                <a:buSzTx/>
                <a:buFontTx/>
                <a:buChar char="••"/>
                <a:tabLst/>
                <a:defRPr/>
              </a:pPr>
              <a:r>
                <a:rPr kumimoji="1" lang="zh-TW" altLang="en-US" sz="2400" b="1" i="0" u="none" strike="noStrike" kern="1200" cap="none" spc="0" normalizeH="0" baseline="0" noProof="0" dirty="0">
                  <a:ln>
                    <a:noFill/>
                  </a:ln>
                  <a:solidFill>
                    <a:srgbClr val="17375E"/>
                  </a:solidFill>
                  <a:effectLst/>
                  <a:uLnTx/>
                  <a:uFillTx/>
                  <a:latin typeface="標楷體" pitchFamily="65" charset="-120"/>
                  <a:ea typeface="標楷體" pitchFamily="65" charset="-120"/>
                  <a:cs typeface="+mn-cs"/>
                </a:rPr>
                <a:t>總分</a:t>
              </a:r>
              <a:r>
                <a:rPr kumimoji="1" lang="en-US" altLang="zh-TW" sz="2400" b="1" i="0" u="none" strike="noStrike" kern="1200" cap="none" spc="0" normalizeH="0" baseline="0" noProof="0" dirty="0">
                  <a:ln>
                    <a:noFill/>
                  </a:ln>
                  <a:solidFill>
                    <a:srgbClr val="17375E"/>
                  </a:solidFill>
                  <a:effectLst/>
                  <a:uLnTx/>
                  <a:uFillTx/>
                  <a:latin typeface="標楷體" pitchFamily="65" charset="-120"/>
                  <a:ea typeface="標楷體" pitchFamily="65" charset="-120"/>
                  <a:cs typeface="+mn-cs"/>
                </a:rPr>
                <a:t>42</a:t>
              </a:r>
              <a:r>
                <a:rPr kumimoji="1" lang="zh-TW" altLang="en-US" sz="2400" b="1" i="0" u="none" strike="noStrike" kern="1200" cap="none" spc="0" normalizeH="0" baseline="0" noProof="0" dirty="0">
                  <a:ln>
                    <a:noFill/>
                  </a:ln>
                  <a:solidFill>
                    <a:srgbClr val="17375E"/>
                  </a:solidFill>
                  <a:effectLst/>
                  <a:uLnTx/>
                  <a:uFillTx/>
                  <a:latin typeface="標楷體" pitchFamily="65" charset="-120"/>
                  <a:ea typeface="標楷體" pitchFamily="65" charset="-120"/>
                  <a:cs typeface="+mn-cs"/>
                </a:rPr>
                <a:t>分</a:t>
              </a:r>
            </a:p>
          </p:txBody>
        </p:sp>
      </p:grpSp>
      <p:sp>
        <p:nvSpPr>
          <p:cNvPr id="18" name="文字方塊 17"/>
          <p:cNvSpPr txBox="1"/>
          <p:nvPr/>
        </p:nvSpPr>
        <p:spPr>
          <a:xfrm>
            <a:off x="7214007" y="4102093"/>
            <a:ext cx="3500462" cy="646331"/>
          </a:xfrm>
          <a:prstGeom prst="rect">
            <a:avLst/>
          </a:prstGeom>
          <a:ln/>
          <a:scene3d>
            <a:camera prst="orthographicFront"/>
            <a:lightRig rig="threePt" dir="t"/>
          </a:scene3d>
          <a:sp3d>
            <a:bevelT prst="convex"/>
          </a:sp3d>
        </p:spPr>
        <p:style>
          <a:lnRef idx="1">
            <a:schemeClr val="accent2"/>
          </a:lnRef>
          <a:fillRef idx="2">
            <a:schemeClr val="accent2"/>
          </a:fillRef>
          <a:effectRef idx="1">
            <a:schemeClr val="accent2"/>
          </a:effectRef>
          <a:fontRef idx="minor">
            <a:schemeClr val="dk1"/>
          </a:fontRef>
        </p:style>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3600" b="1" i="0" u="none" strike="noStrike" kern="1200" cap="none" spc="0" normalizeH="0" baseline="0" noProof="0" dirty="0">
                <a:ln>
                  <a:noFill/>
                </a:ln>
                <a:solidFill>
                  <a:srgbClr val="000090"/>
                </a:solidFill>
                <a:effectLst/>
                <a:uLnTx/>
                <a:uFillTx/>
                <a:latin typeface="標楷體" pitchFamily="65" charset="-120"/>
                <a:ea typeface="標楷體" pitchFamily="65" charset="-120"/>
                <a:cs typeface="+mn-cs"/>
              </a:rPr>
              <a:t>品德表現：</a:t>
            </a:r>
            <a:r>
              <a:rPr kumimoji="0" lang="en-US" altLang="zh-TW" sz="3600" b="1" i="0" u="none" strike="noStrike" kern="1200" cap="none" spc="0" normalizeH="0" baseline="0" noProof="0" dirty="0">
                <a:ln>
                  <a:noFill/>
                </a:ln>
                <a:solidFill>
                  <a:srgbClr val="000090"/>
                </a:solidFill>
                <a:effectLst/>
                <a:uLnTx/>
                <a:uFillTx/>
                <a:latin typeface="標楷體" pitchFamily="65" charset="-120"/>
                <a:ea typeface="標楷體" pitchFamily="65" charset="-120"/>
                <a:cs typeface="+mn-cs"/>
              </a:rPr>
              <a:t>10</a:t>
            </a:r>
            <a:r>
              <a:rPr kumimoji="0" lang="zh-TW" altLang="en-US" sz="3600" b="1" i="0" u="none" strike="noStrike" kern="1200" cap="none" spc="0" normalizeH="0" baseline="0" noProof="0" dirty="0">
                <a:ln>
                  <a:noFill/>
                </a:ln>
                <a:solidFill>
                  <a:srgbClr val="000090"/>
                </a:solidFill>
                <a:effectLst/>
                <a:uLnTx/>
                <a:uFillTx/>
                <a:latin typeface="標楷體" pitchFamily="65" charset="-120"/>
                <a:ea typeface="標楷體" pitchFamily="65" charset="-120"/>
                <a:cs typeface="+mn-cs"/>
              </a:rPr>
              <a:t>分</a:t>
            </a:r>
            <a:endParaRPr kumimoji="0" lang="en-US" altLang="zh-TW" sz="3600" b="1" i="0" u="none" strike="noStrike" kern="1200" cap="none" spc="0" normalizeH="0" baseline="0" noProof="0" dirty="0">
              <a:ln>
                <a:noFill/>
              </a:ln>
              <a:solidFill>
                <a:srgbClr val="000090"/>
              </a:solidFill>
              <a:effectLst/>
              <a:uLnTx/>
              <a:uFillTx/>
              <a:latin typeface="標楷體" pitchFamily="65" charset="-120"/>
              <a:ea typeface="標楷體" pitchFamily="65" charset="-120"/>
              <a:cs typeface="+mn-cs"/>
            </a:endParaRPr>
          </a:p>
        </p:txBody>
      </p:sp>
      <p:sp>
        <p:nvSpPr>
          <p:cNvPr id="19" name="Rectangle 3"/>
          <p:cNvSpPr>
            <a:spLocks noChangeArrowheads="1"/>
          </p:cNvSpPr>
          <p:nvPr/>
        </p:nvSpPr>
        <p:spPr bwMode="auto">
          <a:xfrm>
            <a:off x="1703512" y="4997963"/>
            <a:ext cx="10488488" cy="1571842"/>
          </a:xfrm>
          <a:prstGeom prst="rect">
            <a:avLst/>
          </a:prstGeom>
          <a:noFill/>
          <a:ln w="9525">
            <a:noFill/>
            <a:miter lim="800000"/>
            <a:headEnd/>
            <a:tailEnd/>
          </a:ln>
          <a:effectLst>
            <a:prstShdw prst="shdw17" dist="17961" dir="2700000">
              <a:schemeClr val="accent1">
                <a:gamma/>
                <a:shade val="60000"/>
                <a:invGamma/>
              </a:schemeClr>
            </a:prstShdw>
          </a:effectLst>
        </p:spPr>
        <p:txBody>
          <a:bodyPr wrap="square" lIns="90000" tIns="46800" rIns="90000" bIns="46800">
            <a:spAutoFit/>
          </a:bodyPr>
          <a:lstStyle>
            <a:lvl1pPr eaLnBrk="0" hangingPunct="0">
              <a:defRPr kumimoji="1" sz="3200">
                <a:solidFill>
                  <a:schemeClr val="tx1"/>
                </a:solidFill>
                <a:latin typeface="Calibri" panose="020F0502020204030204" pitchFamily="34" charset="0"/>
                <a:ea typeface="新細明體" panose="02020500000000000000" pitchFamily="18" charset="-120"/>
              </a:defRPr>
            </a:lvl1pPr>
            <a:lvl2pPr marL="742950" indent="-285750" eaLnBrk="0" hangingPunct="0">
              <a:defRPr kumimoji="1" sz="3200">
                <a:solidFill>
                  <a:schemeClr val="tx1"/>
                </a:solidFill>
                <a:latin typeface="Calibri" panose="020F0502020204030204" pitchFamily="34" charset="0"/>
                <a:ea typeface="新細明體" panose="02020500000000000000" pitchFamily="18" charset="-120"/>
              </a:defRPr>
            </a:lvl2pPr>
            <a:lvl3pPr marL="1143000" indent="-228600" eaLnBrk="0" hangingPunct="0">
              <a:defRPr kumimoji="1" sz="3200">
                <a:solidFill>
                  <a:schemeClr val="tx1"/>
                </a:solidFill>
                <a:latin typeface="Calibri" panose="020F0502020204030204" pitchFamily="34" charset="0"/>
                <a:ea typeface="新細明體" panose="02020500000000000000" pitchFamily="18" charset="-120"/>
              </a:defRPr>
            </a:lvl3pPr>
            <a:lvl4pPr marL="1600200" indent="-228600" eaLnBrk="0" hangingPunct="0">
              <a:defRPr kumimoji="1" sz="3200">
                <a:solidFill>
                  <a:schemeClr val="tx1"/>
                </a:solidFill>
                <a:latin typeface="Calibri" panose="020F0502020204030204" pitchFamily="34" charset="0"/>
                <a:ea typeface="新細明體" panose="02020500000000000000" pitchFamily="18" charset="-120"/>
              </a:defRPr>
            </a:lvl4pPr>
            <a:lvl5pPr marL="2057400" indent="-228600" eaLnBrk="0" hangingPunct="0">
              <a:defRPr kumimoji="1" sz="32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9pPr>
          </a:lstStyle>
          <a:p>
            <a:pPr marL="0" marR="0" lvl="0" indent="0" algn="l" defTabSz="914400" rtl="0" eaLnBrk="1" fontAlgn="base" latinLnBrk="0" hangingPunct="1">
              <a:lnSpc>
                <a:spcPct val="100000"/>
              </a:lnSpc>
              <a:spcBef>
                <a:spcPct val="0"/>
              </a:spcBef>
              <a:spcAft>
                <a:spcPct val="0"/>
              </a:spcAft>
              <a:buClrTx/>
              <a:buSzTx/>
              <a:buFontTx/>
              <a:buChar char="•"/>
              <a:tabLst/>
              <a:defRPr/>
            </a:pPr>
            <a:r>
              <a:rPr kumimoji="1" lang="zh-TW" altLang="en-US" sz="3200" b="0" i="0" u="none" strike="noStrike" kern="1200" cap="none" spc="0" normalizeH="0" baseline="0" noProof="0" dirty="0">
                <a:ln>
                  <a:noFill/>
                </a:ln>
                <a:solidFill>
                  <a:srgbClr val="000000"/>
                </a:solidFill>
                <a:effectLst/>
                <a:uLnTx/>
                <a:uFillTx/>
                <a:latin typeface="標楷體" panose="03000509000000000000" pitchFamily="65" charset="-120"/>
                <a:ea typeface="標楷體" panose="03000509000000000000" pitchFamily="65" charset="-120"/>
                <a:cs typeface="新細明體" panose="02020500000000000000" pitchFamily="18" charset="-120"/>
              </a:rPr>
              <a:t>大功每次</a:t>
            </a:r>
            <a:r>
              <a:rPr kumimoji="1" lang="en-US" altLang="zh-TW" sz="3200" b="0" i="0" u="none" strike="noStrike" kern="1200" cap="none" spc="0" normalizeH="0" baseline="0" noProof="0" dirty="0">
                <a:ln>
                  <a:noFill/>
                </a:ln>
                <a:solidFill>
                  <a:srgbClr val="000000"/>
                </a:solidFill>
                <a:effectLst/>
                <a:uLnTx/>
                <a:uFillTx/>
                <a:latin typeface="標楷體" panose="03000509000000000000" pitchFamily="65" charset="-120"/>
                <a:ea typeface="標楷體" panose="03000509000000000000" pitchFamily="65" charset="-120"/>
                <a:cs typeface="新細明體" panose="02020500000000000000" pitchFamily="18" charset="-120"/>
              </a:rPr>
              <a:t>4.5</a:t>
            </a:r>
            <a:r>
              <a:rPr kumimoji="1" lang="zh-TW" altLang="en-US" sz="3200" b="0" i="0" u="none" strike="noStrike" kern="1200" cap="none" spc="0" normalizeH="0" baseline="0" noProof="0" dirty="0">
                <a:ln>
                  <a:noFill/>
                </a:ln>
                <a:solidFill>
                  <a:srgbClr val="000000"/>
                </a:solidFill>
                <a:effectLst/>
                <a:uLnTx/>
                <a:uFillTx/>
                <a:latin typeface="標楷體" panose="03000509000000000000" pitchFamily="65" charset="-120"/>
                <a:ea typeface="標楷體" panose="03000509000000000000" pitchFamily="65" charset="-120"/>
                <a:cs typeface="新細明體" panose="02020500000000000000" pitchFamily="18" charset="-120"/>
              </a:rPr>
              <a:t>分，記功每次</a:t>
            </a:r>
            <a:r>
              <a:rPr kumimoji="1" lang="en-US" altLang="zh-TW" sz="3200" b="0" i="0" u="none" strike="noStrike" kern="1200" cap="none" spc="0" normalizeH="0" baseline="0" noProof="0" dirty="0">
                <a:ln>
                  <a:noFill/>
                </a:ln>
                <a:solidFill>
                  <a:srgbClr val="000000"/>
                </a:solidFill>
                <a:effectLst/>
                <a:uLnTx/>
                <a:uFillTx/>
                <a:latin typeface="標楷體" panose="03000509000000000000" pitchFamily="65" charset="-120"/>
                <a:ea typeface="標楷體" panose="03000509000000000000" pitchFamily="65" charset="-120"/>
                <a:cs typeface="新細明體" panose="02020500000000000000" pitchFamily="18" charset="-120"/>
              </a:rPr>
              <a:t>1.5</a:t>
            </a:r>
            <a:r>
              <a:rPr kumimoji="1" lang="zh-TW" altLang="en-US" sz="3200" b="0" i="0" u="none" strike="noStrike" kern="1200" cap="none" spc="0" normalizeH="0" baseline="0" noProof="0" dirty="0">
                <a:ln>
                  <a:noFill/>
                </a:ln>
                <a:solidFill>
                  <a:srgbClr val="000000"/>
                </a:solidFill>
                <a:effectLst/>
                <a:uLnTx/>
                <a:uFillTx/>
                <a:latin typeface="標楷體" panose="03000509000000000000" pitchFamily="65" charset="-120"/>
                <a:ea typeface="標楷體" panose="03000509000000000000" pitchFamily="65" charset="-120"/>
                <a:cs typeface="新細明體" panose="02020500000000000000" pitchFamily="18" charset="-120"/>
              </a:rPr>
              <a:t>分，</a:t>
            </a:r>
            <a:endParaRPr kumimoji="1" lang="en-US" altLang="zh-TW" sz="3200" b="0" i="0" u="none" strike="noStrike" kern="1200" cap="none" spc="0" normalizeH="0" baseline="0" noProof="0" dirty="0">
              <a:ln>
                <a:noFill/>
              </a:ln>
              <a:solidFill>
                <a:srgbClr val="000000"/>
              </a:solidFill>
              <a:effectLst/>
              <a:uLnTx/>
              <a:uFillTx/>
              <a:latin typeface="標楷體" panose="03000509000000000000" pitchFamily="65" charset="-120"/>
              <a:ea typeface="標楷體" panose="03000509000000000000" pitchFamily="65" charset="-120"/>
              <a:cs typeface="新細明體" panose="02020500000000000000" pitchFamily="18" charset="-12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zh-TW" sz="3200" b="0" i="0" u="none" strike="noStrike" kern="1200" cap="none" spc="0" normalizeH="0" baseline="0" noProof="0" dirty="0">
                <a:ln>
                  <a:noFill/>
                </a:ln>
                <a:solidFill>
                  <a:srgbClr val="000000"/>
                </a:solidFill>
                <a:effectLst/>
                <a:uLnTx/>
                <a:uFillTx/>
                <a:latin typeface="標楷體" panose="03000509000000000000" pitchFamily="65" charset="-120"/>
                <a:ea typeface="標楷體" panose="03000509000000000000" pitchFamily="65" charset="-120"/>
                <a:cs typeface="新細明體" panose="02020500000000000000" pitchFamily="18" charset="-120"/>
              </a:rPr>
              <a:t>  </a:t>
            </a:r>
            <a:r>
              <a:rPr kumimoji="1" lang="zh-TW" altLang="en-US" sz="3200" b="0" i="0" u="none" strike="noStrike" kern="1200" cap="none" spc="0" normalizeH="0" baseline="0" noProof="0" dirty="0">
                <a:ln>
                  <a:noFill/>
                </a:ln>
                <a:solidFill>
                  <a:srgbClr val="000000"/>
                </a:solidFill>
                <a:effectLst/>
                <a:uLnTx/>
                <a:uFillTx/>
                <a:latin typeface="標楷體" panose="03000509000000000000" pitchFamily="65" charset="-120"/>
                <a:ea typeface="標楷體" panose="03000509000000000000" pitchFamily="65" charset="-120"/>
                <a:cs typeface="新細明體" panose="02020500000000000000" pitchFamily="18" charset="-120"/>
              </a:rPr>
              <a:t>嘉獎每次</a:t>
            </a:r>
            <a:r>
              <a:rPr kumimoji="1" lang="en-US" altLang="zh-TW" sz="3200" b="0" i="0" u="none" strike="noStrike" kern="1200" cap="none" spc="0" normalizeH="0" baseline="0" noProof="0" dirty="0">
                <a:ln>
                  <a:noFill/>
                </a:ln>
                <a:solidFill>
                  <a:srgbClr val="000000"/>
                </a:solidFill>
                <a:effectLst/>
                <a:uLnTx/>
                <a:uFillTx/>
                <a:latin typeface="標楷體" panose="03000509000000000000" pitchFamily="65" charset="-120"/>
                <a:ea typeface="標楷體" panose="03000509000000000000" pitchFamily="65" charset="-120"/>
                <a:cs typeface="新細明體" panose="02020500000000000000" pitchFamily="18" charset="-120"/>
              </a:rPr>
              <a:t>0.5</a:t>
            </a:r>
            <a:r>
              <a:rPr kumimoji="1" lang="zh-TW" altLang="en-US" sz="3200" b="0" i="0" u="none" strike="noStrike" kern="1200" cap="none" spc="0" normalizeH="0" baseline="0" noProof="0" dirty="0">
                <a:ln>
                  <a:noFill/>
                </a:ln>
                <a:solidFill>
                  <a:srgbClr val="000000"/>
                </a:solidFill>
                <a:effectLst/>
                <a:uLnTx/>
                <a:uFillTx/>
                <a:latin typeface="標楷體" panose="03000509000000000000" pitchFamily="65" charset="-120"/>
                <a:ea typeface="標楷體" panose="03000509000000000000" pitchFamily="65" charset="-120"/>
                <a:cs typeface="新細明體" panose="02020500000000000000" pitchFamily="18" charset="-120"/>
              </a:rPr>
              <a:t>分</a:t>
            </a:r>
            <a:r>
              <a:rPr kumimoji="1" lang="en-US" altLang="zh-TW" sz="3200" b="0" i="0" u="none" strike="noStrike" kern="1200" cap="none" spc="0" normalizeH="0" baseline="0" noProof="0" dirty="0">
                <a:ln>
                  <a:noFill/>
                </a:ln>
                <a:solidFill>
                  <a:srgbClr val="000000"/>
                </a:solidFill>
                <a:effectLst/>
                <a:uLnTx/>
                <a:uFillTx/>
                <a:latin typeface="標楷體" panose="03000509000000000000" pitchFamily="65" charset="-120"/>
                <a:ea typeface="標楷體" panose="03000509000000000000" pitchFamily="65" charset="-120"/>
                <a:cs typeface="新細明體" panose="02020500000000000000" pitchFamily="18" charset="-120"/>
              </a:rPr>
              <a:t>(</a:t>
            </a:r>
            <a:r>
              <a:rPr kumimoji="1" lang="zh-TW" altLang="en-US" sz="3200" b="0" i="0" u="none" strike="noStrike" kern="1200" cap="none" spc="0" normalizeH="0" baseline="0" noProof="0" dirty="0">
                <a:ln>
                  <a:noFill/>
                </a:ln>
                <a:solidFill>
                  <a:srgbClr val="000000"/>
                </a:solidFill>
                <a:effectLst/>
                <a:uLnTx/>
                <a:uFillTx/>
                <a:latin typeface="標楷體" panose="03000509000000000000" pitchFamily="65" charset="-120"/>
                <a:ea typeface="標楷體" panose="03000509000000000000" pitchFamily="65" charset="-120"/>
                <a:cs typeface="新細明體" panose="02020500000000000000" pitchFamily="18" charset="-120"/>
              </a:rPr>
              <a:t>最高</a:t>
            </a:r>
            <a:r>
              <a:rPr kumimoji="1" lang="en-US" altLang="zh-TW" sz="3200" b="0" i="0" u="none" strike="noStrike" kern="1200" cap="none" spc="0" normalizeH="0" baseline="0" noProof="0" dirty="0">
                <a:ln>
                  <a:noFill/>
                </a:ln>
                <a:solidFill>
                  <a:srgbClr val="000000"/>
                </a:solidFill>
                <a:effectLst/>
                <a:uLnTx/>
                <a:uFillTx/>
                <a:latin typeface="標楷體" panose="03000509000000000000" pitchFamily="65" charset="-120"/>
                <a:ea typeface="標楷體" panose="03000509000000000000" pitchFamily="65" charset="-120"/>
                <a:cs typeface="新細明體" panose="02020500000000000000" pitchFamily="18" charset="-120"/>
              </a:rPr>
              <a:t>6</a:t>
            </a:r>
            <a:r>
              <a:rPr kumimoji="1" lang="zh-TW" altLang="en-US" sz="3200" b="0" i="0" u="none" strike="noStrike" kern="1200" cap="none" spc="0" normalizeH="0" baseline="0" noProof="0" dirty="0">
                <a:ln>
                  <a:noFill/>
                </a:ln>
                <a:solidFill>
                  <a:srgbClr val="000000"/>
                </a:solidFill>
                <a:effectLst/>
                <a:uLnTx/>
                <a:uFillTx/>
                <a:latin typeface="標楷體" panose="03000509000000000000" pitchFamily="65" charset="-120"/>
                <a:ea typeface="標楷體" panose="03000509000000000000" pitchFamily="65" charset="-120"/>
                <a:cs typeface="新細明體" panose="02020500000000000000" pitchFamily="18" charset="-120"/>
              </a:rPr>
              <a:t>分</a:t>
            </a:r>
            <a:r>
              <a:rPr kumimoji="1" lang="en-US" altLang="zh-TW" sz="3200" b="0" i="0" u="none" strike="noStrike" kern="1200" cap="none" spc="0" normalizeH="0" baseline="0" noProof="0" dirty="0">
                <a:ln>
                  <a:noFill/>
                </a:ln>
                <a:solidFill>
                  <a:srgbClr val="000000"/>
                </a:solidFill>
                <a:effectLst/>
                <a:uLnTx/>
                <a:uFillTx/>
                <a:latin typeface="標楷體" panose="03000509000000000000" pitchFamily="65" charset="-120"/>
                <a:ea typeface="標楷體" panose="03000509000000000000" pitchFamily="65" charset="-120"/>
                <a:cs typeface="新細明體" panose="02020500000000000000" pitchFamily="18" charset="-120"/>
              </a:rPr>
              <a:t>)</a:t>
            </a:r>
            <a:r>
              <a:rPr kumimoji="1" lang="zh-TW" altLang="en-US" sz="3200" b="0" i="0" u="none" strike="noStrike" kern="1200" cap="none" spc="0" normalizeH="0" baseline="0" noProof="0" dirty="0">
                <a:ln>
                  <a:noFill/>
                </a:ln>
                <a:solidFill>
                  <a:srgbClr val="000000"/>
                </a:solidFill>
                <a:effectLst/>
                <a:uLnTx/>
                <a:uFillTx/>
                <a:latin typeface="標楷體" panose="03000509000000000000" pitchFamily="65" charset="-120"/>
                <a:ea typeface="標楷體" panose="03000509000000000000" pitchFamily="65" charset="-120"/>
                <a:cs typeface="新細明體" panose="02020500000000000000" pitchFamily="18" charset="-120"/>
              </a:rPr>
              <a:t>。</a:t>
            </a:r>
          </a:p>
          <a:p>
            <a:pPr marL="0" marR="0" lvl="0" indent="0" algn="l" defTabSz="914400" rtl="0" eaLnBrk="1" fontAlgn="base" latinLnBrk="0" hangingPunct="1">
              <a:lnSpc>
                <a:spcPct val="100000"/>
              </a:lnSpc>
              <a:spcBef>
                <a:spcPct val="0"/>
              </a:spcBef>
              <a:spcAft>
                <a:spcPct val="0"/>
              </a:spcAft>
              <a:buClrTx/>
              <a:buSzTx/>
              <a:buFontTx/>
              <a:buChar char="•"/>
              <a:tabLst/>
              <a:defRPr/>
            </a:pPr>
            <a:r>
              <a:rPr kumimoji="1" lang="zh-TW" altLang="en-US" sz="3200" b="0" i="0" u="none" strike="noStrike" kern="1200" cap="none" spc="0" normalizeH="0" baseline="0" noProof="0" dirty="0">
                <a:ln>
                  <a:noFill/>
                </a:ln>
                <a:solidFill>
                  <a:srgbClr val="000000"/>
                </a:solidFill>
                <a:effectLst/>
                <a:uLnTx/>
                <a:uFillTx/>
                <a:latin typeface="標楷體" panose="03000509000000000000" pitchFamily="65" charset="-120"/>
                <a:ea typeface="標楷體" panose="03000509000000000000" pitchFamily="65" charset="-120"/>
                <a:cs typeface="新細明體" panose="02020500000000000000" pitchFamily="18" charset="-120"/>
              </a:rPr>
              <a:t>銷過後，無記過或二次</a:t>
            </a:r>
            <a:r>
              <a:rPr kumimoji="1" lang="en-US" altLang="zh-TW" sz="3200" b="0" i="0" u="none" strike="noStrike" kern="1200" cap="none" spc="0" normalizeH="0" baseline="0" noProof="0" dirty="0">
                <a:ln>
                  <a:noFill/>
                </a:ln>
                <a:solidFill>
                  <a:srgbClr val="000000"/>
                </a:solidFill>
                <a:effectLst/>
                <a:uLnTx/>
                <a:uFillTx/>
                <a:latin typeface="標楷體" panose="03000509000000000000" pitchFamily="65" charset="-120"/>
                <a:ea typeface="標楷體" panose="03000509000000000000" pitchFamily="65" charset="-120"/>
                <a:cs typeface="新細明體" panose="02020500000000000000" pitchFamily="18" charset="-120"/>
              </a:rPr>
              <a:t>(</a:t>
            </a:r>
            <a:r>
              <a:rPr kumimoji="1" lang="zh-TW" altLang="en-US" sz="3200" b="0" i="0" u="none" strike="noStrike" kern="1200" cap="none" spc="0" normalizeH="0" baseline="0" noProof="0" dirty="0">
                <a:ln>
                  <a:noFill/>
                </a:ln>
                <a:solidFill>
                  <a:srgbClr val="000000"/>
                </a:solidFill>
                <a:effectLst/>
                <a:uLnTx/>
                <a:uFillTx/>
                <a:latin typeface="標楷體" panose="03000509000000000000" pitchFamily="65" charset="-120"/>
                <a:ea typeface="標楷體" panose="03000509000000000000" pitchFamily="65" charset="-120"/>
                <a:cs typeface="新細明體" panose="02020500000000000000" pitchFamily="18" charset="-120"/>
              </a:rPr>
              <a:t>含</a:t>
            </a:r>
            <a:r>
              <a:rPr kumimoji="1" lang="en-US" altLang="zh-TW" sz="3200" b="0" i="0" u="none" strike="noStrike" kern="1200" cap="none" spc="0" normalizeH="0" baseline="0" noProof="0" dirty="0">
                <a:ln>
                  <a:noFill/>
                </a:ln>
                <a:solidFill>
                  <a:srgbClr val="000000"/>
                </a:solidFill>
                <a:effectLst/>
                <a:uLnTx/>
                <a:uFillTx/>
                <a:latin typeface="標楷體" panose="03000509000000000000" pitchFamily="65" charset="-120"/>
                <a:ea typeface="標楷體" panose="03000509000000000000" pitchFamily="65" charset="-120"/>
                <a:cs typeface="新細明體" panose="02020500000000000000" pitchFamily="18" charset="-120"/>
              </a:rPr>
              <a:t>)</a:t>
            </a:r>
            <a:r>
              <a:rPr kumimoji="1" lang="zh-TW" altLang="en-US" sz="3200" b="0" i="0" u="none" strike="noStrike" kern="1200" cap="none" spc="0" normalizeH="0" baseline="0" noProof="0" dirty="0">
                <a:ln>
                  <a:noFill/>
                </a:ln>
                <a:solidFill>
                  <a:srgbClr val="000000"/>
                </a:solidFill>
                <a:effectLst/>
                <a:uLnTx/>
                <a:uFillTx/>
                <a:latin typeface="標楷體" panose="03000509000000000000" pitchFamily="65" charset="-120"/>
                <a:ea typeface="標楷體" panose="03000509000000000000" pitchFamily="65" charset="-120"/>
                <a:cs typeface="新細明體" panose="02020500000000000000" pitchFamily="18" charset="-120"/>
              </a:rPr>
              <a:t>警告以下者得</a:t>
            </a:r>
            <a:r>
              <a:rPr kumimoji="1" lang="en-US" altLang="zh-TW" sz="3200" b="0" i="0" u="none" strike="noStrike" kern="1200" cap="none" spc="0" normalizeH="0" baseline="0" noProof="0" dirty="0">
                <a:ln>
                  <a:noFill/>
                </a:ln>
                <a:solidFill>
                  <a:srgbClr val="000000"/>
                </a:solidFill>
                <a:effectLst/>
                <a:uLnTx/>
                <a:uFillTx/>
                <a:latin typeface="標楷體" panose="03000509000000000000" pitchFamily="65" charset="-120"/>
                <a:ea typeface="標楷體" panose="03000509000000000000" pitchFamily="65" charset="-120"/>
                <a:cs typeface="新細明體" panose="02020500000000000000" pitchFamily="18" charset="-120"/>
              </a:rPr>
              <a:t>6</a:t>
            </a:r>
            <a:r>
              <a:rPr kumimoji="1" lang="zh-TW" altLang="en-US" sz="3200" b="0" i="0" u="none" strike="noStrike" kern="1200" cap="none" spc="0" normalizeH="0" baseline="0" noProof="0" dirty="0">
                <a:ln>
                  <a:noFill/>
                </a:ln>
                <a:solidFill>
                  <a:srgbClr val="000000"/>
                </a:solidFill>
                <a:effectLst/>
                <a:uLnTx/>
                <a:uFillTx/>
                <a:latin typeface="標楷體" panose="03000509000000000000" pitchFamily="65" charset="-120"/>
                <a:ea typeface="標楷體" panose="03000509000000000000" pitchFamily="65" charset="-120"/>
                <a:cs typeface="新細明體" panose="02020500000000000000" pitchFamily="18" charset="-120"/>
              </a:rPr>
              <a:t>分。</a:t>
            </a:r>
          </a:p>
        </p:txBody>
      </p:sp>
    </p:spTree>
    <p:custDataLst>
      <p:tags r:id="rId1"/>
    </p:custDataLst>
    <p:extLst>
      <p:ext uri="{BB962C8B-B14F-4D97-AF65-F5344CB8AC3E}">
        <p14:creationId xmlns:p14="http://schemas.microsoft.com/office/powerpoint/2010/main" val="2086364701"/>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3058" name="群組 4">
            <a:extLst>
              <a:ext uri="{FF2B5EF4-FFF2-40B4-BE49-F238E27FC236}">
                <a16:creationId xmlns:a16="http://schemas.microsoft.com/office/drawing/2014/main" id="{C88FD7EF-A6B4-4535-8249-C420D33AD3B8}"/>
              </a:ext>
            </a:extLst>
          </p:cNvPr>
          <p:cNvGrpSpPr>
            <a:grpSpLocks/>
          </p:cNvGrpSpPr>
          <p:nvPr/>
        </p:nvGrpSpPr>
        <p:grpSpPr bwMode="auto">
          <a:xfrm>
            <a:off x="1524000" y="500063"/>
            <a:ext cx="3786188" cy="857250"/>
            <a:chOff x="2389" y="1239"/>
            <a:chExt cx="2315099" cy="1266281"/>
          </a:xfrm>
        </p:grpSpPr>
        <p:sp>
          <p:nvSpPr>
            <p:cNvPr id="6" name="圓角矩形 5">
              <a:extLst>
                <a:ext uri="{FF2B5EF4-FFF2-40B4-BE49-F238E27FC236}">
                  <a16:creationId xmlns:a16="http://schemas.microsoft.com/office/drawing/2014/main" id="{31240520-5D15-47BD-8171-24D2147572DC}"/>
                </a:ext>
              </a:extLst>
            </p:cNvPr>
            <p:cNvSpPr/>
            <p:nvPr/>
          </p:nvSpPr>
          <p:spPr>
            <a:xfrm>
              <a:off x="2389" y="1239"/>
              <a:ext cx="2315099" cy="1266281"/>
            </a:xfrm>
            <a:prstGeom prst="roundRect">
              <a:avLst/>
            </a:prstGeom>
            <a:solidFill>
              <a:srgbClr val="0000FF"/>
            </a:solidFill>
          </p:spPr>
          <p:style>
            <a:lnRef idx="2">
              <a:schemeClr val="lt1">
                <a:hueOff val="0"/>
                <a:satOff val="0"/>
                <a:lumOff val="0"/>
                <a:alphaOff val="0"/>
              </a:schemeClr>
            </a:lnRef>
            <a:fillRef idx="1">
              <a:scrgbClr r="0" g="0" b="0"/>
            </a:fillRef>
            <a:effectRef idx="0">
              <a:schemeClr val="accent2">
                <a:hueOff val="0"/>
                <a:satOff val="0"/>
                <a:lumOff val="0"/>
                <a:alphaOff val="0"/>
              </a:schemeClr>
            </a:effectRef>
            <a:fontRef idx="minor">
              <a:schemeClr val="lt1"/>
            </a:fontRef>
          </p:style>
        </p:sp>
        <p:sp>
          <p:nvSpPr>
            <p:cNvPr id="7" name="圓角矩形 4">
              <a:extLst>
                <a:ext uri="{FF2B5EF4-FFF2-40B4-BE49-F238E27FC236}">
                  <a16:creationId xmlns:a16="http://schemas.microsoft.com/office/drawing/2014/main" id="{CEE1C92C-F215-4C76-9CC6-B6D50FF5C50B}"/>
                </a:ext>
              </a:extLst>
            </p:cNvPr>
            <p:cNvSpPr/>
            <p:nvPr/>
          </p:nvSpPr>
          <p:spPr>
            <a:xfrm>
              <a:off x="64513" y="62208"/>
              <a:ext cx="2190851" cy="1144343"/>
            </a:xfrm>
            <a:prstGeom prst="rect">
              <a:avLst/>
            </a:prstGeom>
          </p:spPr>
          <p:style>
            <a:lnRef idx="0">
              <a:scrgbClr r="0" g="0" b="0"/>
            </a:lnRef>
            <a:fillRef idx="0">
              <a:scrgbClr r="0" g="0" b="0"/>
            </a:fillRef>
            <a:effectRef idx="0">
              <a:scrgbClr r="0" g="0" b="0"/>
            </a:effectRef>
            <a:fontRef idx="minor">
              <a:schemeClr val="lt1"/>
            </a:fontRef>
          </p:style>
          <p:txBody>
            <a:bodyPr lIns="137160" tIns="68580" rIns="137160" bIns="68580" spcCol="1270" anchor="ctr"/>
            <a:lstStyle/>
            <a:p>
              <a:pPr marL="0" marR="0" lvl="0" indent="0" algn="ctr" defTabSz="1600200" rtl="0" eaLnBrk="1" fontAlgn="base" latinLnBrk="0" hangingPunct="1">
                <a:lnSpc>
                  <a:spcPct val="90000"/>
                </a:lnSpc>
                <a:spcBef>
                  <a:spcPct val="0"/>
                </a:spcBef>
                <a:spcAft>
                  <a:spcPct val="35000"/>
                </a:spcAft>
                <a:buClrTx/>
                <a:buSzTx/>
                <a:buFontTx/>
                <a:buNone/>
                <a:tabLst/>
                <a:defRPr/>
              </a:pPr>
              <a:r>
                <a:rPr kumimoji="1" lang="zh-TW" altLang="en-US" sz="4000" b="1" i="0" u="none" strike="noStrike" kern="1200" cap="none" spc="0" normalizeH="0" baseline="0" noProof="0" dirty="0">
                  <a:ln>
                    <a:noFill/>
                  </a:ln>
                  <a:solidFill>
                    <a:srgbClr val="FFFFFF"/>
                  </a:solidFill>
                  <a:effectLst/>
                  <a:uLnTx/>
                  <a:uFillTx/>
                  <a:latin typeface="標楷體" pitchFamily="65" charset="-120"/>
                  <a:ea typeface="標楷體" pitchFamily="65" charset="-120"/>
                  <a:cs typeface="+mn-cs"/>
                </a:rPr>
                <a:t>多元學習表現</a:t>
              </a:r>
            </a:p>
          </p:txBody>
        </p:sp>
      </p:grpSp>
      <p:grpSp>
        <p:nvGrpSpPr>
          <p:cNvPr id="173059" name="群組 7">
            <a:extLst>
              <a:ext uri="{FF2B5EF4-FFF2-40B4-BE49-F238E27FC236}">
                <a16:creationId xmlns:a16="http://schemas.microsoft.com/office/drawing/2014/main" id="{A0298345-10FB-4BB1-98AE-BF5F48AC1498}"/>
              </a:ext>
            </a:extLst>
          </p:cNvPr>
          <p:cNvGrpSpPr>
            <a:grpSpLocks/>
          </p:cNvGrpSpPr>
          <p:nvPr/>
        </p:nvGrpSpPr>
        <p:grpSpPr bwMode="auto">
          <a:xfrm>
            <a:off x="5238751" y="357188"/>
            <a:ext cx="1857375" cy="1071562"/>
            <a:chOff x="2103175" y="-428010"/>
            <a:chExt cx="2040083" cy="1267522"/>
          </a:xfrm>
        </p:grpSpPr>
        <p:sp>
          <p:nvSpPr>
            <p:cNvPr id="9" name="向右箭號 8">
              <a:extLst>
                <a:ext uri="{FF2B5EF4-FFF2-40B4-BE49-F238E27FC236}">
                  <a16:creationId xmlns:a16="http://schemas.microsoft.com/office/drawing/2014/main" id="{E2E9AD6A-24DC-4D4F-9A95-C2B16FAEF4EA}"/>
                </a:ext>
              </a:extLst>
            </p:cNvPr>
            <p:cNvSpPr/>
            <p:nvPr/>
          </p:nvSpPr>
          <p:spPr>
            <a:xfrm>
              <a:off x="2103175" y="-428010"/>
              <a:ext cx="2040083" cy="1267522"/>
            </a:xfrm>
            <a:prstGeom prst="rightArrow">
              <a:avLst>
                <a:gd name="adj1" fmla="val 75000"/>
                <a:gd name="adj2" fmla="val 50000"/>
              </a:avLst>
            </a:prstGeom>
            <a:solidFill>
              <a:srgbClr val="88F2F2">
                <a:alpha val="90000"/>
              </a:srgbClr>
            </a:solidFill>
          </p:spPr>
          <p:style>
            <a:lnRef idx="2">
              <a:schemeClr val="accent2">
                <a:alpha val="90000"/>
                <a:tint val="40000"/>
                <a:hueOff val="0"/>
                <a:satOff val="0"/>
                <a:lumOff val="0"/>
                <a:alphaOff val="0"/>
              </a:schemeClr>
            </a:lnRef>
            <a:fillRef idx="1">
              <a:scrgbClr r="0" g="0" b="0"/>
            </a:fillRef>
            <a:effectRef idx="0">
              <a:schemeClr val="accent2">
                <a:alpha val="90000"/>
                <a:tint val="40000"/>
                <a:hueOff val="0"/>
                <a:satOff val="0"/>
                <a:lumOff val="0"/>
                <a:alphaOff val="0"/>
              </a:schemeClr>
            </a:effectRef>
            <a:fontRef idx="minor">
              <a:schemeClr val="dk1">
                <a:hueOff val="0"/>
                <a:satOff val="0"/>
                <a:lumOff val="0"/>
                <a:alphaOff val="0"/>
              </a:schemeClr>
            </a:fontRef>
          </p:style>
        </p:sp>
        <p:sp>
          <p:nvSpPr>
            <p:cNvPr id="10" name="向右箭號 4">
              <a:extLst>
                <a:ext uri="{FF2B5EF4-FFF2-40B4-BE49-F238E27FC236}">
                  <a16:creationId xmlns:a16="http://schemas.microsoft.com/office/drawing/2014/main" id="{A97EFB3D-BE39-4B4F-9B63-D188C737605F}"/>
                </a:ext>
              </a:extLst>
            </p:cNvPr>
            <p:cNvSpPr/>
            <p:nvPr/>
          </p:nvSpPr>
          <p:spPr>
            <a:xfrm>
              <a:off x="2103175" y="-174506"/>
              <a:ext cx="1757610" cy="784925"/>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lIns="15240" tIns="15240" rIns="15240" bIns="15240" spcCol="1270" anchor="ctr"/>
            <a:lstStyle/>
            <a:p>
              <a:pPr marL="228600" marR="0" lvl="1" indent="-228600" algn="ctr" defTabSz="1066800" rtl="0" eaLnBrk="1" fontAlgn="base" latinLnBrk="0" hangingPunct="1">
                <a:lnSpc>
                  <a:spcPct val="90000"/>
                </a:lnSpc>
                <a:spcBef>
                  <a:spcPct val="0"/>
                </a:spcBef>
                <a:spcAft>
                  <a:spcPct val="15000"/>
                </a:spcAft>
                <a:buClrTx/>
                <a:buSzTx/>
                <a:buFontTx/>
                <a:buChar char="••"/>
                <a:tabLst/>
                <a:defRPr/>
              </a:pPr>
              <a:r>
                <a:rPr kumimoji="1" lang="zh-TW" altLang="en-US" sz="2400" b="1" i="0" u="none" strike="noStrike" kern="1200" cap="none" spc="0" normalizeH="0" baseline="0" noProof="0" dirty="0">
                  <a:ln>
                    <a:noFill/>
                  </a:ln>
                  <a:solidFill>
                    <a:srgbClr val="17375E"/>
                  </a:solidFill>
                  <a:effectLst/>
                  <a:uLnTx/>
                  <a:uFillTx/>
                  <a:latin typeface="標楷體" pitchFamily="65" charset="-120"/>
                  <a:ea typeface="標楷體" pitchFamily="65" charset="-120"/>
                  <a:cs typeface="+mn-cs"/>
                </a:rPr>
                <a:t>採計</a:t>
              </a:r>
              <a:r>
                <a:rPr kumimoji="1" lang="en-US" altLang="zh-TW" sz="2400" b="1" i="0" u="none" strike="noStrike" kern="1200" cap="none" spc="0" normalizeH="0" baseline="0" noProof="0" dirty="0">
                  <a:ln>
                    <a:noFill/>
                  </a:ln>
                  <a:solidFill>
                    <a:srgbClr val="17375E"/>
                  </a:solidFill>
                  <a:effectLst/>
                  <a:uLnTx/>
                  <a:uFillTx/>
                  <a:latin typeface="標楷體" pitchFamily="65" charset="-120"/>
                  <a:ea typeface="標楷體" pitchFamily="65" charset="-120"/>
                  <a:cs typeface="+mn-cs"/>
                </a:rPr>
                <a:t>35</a:t>
              </a:r>
              <a:r>
                <a:rPr kumimoji="1" lang="zh-TW" altLang="en-US" sz="2400" b="1" i="0" u="none" strike="noStrike" kern="1200" cap="none" spc="0" normalizeH="0" baseline="0" noProof="0" dirty="0">
                  <a:ln>
                    <a:noFill/>
                  </a:ln>
                  <a:solidFill>
                    <a:srgbClr val="17375E"/>
                  </a:solidFill>
                  <a:effectLst/>
                  <a:uLnTx/>
                  <a:uFillTx/>
                  <a:latin typeface="標楷體" pitchFamily="65" charset="-120"/>
                  <a:ea typeface="標楷體" pitchFamily="65" charset="-120"/>
                  <a:cs typeface="+mn-cs"/>
                </a:rPr>
                <a:t>分</a:t>
              </a:r>
              <a:endParaRPr kumimoji="1" lang="en-US" altLang="zh-TW" sz="2400" b="1" i="0" u="none" strike="noStrike" kern="1200" cap="none" spc="0" normalizeH="0" baseline="0" noProof="0" dirty="0">
                <a:ln>
                  <a:noFill/>
                </a:ln>
                <a:solidFill>
                  <a:srgbClr val="17375E"/>
                </a:solidFill>
                <a:effectLst/>
                <a:uLnTx/>
                <a:uFillTx/>
                <a:latin typeface="標楷體" pitchFamily="65" charset="-120"/>
                <a:ea typeface="標楷體" pitchFamily="65" charset="-120"/>
                <a:cs typeface="+mn-cs"/>
              </a:endParaRPr>
            </a:p>
            <a:p>
              <a:pPr marL="228600" marR="0" lvl="1" indent="-228600" algn="ctr" defTabSz="1066800" rtl="0" eaLnBrk="1" fontAlgn="base" latinLnBrk="0" hangingPunct="1">
                <a:lnSpc>
                  <a:spcPct val="90000"/>
                </a:lnSpc>
                <a:spcBef>
                  <a:spcPct val="0"/>
                </a:spcBef>
                <a:spcAft>
                  <a:spcPct val="15000"/>
                </a:spcAft>
                <a:buClrTx/>
                <a:buSzTx/>
                <a:buFontTx/>
                <a:buChar char="••"/>
                <a:tabLst/>
                <a:defRPr/>
              </a:pPr>
              <a:r>
                <a:rPr kumimoji="1" lang="zh-TW" altLang="en-US" sz="2400" b="1" i="0" u="none" strike="noStrike" kern="1200" cap="none" spc="0" normalizeH="0" baseline="0" noProof="0" dirty="0">
                  <a:ln>
                    <a:noFill/>
                  </a:ln>
                  <a:solidFill>
                    <a:srgbClr val="17375E"/>
                  </a:solidFill>
                  <a:effectLst/>
                  <a:uLnTx/>
                  <a:uFillTx/>
                  <a:latin typeface="標楷體" pitchFamily="65" charset="-120"/>
                  <a:ea typeface="標楷體" pitchFamily="65" charset="-120"/>
                  <a:cs typeface="+mn-cs"/>
                </a:rPr>
                <a:t>總分</a:t>
              </a:r>
              <a:r>
                <a:rPr kumimoji="1" lang="en-US" altLang="zh-TW" sz="2400" b="1" i="0" u="none" strike="noStrike" kern="1200" cap="none" spc="0" normalizeH="0" baseline="0" noProof="0" dirty="0">
                  <a:ln>
                    <a:noFill/>
                  </a:ln>
                  <a:solidFill>
                    <a:srgbClr val="17375E"/>
                  </a:solidFill>
                  <a:effectLst/>
                  <a:uLnTx/>
                  <a:uFillTx/>
                  <a:latin typeface="標楷體" pitchFamily="65" charset="-120"/>
                  <a:ea typeface="標楷體" pitchFamily="65" charset="-120"/>
                  <a:cs typeface="+mn-cs"/>
                </a:rPr>
                <a:t>42</a:t>
              </a:r>
              <a:r>
                <a:rPr kumimoji="1" lang="zh-TW" altLang="en-US" sz="2400" b="1" i="0" u="none" strike="noStrike" kern="1200" cap="none" spc="0" normalizeH="0" baseline="0" noProof="0" dirty="0">
                  <a:ln>
                    <a:noFill/>
                  </a:ln>
                  <a:solidFill>
                    <a:srgbClr val="17375E"/>
                  </a:solidFill>
                  <a:effectLst/>
                  <a:uLnTx/>
                  <a:uFillTx/>
                  <a:latin typeface="標楷體" pitchFamily="65" charset="-120"/>
                  <a:ea typeface="標楷體" pitchFamily="65" charset="-120"/>
                  <a:cs typeface="+mn-cs"/>
                </a:rPr>
                <a:t>分</a:t>
              </a:r>
            </a:p>
          </p:txBody>
        </p:sp>
      </p:grpSp>
      <p:sp>
        <p:nvSpPr>
          <p:cNvPr id="11" name="文字方塊 10">
            <a:extLst>
              <a:ext uri="{FF2B5EF4-FFF2-40B4-BE49-F238E27FC236}">
                <a16:creationId xmlns:a16="http://schemas.microsoft.com/office/drawing/2014/main" id="{C0EE84B9-6F3B-4D7E-A1E6-AA3016F0DAD4}"/>
              </a:ext>
            </a:extLst>
          </p:cNvPr>
          <p:cNvSpPr txBox="1"/>
          <p:nvPr/>
        </p:nvSpPr>
        <p:spPr>
          <a:xfrm>
            <a:off x="7024694" y="571481"/>
            <a:ext cx="3500462" cy="646331"/>
          </a:xfrm>
          <a:prstGeom prst="rect">
            <a:avLst/>
          </a:prstGeom>
          <a:ln/>
          <a:scene3d>
            <a:camera prst="orthographicFront"/>
            <a:lightRig rig="threePt" dir="t"/>
          </a:scene3d>
          <a:sp3d>
            <a:bevelT prst="convex"/>
          </a:sp3d>
        </p:spPr>
        <p:style>
          <a:lnRef idx="1">
            <a:schemeClr val="accent2"/>
          </a:lnRef>
          <a:fillRef idx="2">
            <a:schemeClr val="accent2"/>
          </a:fillRef>
          <a:effectRef idx="1">
            <a:schemeClr val="accent2"/>
          </a:effectRef>
          <a:fontRef idx="minor">
            <a:schemeClr val="dk1"/>
          </a:fontRef>
        </p:style>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3600" b="1" i="0" u="none" strike="noStrike" kern="1200" cap="none" spc="0" normalizeH="0" baseline="0" noProof="0" dirty="0">
                <a:ln>
                  <a:noFill/>
                </a:ln>
                <a:solidFill>
                  <a:srgbClr val="000090"/>
                </a:solidFill>
                <a:effectLst/>
                <a:uLnTx/>
                <a:uFillTx/>
                <a:latin typeface="標楷體" pitchFamily="65" charset="-120"/>
                <a:ea typeface="標楷體" pitchFamily="65" charset="-120"/>
                <a:cs typeface="+mn-cs"/>
              </a:rPr>
              <a:t>服務表現：</a:t>
            </a:r>
            <a:r>
              <a:rPr kumimoji="0" lang="en-US" altLang="zh-TW" sz="3600" b="1" i="0" u="none" strike="noStrike" kern="1200" cap="none" spc="0" normalizeH="0" baseline="0" noProof="0" dirty="0">
                <a:ln>
                  <a:noFill/>
                </a:ln>
                <a:solidFill>
                  <a:srgbClr val="000090"/>
                </a:solidFill>
                <a:effectLst/>
                <a:uLnTx/>
                <a:uFillTx/>
                <a:latin typeface="標楷體" pitchFamily="65" charset="-120"/>
                <a:ea typeface="標楷體" pitchFamily="65" charset="-120"/>
                <a:cs typeface="+mn-cs"/>
              </a:rPr>
              <a:t>10</a:t>
            </a:r>
            <a:r>
              <a:rPr kumimoji="0" lang="zh-TW" altLang="en-US" sz="3600" b="1" i="0" u="none" strike="noStrike" kern="1200" cap="none" spc="0" normalizeH="0" baseline="0" noProof="0" dirty="0">
                <a:ln>
                  <a:noFill/>
                </a:ln>
                <a:solidFill>
                  <a:srgbClr val="000090"/>
                </a:solidFill>
                <a:effectLst/>
                <a:uLnTx/>
                <a:uFillTx/>
                <a:latin typeface="標楷體" pitchFamily="65" charset="-120"/>
                <a:ea typeface="標楷體" pitchFamily="65" charset="-120"/>
                <a:cs typeface="+mn-cs"/>
              </a:rPr>
              <a:t>分</a:t>
            </a:r>
            <a:endParaRPr kumimoji="0" lang="en-US" altLang="zh-TW" sz="3600" b="1" i="0" u="none" strike="noStrike" kern="1200" cap="none" spc="0" normalizeH="0" baseline="0" noProof="0" dirty="0">
              <a:ln>
                <a:noFill/>
              </a:ln>
              <a:solidFill>
                <a:srgbClr val="000090"/>
              </a:solidFill>
              <a:effectLst/>
              <a:uLnTx/>
              <a:uFillTx/>
              <a:latin typeface="標楷體" pitchFamily="65" charset="-120"/>
              <a:ea typeface="標楷體" pitchFamily="65" charset="-120"/>
              <a:cs typeface="+mn-cs"/>
            </a:endParaRPr>
          </a:p>
        </p:txBody>
      </p:sp>
      <p:sp>
        <p:nvSpPr>
          <p:cNvPr id="12" name="Rectangle 3">
            <a:extLst>
              <a:ext uri="{FF2B5EF4-FFF2-40B4-BE49-F238E27FC236}">
                <a16:creationId xmlns:a16="http://schemas.microsoft.com/office/drawing/2014/main" id="{0884DD4D-74B0-4EB6-B114-A41301D26F24}"/>
              </a:ext>
            </a:extLst>
          </p:cNvPr>
          <p:cNvSpPr>
            <a:spLocks noChangeArrowheads="1"/>
          </p:cNvSpPr>
          <p:nvPr/>
        </p:nvSpPr>
        <p:spPr bwMode="auto">
          <a:xfrm>
            <a:off x="897522" y="1614976"/>
            <a:ext cx="10282658" cy="4034054"/>
          </a:xfrm>
          <a:prstGeom prst="rect">
            <a:avLst/>
          </a:prstGeom>
          <a:noFill/>
          <a:ln w="9525">
            <a:noFill/>
            <a:miter lim="800000"/>
            <a:headEnd/>
            <a:tailEnd/>
          </a:ln>
          <a:effectLst>
            <a:prstShdw prst="shdw17" dist="17961" dir="2700000">
              <a:schemeClr val="accent1">
                <a:gamma/>
                <a:shade val="60000"/>
                <a:invGamma/>
              </a:schemeClr>
            </a:prstShdw>
          </a:effectLst>
        </p:spPr>
        <p:txBody>
          <a:bodyPr wrap="square" lIns="90000" tIns="46800" rIns="90000" bIns="46800">
            <a:spAutoFit/>
          </a:bodyPr>
          <a:lstStyle/>
          <a:p>
            <a:pPr marL="357188" marR="0" lvl="0" indent="-357188" algn="l" defTabSz="914400" rtl="0" eaLnBrk="1" fontAlgn="base" latinLnBrk="0" hangingPunct="1">
              <a:lnSpc>
                <a:spcPct val="100000"/>
              </a:lnSpc>
              <a:spcBef>
                <a:spcPct val="0"/>
              </a:spcBef>
              <a:spcAft>
                <a:spcPct val="0"/>
              </a:spcAft>
              <a:buClrTx/>
              <a:buSzTx/>
              <a:buFontTx/>
              <a:buChar char="•"/>
              <a:tabLst/>
              <a:defRPr/>
            </a:pPr>
            <a:r>
              <a:rPr kumimoji="1" lang="zh-TW" altLang="en-US" sz="3200" b="1" i="0" u="none" strike="noStrike" kern="1200" cap="none" spc="0" normalizeH="0" baseline="0" noProof="0" dirty="0">
                <a:ln>
                  <a:noFill/>
                </a:ln>
                <a:solidFill>
                  <a:srgbClr val="000000"/>
                </a:solidFill>
                <a:effectLst/>
                <a:uLnTx/>
                <a:uFillTx/>
                <a:latin typeface="標楷體" pitchFamily="65" charset="-120"/>
                <a:ea typeface="標楷體" pitchFamily="65" charset="-120"/>
                <a:cs typeface="新細明體" charset="0"/>
              </a:rPr>
              <a:t>擔任</a:t>
            </a:r>
            <a:r>
              <a:rPr kumimoji="1" lang="zh-TW" altLang="en-US" sz="3200" b="1" i="0" u="none" strike="noStrike" kern="1200" cap="none" spc="0" normalizeH="0" baseline="0" noProof="0" dirty="0">
                <a:ln>
                  <a:noFill/>
                </a:ln>
                <a:solidFill>
                  <a:srgbClr val="3C33F7"/>
                </a:solidFill>
                <a:effectLst/>
                <a:uLnTx/>
                <a:uFillTx/>
                <a:latin typeface="標楷體" pitchFamily="65" charset="-120"/>
                <a:ea typeface="標楷體" pitchFamily="65" charset="-120"/>
                <a:cs typeface="新細明體" charset="0"/>
              </a:rPr>
              <a:t>班級內幹部</a:t>
            </a:r>
            <a:r>
              <a:rPr kumimoji="1" lang="zh-TW" altLang="en-US" sz="3200" b="1" i="0" u="none" strike="noStrike" kern="1200" cap="none" spc="0" normalizeH="0" baseline="0" noProof="0" dirty="0">
                <a:ln>
                  <a:noFill/>
                </a:ln>
                <a:solidFill>
                  <a:srgbClr val="000000"/>
                </a:solidFill>
                <a:effectLst/>
                <a:uLnTx/>
                <a:uFillTx/>
                <a:latin typeface="標楷體" pitchFamily="65" charset="-120"/>
                <a:ea typeface="標楷體" pitchFamily="65" charset="-120"/>
                <a:cs typeface="新細明體" charset="0"/>
              </a:rPr>
              <a:t>、</a:t>
            </a:r>
            <a:r>
              <a:rPr kumimoji="1" lang="zh-TW" altLang="en-US" sz="3200" b="1" i="0" u="none" strike="noStrike" kern="1200" cap="none" spc="0" normalizeH="0" baseline="0" noProof="0" dirty="0">
                <a:ln>
                  <a:noFill/>
                </a:ln>
                <a:solidFill>
                  <a:srgbClr val="3C33F7"/>
                </a:solidFill>
                <a:effectLst/>
                <a:uLnTx/>
                <a:uFillTx/>
                <a:latin typeface="標楷體" pitchFamily="65" charset="-120"/>
                <a:ea typeface="標楷體" pitchFamily="65" charset="-120"/>
                <a:cs typeface="新細明體" charset="0"/>
              </a:rPr>
              <a:t>自治市幹部</a:t>
            </a:r>
            <a:r>
              <a:rPr kumimoji="1" lang="zh-TW" altLang="en-US" sz="3200" b="1" i="0" u="none" strike="noStrike" kern="1200" cap="none" spc="0" normalizeH="0" baseline="0" noProof="0" dirty="0">
                <a:ln>
                  <a:noFill/>
                </a:ln>
                <a:solidFill>
                  <a:srgbClr val="000000"/>
                </a:solidFill>
                <a:effectLst/>
                <a:uLnTx/>
                <a:uFillTx/>
                <a:latin typeface="標楷體" pitchFamily="65" charset="-120"/>
                <a:ea typeface="標楷體" pitchFamily="65" charset="-120"/>
                <a:cs typeface="新細明體" charset="0"/>
              </a:rPr>
              <a:t>及</a:t>
            </a:r>
            <a:r>
              <a:rPr kumimoji="1" lang="zh-TW" altLang="en-US" sz="3200" b="1" i="0" u="none" strike="noStrike" kern="1200" cap="none" spc="0" normalizeH="0" baseline="0" noProof="0" dirty="0">
                <a:ln>
                  <a:noFill/>
                </a:ln>
                <a:solidFill>
                  <a:srgbClr val="3C33F7"/>
                </a:solidFill>
                <a:effectLst/>
                <a:uLnTx/>
                <a:uFillTx/>
                <a:latin typeface="標楷體" pitchFamily="65" charset="-120"/>
                <a:ea typeface="標楷體" pitchFamily="65" charset="-120"/>
                <a:cs typeface="新細明體" charset="0"/>
              </a:rPr>
              <a:t>社團幹部</a:t>
            </a:r>
            <a:r>
              <a:rPr kumimoji="1" lang="zh-TW" altLang="en-US" sz="3200" b="1" i="0" u="none" strike="noStrike" kern="1200" cap="none" spc="0" normalizeH="0" baseline="0" noProof="0" dirty="0">
                <a:ln>
                  <a:noFill/>
                </a:ln>
                <a:solidFill>
                  <a:srgbClr val="000000"/>
                </a:solidFill>
                <a:effectLst/>
                <a:uLnTx/>
                <a:uFillTx/>
                <a:latin typeface="標楷體" pitchFamily="65" charset="-120"/>
                <a:ea typeface="標楷體" pitchFamily="65" charset="-120"/>
                <a:cs typeface="新細明體" charset="0"/>
              </a:rPr>
              <a:t>任滿</a:t>
            </a:r>
            <a:r>
              <a:rPr kumimoji="1" lang="en-US" altLang="zh-TW" sz="3200" b="1" i="0" u="none" strike="noStrike" kern="1200" cap="none" spc="0" normalizeH="0" baseline="0" noProof="0" dirty="0">
                <a:ln>
                  <a:noFill/>
                </a:ln>
                <a:solidFill>
                  <a:srgbClr val="000000"/>
                </a:solidFill>
                <a:effectLst/>
                <a:uLnTx/>
                <a:uFillTx/>
                <a:latin typeface="標楷體" pitchFamily="65" charset="-120"/>
                <a:ea typeface="標楷體" pitchFamily="65" charset="-120"/>
                <a:cs typeface="新細明體" charset="0"/>
              </a:rPr>
              <a:t>1</a:t>
            </a:r>
            <a:r>
              <a:rPr kumimoji="1" lang="zh-TW" altLang="en-US" sz="3200" b="1" i="0" u="none" strike="noStrike" kern="1200" cap="none" spc="0" normalizeH="0" baseline="0" noProof="0" dirty="0">
                <a:ln>
                  <a:noFill/>
                </a:ln>
                <a:solidFill>
                  <a:srgbClr val="000000"/>
                </a:solidFill>
                <a:effectLst/>
                <a:uLnTx/>
                <a:uFillTx/>
                <a:latin typeface="標楷體" pitchFamily="65" charset="-120"/>
                <a:ea typeface="標楷體" pitchFamily="65" charset="-120"/>
                <a:cs typeface="新細明體" charset="0"/>
              </a:rPr>
              <a:t>學期，經</a:t>
            </a:r>
            <a:r>
              <a:rPr kumimoji="1" lang="zh-TW" altLang="en-US" sz="3200" b="1" i="0" u="none" strike="noStrike" kern="1200" cap="none" spc="0" normalizeH="0" baseline="0" noProof="0" dirty="0">
                <a:ln>
                  <a:noFill/>
                </a:ln>
                <a:solidFill>
                  <a:srgbClr val="3C33F7"/>
                </a:solidFill>
                <a:effectLst/>
                <a:uLnTx/>
                <a:uFillTx/>
                <a:latin typeface="標楷體" pitchFamily="65" charset="-120"/>
                <a:ea typeface="標楷體" pitchFamily="65" charset="-120"/>
                <a:cs typeface="新細明體" charset="0"/>
              </a:rPr>
              <a:t>考核表現優良者得</a:t>
            </a:r>
            <a:r>
              <a:rPr kumimoji="1" lang="en-US" altLang="zh-TW" sz="3200" b="1" i="0" u="none" strike="noStrike" kern="1200" cap="none" spc="0" normalizeH="0" baseline="0" noProof="0" dirty="0">
                <a:ln>
                  <a:noFill/>
                </a:ln>
                <a:solidFill>
                  <a:srgbClr val="3C33F7"/>
                </a:solidFill>
                <a:effectLst/>
                <a:uLnTx/>
                <a:uFillTx/>
                <a:latin typeface="標楷體" pitchFamily="65" charset="-120"/>
                <a:ea typeface="標楷體" pitchFamily="65" charset="-120"/>
                <a:cs typeface="新細明體" charset="0"/>
              </a:rPr>
              <a:t>2</a:t>
            </a:r>
            <a:r>
              <a:rPr kumimoji="1" lang="zh-TW" altLang="en-US" sz="3200" b="1" i="0" u="none" strike="noStrike" kern="1200" cap="none" spc="0" normalizeH="0" baseline="0" noProof="0" dirty="0">
                <a:ln>
                  <a:noFill/>
                </a:ln>
                <a:solidFill>
                  <a:srgbClr val="3C33F7"/>
                </a:solidFill>
                <a:effectLst/>
                <a:uLnTx/>
                <a:uFillTx/>
                <a:latin typeface="標楷體" pitchFamily="65" charset="-120"/>
                <a:ea typeface="標楷體" pitchFamily="65" charset="-120"/>
                <a:cs typeface="新細明體" charset="0"/>
              </a:rPr>
              <a:t>分</a:t>
            </a:r>
            <a:br>
              <a:rPr kumimoji="1" lang="en-US" altLang="zh-TW" sz="3200" b="1" i="0" u="none" strike="noStrike" kern="1200" cap="none" spc="0" normalizeH="0" baseline="0" noProof="0" dirty="0">
                <a:ln>
                  <a:noFill/>
                </a:ln>
                <a:solidFill>
                  <a:srgbClr val="3C33F7"/>
                </a:solidFill>
                <a:effectLst/>
                <a:uLnTx/>
                <a:uFillTx/>
                <a:latin typeface="標楷體" pitchFamily="65" charset="-120"/>
                <a:ea typeface="標楷體" pitchFamily="65" charset="-120"/>
                <a:cs typeface="新細明體" charset="0"/>
              </a:rPr>
            </a:br>
            <a:r>
              <a:rPr kumimoji="1" lang="en-US" altLang="zh-TW" sz="3200" b="1" i="0" u="none" strike="noStrike" kern="1200" cap="none" spc="0" normalizeH="0" baseline="0" noProof="0" dirty="0">
                <a:ln>
                  <a:noFill/>
                </a:ln>
                <a:solidFill>
                  <a:srgbClr val="000000"/>
                </a:solidFill>
                <a:effectLst/>
                <a:uLnTx/>
                <a:uFillTx/>
                <a:latin typeface="標楷體" pitchFamily="65" charset="-120"/>
                <a:ea typeface="標楷體" pitchFamily="65" charset="-120"/>
                <a:cs typeface="新細明體" charset="0"/>
              </a:rPr>
              <a:t>(</a:t>
            </a:r>
            <a:r>
              <a:rPr kumimoji="1" lang="zh-TW" altLang="en-US" sz="3200" b="1" i="0" u="none" strike="noStrike" kern="1200" cap="none" spc="0" normalizeH="0" baseline="0" noProof="0" dirty="0">
                <a:ln>
                  <a:noFill/>
                </a:ln>
                <a:solidFill>
                  <a:srgbClr val="000000"/>
                </a:solidFill>
                <a:effectLst/>
                <a:uLnTx/>
                <a:uFillTx/>
                <a:latin typeface="標楷體" pitchFamily="65" charset="-120"/>
                <a:ea typeface="標楷體" pitchFamily="65" charset="-120"/>
                <a:cs typeface="新細明體" charset="0"/>
              </a:rPr>
              <a:t>上限</a:t>
            </a:r>
            <a:r>
              <a:rPr kumimoji="1" lang="en-US" altLang="zh-TW" sz="3200" b="1" i="0" u="none" strike="noStrike" kern="1200" cap="none" spc="0" normalizeH="0" baseline="0" noProof="0" dirty="0">
                <a:ln>
                  <a:noFill/>
                </a:ln>
                <a:solidFill>
                  <a:srgbClr val="000000"/>
                </a:solidFill>
                <a:effectLst/>
                <a:uLnTx/>
                <a:uFillTx/>
                <a:latin typeface="標楷體" pitchFamily="65" charset="-120"/>
                <a:ea typeface="標楷體" pitchFamily="65" charset="-120"/>
                <a:cs typeface="新細明體" charset="0"/>
              </a:rPr>
              <a:t>4</a:t>
            </a:r>
            <a:r>
              <a:rPr kumimoji="1" lang="zh-TW" altLang="en-US" sz="3200" b="1" i="0" u="none" strike="noStrike" kern="1200" cap="none" spc="0" normalizeH="0" baseline="0" noProof="0" dirty="0">
                <a:ln>
                  <a:noFill/>
                </a:ln>
                <a:solidFill>
                  <a:srgbClr val="000000"/>
                </a:solidFill>
                <a:effectLst/>
                <a:uLnTx/>
                <a:uFillTx/>
                <a:latin typeface="標楷體" pitchFamily="65" charset="-120"/>
                <a:ea typeface="標楷體" pitchFamily="65" charset="-120"/>
                <a:cs typeface="新細明體" charset="0"/>
              </a:rPr>
              <a:t>分</a:t>
            </a:r>
            <a:r>
              <a:rPr kumimoji="1" lang="en-US" altLang="zh-TW" sz="3200" b="1" i="0" u="none" strike="noStrike" kern="1200" cap="none" spc="0" normalizeH="0" baseline="0" noProof="0" dirty="0">
                <a:ln>
                  <a:noFill/>
                </a:ln>
                <a:solidFill>
                  <a:srgbClr val="000000"/>
                </a:solidFill>
                <a:effectLst/>
                <a:uLnTx/>
                <a:uFillTx/>
                <a:latin typeface="標楷體" pitchFamily="65" charset="-120"/>
                <a:ea typeface="標楷體" pitchFamily="65" charset="-120"/>
                <a:cs typeface="新細明體" charset="0"/>
              </a:rPr>
              <a:t>)</a:t>
            </a:r>
            <a:r>
              <a:rPr kumimoji="1" lang="zh-TW" altLang="en-US" sz="3200" b="1" i="0" u="none" strike="noStrike" kern="1200" cap="none" spc="0" normalizeH="0" baseline="0" noProof="0" dirty="0">
                <a:ln>
                  <a:noFill/>
                </a:ln>
                <a:solidFill>
                  <a:srgbClr val="000000"/>
                </a:solidFill>
                <a:effectLst/>
                <a:uLnTx/>
                <a:uFillTx/>
                <a:latin typeface="標楷體" pitchFamily="65" charset="-120"/>
                <a:ea typeface="標楷體" pitchFamily="65" charset="-120"/>
                <a:cs typeface="新細明體" charset="0"/>
              </a:rPr>
              <a:t>。</a:t>
            </a:r>
          </a:p>
          <a:p>
            <a:pPr marL="0" marR="0" lvl="0" indent="0" algn="l" defTabSz="914400" rtl="0" eaLnBrk="1" fontAlgn="base" latinLnBrk="0" hangingPunct="1">
              <a:lnSpc>
                <a:spcPct val="100000"/>
              </a:lnSpc>
              <a:spcBef>
                <a:spcPct val="0"/>
              </a:spcBef>
              <a:spcAft>
                <a:spcPct val="0"/>
              </a:spcAft>
              <a:buClrTx/>
              <a:buSzTx/>
              <a:buFontTx/>
              <a:buChar char="•"/>
              <a:tabLst/>
              <a:defRPr/>
            </a:pPr>
            <a:r>
              <a:rPr kumimoji="1" lang="zh-TW" altLang="en-US" sz="3200" b="1" i="0" u="none" strike="noStrike" kern="1200" cap="none" spc="0" normalizeH="0" baseline="0" noProof="0" dirty="0">
                <a:ln>
                  <a:noFill/>
                </a:ln>
                <a:solidFill>
                  <a:srgbClr val="000000"/>
                </a:solidFill>
                <a:effectLst/>
                <a:uLnTx/>
                <a:uFillTx/>
                <a:latin typeface="標楷體" pitchFamily="65" charset="-120"/>
                <a:ea typeface="標楷體" pitchFamily="65" charset="-120"/>
                <a:cs typeface="新細明體" charset="0"/>
              </a:rPr>
              <a:t>志願服務學習時數，每</a:t>
            </a:r>
            <a:r>
              <a:rPr kumimoji="1" lang="en-US" altLang="zh-TW" sz="3200" b="1" i="0" u="none" strike="noStrike" kern="1200" cap="none" spc="0" normalizeH="0" baseline="0" noProof="0" dirty="0">
                <a:ln>
                  <a:noFill/>
                </a:ln>
                <a:solidFill>
                  <a:srgbClr val="000000"/>
                </a:solidFill>
                <a:effectLst/>
                <a:uLnTx/>
                <a:uFillTx/>
                <a:latin typeface="標楷體" pitchFamily="65" charset="-120"/>
                <a:ea typeface="標楷體" pitchFamily="65" charset="-120"/>
                <a:cs typeface="新細明體" charset="0"/>
              </a:rPr>
              <a:t>1</a:t>
            </a:r>
            <a:r>
              <a:rPr kumimoji="1" lang="zh-TW" altLang="en-US" sz="3200" b="1" i="0" u="none" strike="noStrike" kern="1200" cap="none" spc="0" normalizeH="0" baseline="0" noProof="0" dirty="0">
                <a:ln>
                  <a:noFill/>
                </a:ln>
                <a:solidFill>
                  <a:srgbClr val="000000"/>
                </a:solidFill>
                <a:effectLst/>
                <a:uLnTx/>
                <a:uFillTx/>
                <a:latin typeface="標楷體" pitchFamily="65" charset="-120"/>
                <a:ea typeface="標楷體" pitchFamily="65" charset="-120"/>
                <a:cs typeface="新細明體" charset="0"/>
              </a:rPr>
              <a:t>小時</a:t>
            </a:r>
            <a:r>
              <a:rPr kumimoji="1" lang="en-US" altLang="zh-TW" sz="3200" b="1" i="0" u="none" strike="noStrike" kern="1200" cap="none" spc="0" normalizeH="0" baseline="0" noProof="0" dirty="0">
                <a:ln>
                  <a:noFill/>
                </a:ln>
                <a:solidFill>
                  <a:srgbClr val="000000"/>
                </a:solidFill>
                <a:effectLst/>
                <a:uLnTx/>
                <a:uFillTx/>
                <a:latin typeface="標楷體" pitchFamily="65" charset="-120"/>
                <a:ea typeface="標楷體" pitchFamily="65" charset="-120"/>
                <a:cs typeface="新細明體" charset="0"/>
              </a:rPr>
              <a:t>0.3</a:t>
            </a:r>
            <a:r>
              <a:rPr kumimoji="1" lang="zh-TW" altLang="en-US" sz="3200" b="1" i="0" u="none" strike="noStrike" kern="1200" cap="none" spc="0" normalizeH="0" baseline="0" noProof="0" dirty="0">
                <a:ln>
                  <a:noFill/>
                </a:ln>
                <a:solidFill>
                  <a:srgbClr val="000000"/>
                </a:solidFill>
                <a:effectLst/>
                <a:uLnTx/>
                <a:uFillTx/>
                <a:latin typeface="標楷體" pitchFamily="65" charset="-120"/>
                <a:ea typeface="標楷體" pitchFamily="65" charset="-120"/>
                <a:cs typeface="新細明體" charset="0"/>
              </a:rPr>
              <a:t>分。</a:t>
            </a:r>
            <a:br>
              <a:rPr kumimoji="1" lang="en-US" altLang="zh-TW" sz="3200" b="1" i="0" u="none" strike="noStrike" kern="1200" cap="none" spc="0" normalizeH="0" baseline="0" noProof="0" dirty="0">
                <a:ln>
                  <a:noFill/>
                </a:ln>
                <a:solidFill>
                  <a:srgbClr val="000000"/>
                </a:solidFill>
                <a:effectLst/>
                <a:uLnTx/>
                <a:uFillTx/>
                <a:latin typeface="標楷體" pitchFamily="65" charset="-120"/>
                <a:ea typeface="標楷體" pitchFamily="65" charset="-120"/>
                <a:cs typeface="新細明體" charset="0"/>
              </a:rPr>
            </a:br>
            <a:r>
              <a:rPr kumimoji="1" lang="zh-TW" altLang="en-US" sz="3200" b="1" i="0" u="none" strike="noStrike" kern="1200" cap="none" spc="0" normalizeH="0" baseline="0" noProof="0" dirty="0">
                <a:ln>
                  <a:noFill/>
                </a:ln>
                <a:solidFill>
                  <a:srgbClr val="000000"/>
                </a:solidFill>
                <a:effectLst/>
                <a:uLnTx/>
                <a:uFillTx/>
                <a:latin typeface="標楷體" pitchFamily="65" charset="-120"/>
                <a:ea typeface="標楷體" pitchFamily="65" charset="-120"/>
                <a:cs typeface="新細明體" charset="0"/>
              </a:rPr>
              <a:t>  </a:t>
            </a:r>
            <a:r>
              <a:rPr kumimoji="1" lang="en-US" altLang="zh-TW" sz="3200" b="1" i="0" u="none" strike="noStrike" kern="1200" cap="none" spc="0" normalizeH="0" baseline="0" noProof="0" dirty="0">
                <a:ln>
                  <a:noFill/>
                </a:ln>
                <a:solidFill>
                  <a:srgbClr val="FF0000"/>
                </a:solidFill>
                <a:effectLst/>
                <a:uLnTx/>
                <a:uFillTx/>
                <a:latin typeface="標楷體" pitchFamily="65" charset="-120"/>
                <a:ea typeface="標楷體" pitchFamily="65" charset="-120"/>
                <a:cs typeface="新細明體" charset="0"/>
              </a:rPr>
              <a:t>(</a:t>
            </a:r>
            <a:r>
              <a:rPr kumimoji="1" lang="zh-TW" altLang="en-US" sz="3200" b="1" i="0" u="none" strike="noStrike" kern="1200" cap="none" spc="0" normalizeH="0" baseline="0" noProof="0" dirty="0">
                <a:ln>
                  <a:noFill/>
                </a:ln>
                <a:solidFill>
                  <a:srgbClr val="FF0000"/>
                </a:solidFill>
                <a:effectLst/>
                <a:uLnTx/>
                <a:uFillTx/>
                <a:latin typeface="標楷體" pitchFamily="65" charset="-120"/>
                <a:ea typeface="標楷體" pitchFamily="65" charset="-120"/>
                <a:cs typeface="新細明體" charset="0"/>
              </a:rPr>
              <a:t>未滿</a:t>
            </a:r>
            <a:r>
              <a:rPr kumimoji="1" lang="en-US" altLang="zh-TW" sz="3200" b="1" i="0" u="none" strike="noStrike" kern="1200" cap="none" spc="0" normalizeH="0" baseline="0" noProof="0" dirty="0">
                <a:ln>
                  <a:noFill/>
                </a:ln>
                <a:solidFill>
                  <a:srgbClr val="FF0000"/>
                </a:solidFill>
                <a:effectLst/>
                <a:uLnTx/>
                <a:uFillTx/>
                <a:latin typeface="標楷體" pitchFamily="65" charset="-120"/>
                <a:ea typeface="標楷體" pitchFamily="65" charset="-120"/>
                <a:cs typeface="新細明體" charset="0"/>
              </a:rPr>
              <a:t>1</a:t>
            </a:r>
            <a:r>
              <a:rPr kumimoji="1" lang="zh-TW" altLang="en-US" sz="3200" b="1" i="0" u="none" strike="noStrike" kern="1200" cap="none" spc="0" normalizeH="0" baseline="0" noProof="0" dirty="0">
                <a:ln>
                  <a:noFill/>
                </a:ln>
                <a:solidFill>
                  <a:srgbClr val="FF0000"/>
                </a:solidFill>
                <a:effectLst/>
                <a:uLnTx/>
                <a:uFillTx/>
                <a:latin typeface="標楷體" pitchFamily="65" charset="-120"/>
                <a:ea typeface="標楷體" pitchFamily="65" charset="-120"/>
                <a:cs typeface="新細明體" charset="0"/>
              </a:rPr>
              <a:t>小時不計分</a:t>
            </a:r>
            <a:r>
              <a:rPr kumimoji="1" lang="en-US" altLang="zh-TW" sz="3200" b="1" i="0" u="none" strike="noStrike" kern="1200" cap="none" spc="0" normalizeH="0" baseline="0" noProof="0" dirty="0">
                <a:ln>
                  <a:noFill/>
                </a:ln>
                <a:solidFill>
                  <a:srgbClr val="FF0000"/>
                </a:solidFill>
                <a:effectLst/>
                <a:uLnTx/>
                <a:uFillTx/>
                <a:latin typeface="標楷體" pitchFamily="65" charset="-120"/>
                <a:ea typeface="標楷體" pitchFamily="65" charset="-120"/>
                <a:cs typeface="新細明體" charset="0"/>
              </a:rPr>
              <a:t>)</a:t>
            </a:r>
            <a:r>
              <a:rPr kumimoji="1" lang="zh-TW" altLang="en-US" sz="3200" b="1" i="0" u="none" strike="noStrike" kern="1200" cap="none" spc="0" normalizeH="0" baseline="0" noProof="0" dirty="0">
                <a:ln>
                  <a:noFill/>
                </a:ln>
                <a:solidFill>
                  <a:srgbClr val="000000"/>
                </a:solidFill>
                <a:effectLst/>
                <a:uLnTx/>
                <a:uFillTx/>
                <a:latin typeface="標楷體" pitchFamily="65" charset="-120"/>
                <a:ea typeface="標楷體" pitchFamily="65" charset="-120"/>
                <a:cs typeface="新細明體" charset="0"/>
              </a:rPr>
              <a:t>。</a:t>
            </a:r>
            <a:endParaRPr kumimoji="1" lang="en-US" altLang="zh-TW" sz="3200" b="1" i="0" u="none" strike="noStrike" kern="1200" cap="none" spc="0" normalizeH="0" baseline="0" noProof="0" dirty="0">
              <a:ln>
                <a:noFill/>
              </a:ln>
              <a:solidFill>
                <a:srgbClr val="000000"/>
              </a:solidFill>
              <a:effectLst/>
              <a:uLnTx/>
              <a:uFillTx/>
              <a:latin typeface="標楷體" pitchFamily="65" charset="-120"/>
              <a:ea typeface="標楷體" pitchFamily="65" charset="-120"/>
              <a:cs typeface="新細明體" charset="0"/>
            </a:endParaRPr>
          </a:p>
          <a:p>
            <a:pPr marL="357188" marR="0" lvl="0" indent="-357188" algn="l" defTabSz="914400" rtl="0" eaLnBrk="1" fontAlgn="base" latinLnBrk="0" hangingPunct="1">
              <a:lnSpc>
                <a:spcPct val="100000"/>
              </a:lnSpc>
              <a:spcBef>
                <a:spcPct val="0"/>
              </a:spcBef>
              <a:spcAft>
                <a:spcPct val="0"/>
              </a:spcAft>
              <a:buClrTx/>
              <a:buSzTx/>
              <a:buFontTx/>
              <a:buChar char="•"/>
              <a:tabLst/>
              <a:defRPr/>
            </a:pPr>
            <a:r>
              <a:rPr kumimoji="1" lang="zh-TW" altLang="en-US" sz="3200" b="1" i="0" u="none" strike="noStrike" kern="1200" cap="none" spc="0" normalizeH="0" baseline="0" noProof="0" dirty="0">
                <a:ln>
                  <a:noFill/>
                </a:ln>
                <a:solidFill>
                  <a:srgbClr val="000000"/>
                </a:solidFill>
                <a:effectLst/>
                <a:uLnTx/>
                <a:uFillTx/>
                <a:latin typeface="標楷體" pitchFamily="65" charset="-120"/>
                <a:ea typeface="標楷體" pitchFamily="65" charset="-120"/>
                <a:cs typeface="新細明體" charset="0"/>
              </a:rPr>
              <a:t>擔任班級或學生幹部及志願服務學習時數得合併計分：</a:t>
            </a:r>
            <a:br>
              <a:rPr kumimoji="1" lang="en-US" altLang="zh-TW" sz="3200" b="0" i="0" u="none" strike="noStrike" kern="1200" cap="none" spc="0" normalizeH="0" baseline="0" noProof="0" dirty="0">
                <a:ln>
                  <a:noFill/>
                </a:ln>
                <a:solidFill>
                  <a:srgbClr val="000000"/>
                </a:solidFill>
                <a:effectLst/>
                <a:uLnTx/>
                <a:uFillTx/>
                <a:latin typeface="標楷體" pitchFamily="65" charset="-120"/>
                <a:ea typeface="標楷體" pitchFamily="65" charset="-120"/>
                <a:cs typeface="新細明體" charset="0"/>
              </a:rPr>
            </a:br>
            <a:r>
              <a:rPr kumimoji="1" lang="en-US" altLang="zh-TW" sz="3200" b="0" i="0" u="none" strike="noStrike" kern="1200" cap="none" spc="0" normalizeH="0" baseline="0" noProof="0" dirty="0">
                <a:ln>
                  <a:noFill/>
                </a:ln>
                <a:solidFill>
                  <a:srgbClr val="000000"/>
                </a:solidFill>
                <a:effectLst/>
                <a:uLnTx/>
                <a:uFillTx/>
                <a:latin typeface="標楷體" pitchFamily="65" charset="-120"/>
                <a:ea typeface="標楷體" pitchFamily="65" charset="-120"/>
                <a:cs typeface="新細明體" charset="0"/>
              </a:rPr>
              <a:t>           </a:t>
            </a:r>
            <a:r>
              <a:rPr kumimoji="0" lang="en-US" altLang="zh-TW" sz="3200" b="1" i="0" u="none" strike="noStrike" kern="1200" cap="none" spc="0" normalizeH="0" baseline="0" noProof="0" dirty="0">
                <a:ln>
                  <a:noFill/>
                </a:ln>
                <a:solidFill>
                  <a:srgbClr val="3319F5"/>
                </a:solidFill>
                <a:effectLst/>
                <a:uLnTx/>
                <a:uFillTx/>
                <a:latin typeface="標楷體" pitchFamily="65" charset="-120"/>
                <a:ea typeface="標楷體" pitchFamily="65" charset="-120"/>
                <a:cs typeface="新細明體" charset="0"/>
              </a:rPr>
              <a:t>20</a:t>
            </a:r>
            <a:r>
              <a:rPr kumimoji="0" lang="zh-TW" altLang="en-US" sz="3200" b="1" i="0" u="none" strike="noStrike" kern="1200" cap="none" spc="0" normalizeH="0" baseline="0" noProof="0" dirty="0">
                <a:ln>
                  <a:noFill/>
                </a:ln>
                <a:solidFill>
                  <a:srgbClr val="3319F5"/>
                </a:solidFill>
                <a:effectLst/>
                <a:uLnTx/>
                <a:uFillTx/>
                <a:latin typeface="標楷體" pitchFamily="65" charset="-120"/>
                <a:ea typeface="標楷體" pitchFamily="65" charset="-120"/>
                <a:cs typeface="新細明體" charset="0"/>
              </a:rPr>
              <a:t>小時≦志願服務≦</a:t>
            </a:r>
            <a:r>
              <a:rPr kumimoji="0" lang="en-US" altLang="zh-TW" sz="3200" b="1" i="0" u="none" strike="noStrike" kern="1200" cap="none" spc="0" normalizeH="0" baseline="0" noProof="0" dirty="0">
                <a:ln>
                  <a:noFill/>
                </a:ln>
                <a:solidFill>
                  <a:srgbClr val="3319F5"/>
                </a:solidFill>
                <a:effectLst/>
                <a:uLnTx/>
                <a:uFillTx/>
                <a:latin typeface="標楷體" pitchFamily="65" charset="-120"/>
                <a:ea typeface="標楷體" pitchFamily="65" charset="-120"/>
                <a:cs typeface="新細明體" charset="0"/>
              </a:rPr>
              <a:t>34</a:t>
            </a:r>
            <a:r>
              <a:rPr kumimoji="0" lang="zh-TW" altLang="en-US" sz="3200" b="1" i="0" u="none" strike="noStrike" kern="1200" cap="none" spc="0" normalizeH="0" baseline="0" noProof="0" dirty="0">
                <a:ln>
                  <a:noFill/>
                </a:ln>
                <a:solidFill>
                  <a:srgbClr val="3319F5"/>
                </a:solidFill>
                <a:effectLst/>
                <a:uLnTx/>
                <a:uFillTx/>
                <a:latin typeface="標楷體" pitchFamily="65" charset="-120"/>
                <a:ea typeface="標楷體" pitchFamily="65" charset="-120"/>
                <a:cs typeface="新細明體" charset="0"/>
              </a:rPr>
              <a:t>小時</a:t>
            </a:r>
            <a:br>
              <a:rPr kumimoji="0" lang="en-US" altLang="zh-TW" sz="3200" b="1" i="0" u="none" strike="noStrike" kern="1200" cap="none" spc="0" normalizeH="0" baseline="0" noProof="0" dirty="0">
                <a:ln>
                  <a:noFill/>
                </a:ln>
                <a:solidFill>
                  <a:srgbClr val="3319F5"/>
                </a:solidFill>
                <a:effectLst/>
                <a:uLnTx/>
                <a:uFillTx/>
                <a:latin typeface="標楷體" pitchFamily="65" charset="-120"/>
                <a:ea typeface="標楷體" pitchFamily="65" charset="-120"/>
                <a:cs typeface="新細明體" charset="0"/>
              </a:rPr>
            </a:br>
            <a:r>
              <a:rPr kumimoji="0" lang="zh-TW" altLang="en-US" sz="3200" b="1" i="0" u="none" strike="noStrike" kern="1200" cap="none" spc="0" normalizeH="0" baseline="0" noProof="0" dirty="0">
                <a:ln>
                  <a:noFill/>
                </a:ln>
                <a:solidFill>
                  <a:srgbClr val="3319F5"/>
                </a:solidFill>
                <a:effectLst/>
                <a:uLnTx/>
                <a:uFillTx/>
                <a:latin typeface="標楷體" pitchFamily="65" charset="-120"/>
                <a:ea typeface="標楷體" pitchFamily="65" charset="-120"/>
                <a:cs typeface="新細明體" charset="0"/>
              </a:rPr>
              <a:t> </a:t>
            </a:r>
            <a:r>
              <a:rPr kumimoji="0" lang="en-US" altLang="zh-TW" sz="3200" b="1" i="0" u="none" strike="noStrike" kern="1200" cap="none" spc="0" normalizeH="0" baseline="0" noProof="0" dirty="0">
                <a:ln>
                  <a:noFill/>
                </a:ln>
                <a:solidFill>
                  <a:srgbClr val="3319F5"/>
                </a:solidFill>
                <a:effectLst/>
                <a:uLnTx/>
                <a:uFillTx/>
                <a:latin typeface="標楷體" pitchFamily="65" charset="-120"/>
                <a:ea typeface="標楷體" pitchFamily="65" charset="-120"/>
                <a:cs typeface="新細明體" charset="0"/>
              </a:rPr>
              <a:t> </a:t>
            </a:r>
            <a:r>
              <a:rPr kumimoji="0" lang="en-US" altLang="zh-TW" sz="3200" b="1" i="0" u="none" strike="noStrike" kern="1200" cap="none" spc="0" normalizeH="0" baseline="0" noProof="0" dirty="0">
                <a:ln>
                  <a:noFill/>
                </a:ln>
                <a:solidFill>
                  <a:srgbClr val="000000"/>
                </a:solidFill>
                <a:effectLst/>
                <a:uLnTx/>
                <a:uFillTx/>
                <a:latin typeface="標楷體" pitchFamily="65" charset="-120"/>
                <a:ea typeface="標楷體" pitchFamily="65" charset="-120"/>
                <a:cs typeface="新細明體" pitchFamily="18" charset="-120"/>
              </a:rPr>
              <a:t>(6</a:t>
            </a:r>
            <a:r>
              <a:rPr kumimoji="0" lang="zh-TW" altLang="en-US" sz="3200" b="1" i="0" u="none" strike="noStrike" kern="1200" cap="none" spc="0" normalizeH="0" baseline="0" noProof="0" dirty="0">
                <a:ln>
                  <a:noFill/>
                </a:ln>
                <a:solidFill>
                  <a:srgbClr val="000000"/>
                </a:solidFill>
                <a:effectLst/>
                <a:uLnTx/>
                <a:uFillTx/>
                <a:latin typeface="標楷體" pitchFamily="65" charset="-120"/>
                <a:ea typeface="標楷體" pitchFamily="65" charset="-120"/>
                <a:cs typeface="新細明體" pitchFamily="18" charset="-120"/>
              </a:rPr>
              <a:t>分除以</a:t>
            </a:r>
            <a:r>
              <a:rPr kumimoji="0" lang="en-US" altLang="zh-TW" sz="3200" b="1" i="0" u="none" strike="noStrike" kern="1200" cap="none" spc="0" normalizeH="0" baseline="0" noProof="0" dirty="0">
                <a:ln>
                  <a:noFill/>
                </a:ln>
                <a:solidFill>
                  <a:srgbClr val="000000"/>
                </a:solidFill>
                <a:effectLst/>
                <a:uLnTx/>
                <a:uFillTx/>
                <a:latin typeface="標楷體" pitchFamily="65" charset="-120"/>
                <a:ea typeface="標楷體" pitchFamily="65" charset="-120"/>
                <a:cs typeface="新細明體" pitchFamily="18" charset="-120"/>
              </a:rPr>
              <a:t>0.3=</a:t>
            </a:r>
            <a:r>
              <a:rPr kumimoji="0" lang="en-US" altLang="zh-TW" sz="3200" b="1" i="0" u="none" strike="noStrike" kern="1200" cap="none" spc="0" normalizeH="0" baseline="0" noProof="0" dirty="0">
                <a:ln>
                  <a:noFill/>
                </a:ln>
                <a:solidFill>
                  <a:srgbClr val="FF0000"/>
                </a:solidFill>
                <a:effectLst>
                  <a:outerShdw blurRad="38100" dist="38100" dir="2700000" algn="tl">
                    <a:srgbClr val="C0C0C0"/>
                  </a:outerShdw>
                </a:effectLst>
                <a:uLnTx/>
                <a:uFillTx/>
                <a:latin typeface="標楷體" pitchFamily="65" charset="-120"/>
                <a:ea typeface="標楷體" pitchFamily="65" charset="-120"/>
                <a:cs typeface="新細明體" pitchFamily="18" charset="-120"/>
              </a:rPr>
              <a:t>20</a:t>
            </a:r>
            <a:r>
              <a:rPr kumimoji="0" lang="zh-TW" altLang="en-US" sz="3200" b="1" i="0" u="none" strike="noStrike" kern="1200" cap="none" spc="0" normalizeH="0" baseline="0" noProof="0" dirty="0">
                <a:ln>
                  <a:noFill/>
                </a:ln>
                <a:solidFill>
                  <a:srgbClr val="000000"/>
                </a:solidFill>
                <a:effectLst/>
                <a:uLnTx/>
                <a:uFillTx/>
                <a:latin typeface="標楷體" pitchFamily="65" charset="-120"/>
                <a:ea typeface="標楷體" pitchFamily="65" charset="-120"/>
                <a:cs typeface="新細明體" pitchFamily="18" charset="-120"/>
              </a:rPr>
              <a:t>小時</a:t>
            </a:r>
            <a:r>
              <a:rPr kumimoji="0" lang="en-US" altLang="zh-TW" sz="3200" b="1" i="0" u="none" strike="noStrike" kern="1200" cap="none" spc="0" normalizeH="0" baseline="0" noProof="0" dirty="0">
                <a:ln>
                  <a:noFill/>
                </a:ln>
                <a:solidFill>
                  <a:srgbClr val="000000"/>
                </a:solidFill>
                <a:effectLst/>
                <a:uLnTx/>
                <a:uFillTx/>
                <a:latin typeface="標楷體" pitchFamily="65" charset="-120"/>
                <a:ea typeface="標楷體" pitchFamily="65" charset="-120"/>
                <a:cs typeface="新細明體" pitchFamily="18" charset="-120"/>
              </a:rPr>
              <a:t>)</a:t>
            </a:r>
            <a:r>
              <a:rPr kumimoji="0" lang="zh-TW" altLang="en-US" sz="3200" b="1" i="0" u="none" strike="noStrike" kern="1200" cap="none" spc="0" normalizeH="0" baseline="0" noProof="0" dirty="0">
                <a:ln>
                  <a:noFill/>
                </a:ln>
                <a:solidFill>
                  <a:srgbClr val="000000"/>
                </a:solidFill>
                <a:effectLst/>
                <a:uLnTx/>
                <a:uFillTx/>
                <a:latin typeface="標楷體" pitchFamily="65" charset="-120"/>
                <a:ea typeface="標楷體" pitchFamily="65" charset="-120"/>
                <a:cs typeface="新細明體" pitchFamily="18" charset="-120"/>
              </a:rPr>
              <a:t> </a:t>
            </a:r>
            <a:r>
              <a:rPr kumimoji="0" lang="en-US" altLang="zh-TW" sz="3200" b="1" i="0" u="none" strike="noStrike" kern="1200" cap="none" spc="0" normalizeH="0" baseline="0" noProof="0" dirty="0">
                <a:ln>
                  <a:noFill/>
                </a:ln>
                <a:solidFill>
                  <a:srgbClr val="3319F5"/>
                </a:solidFill>
                <a:effectLst/>
                <a:uLnTx/>
                <a:uFillTx/>
                <a:latin typeface="標楷體" pitchFamily="65" charset="-120"/>
                <a:ea typeface="標楷體" pitchFamily="65" charset="-120"/>
                <a:cs typeface="新細明體" charset="0"/>
              </a:rPr>
              <a:t>  </a:t>
            </a:r>
            <a:r>
              <a:rPr kumimoji="0" lang="en-US" altLang="zh-TW" sz="3200" b="1" i="0" u="none" strike="noStrike" kern="1200" cap="none" spc="0" normalizeH="0" baseline="0" noProof="0" dirty="0">
                <a:ln>
                  <a:noFill/>
                </a:ln>
                <a:solidFill>
                  <a:srgbClr val="000000"/>
                </a:solidFill>
                <a:effectLst/>
                <a:uLnTx/>
                <a:uFillTx/>
                <a:latin typeface="標楷體" pitchFamily="65" charset="-120"/>
                <a:ea typeface="標楷體" pitchFamily="65" charset="-120"/>
                <a:cs typeface="新細明體" pitchFamily="18" charset="-120"/>
              </a:rPr>
              <a:t>(10</a:t>
            </a:r>
            <a:r>
              <a:rPr kumimoji="0" lang="zh-TW" altLang="en-US" sz="3200" b="1" i="0" u="none" strike="noStrike" kern="1200" cap="none" spc="0" normalizeH="0" baseline="0" noProof="0" dirty="0">
                <a:ln>
                  <a:noFill/>
                </a:ln>
                <a:solidFill>
                  <a:srgbClr val="000000"/>
                </a:solidFill>
                <a:effectLst/>
                <a:uLnTx/>
                <a:uFillTx/>
                <a:latin typeface="標楷體" pitchFamily="65" charset="-120"/>
                <a:ea typeface="標楷體" pitchFamily="65" charset="-120"/>
                <a:cs typeface="新細明體" pitchFamily="18" charset="-120"/>
              </a:rPr>
              <a:t>分除以</a:t>
            </a:r>
            <a:r>
              <a:rPr kumimoji="0" lang="en-US" altLang="zh-TW" sz="3200" b="1" i="0" u="none" strike="noStrike" kern="1200" cap="none" spc="0" normalizeH="0" baseline="0" noProof="0" dirty="0">
                <a:ln>
                  <a:noFill/>
                </a:ln>
                <a:solidFill>
                  <a:srgbClr val="000000"/>
                </a:solidFill>
                <a:effectLst/>
                <a:uLnTx/>
                <a:uFillTx/>
                <a:latin typeface="標楷體" pitchFamily="65" charset="-120"/>
                <a:ea typeface="標楷體" pitchFamily="65" charset="-120"/>
                <a:cs typeface="新細明體" pitchFamily="18" charset="-120"/>
              </a:rPr>
              <a:t>0.3 =</a:t>
            </a:r>
            <a:r>
              <a:rPr kumimoji="0" lang="en-US" altLang="zh-TW" sz="3200" b="1" i="0" u="none" strike="noStrike" kern="1200" cap="none" spc="0" normalizeH="0" baseline="0" noProof="0" dirty="0">
                <a:ln>
                  <a:noFill/>
                </a:ln>
                <a:solidFill>
                  <a:srgbClr val="FF0000"/>
                </a:solidFill>
                <a:effectLst>
                  <a:outerShdw blurRad="38100" dist="38100" dir="2700000" algn="tl">
                    <a:srgbClr val="C0C0C0"/>
                  </a:outerShdw>
                </a:effectLst>
                <a:uLnTx/>
                <a:uFillTx/>
                <a:latin typeface="標楷體" pitchFamily="65" charset="-120"/>
                <a:ea typeface="標楷體" pitchFamily="65" charset="-120"/>
                <a:cs typeface="新細明體" pitchFamily="18" charset="-120"/>
              </a:rPr>
              <a:t>34</a:t>
            </a:r>
            <a:r>
              <a:rPr kumimoji="0" lang="zh-TW" altLang="en-US" sz="3200" b="1" i="0" u="none" strike="noStrike" kern="1200" cap="none" spc="0" normalizeH="0" baseline="0" noProof="0" dirty="0">
                <a:ln>
                  <a:noFill/>
                </a:ln>
                <a:solidFill>
                  <a:srgbClr val="000000"/>
                </a:solidFill>
                <a:effectLst/>
                <a:uLnTx/>
                <a:uFillTx/>
                <a:latin typeface="標楷體" pitchFamily="65" charset="-120"/>
                <a:ea typeface="標楷體" pitchFamily="65" charset="-120"/>
                <a:cs typeface="新細明體" pitchFamily="18" charset="-120"/>
              </a:rPr>
              <a:t>小時</a:t>
            </a:r>
            <a:r>
              <a:rPr kumimoji="0" lang="en-US" altLang="zh-TW" sz="3200" b="1" i="0" u="none" strike="noStrike" kern="1200" cap="none" spc="0" normalizeH="0" baseline="0" noProof="0" dirty="0">
                <a:ln>
                  <a:noFill/>
                </a:ln>
                <a:solidFill>
                  <a:srgbClr val="000000"/>
                </a:solidFill>
                <a:effectLst/>
                <a:uLnTx/>
                <a:uFillTx/>
                <a:latin typeface="標楷體" pitchFamily="65" charset="-120"/>
                <a:ea typeface="標楷體" pitchFamily="65" charset="-120"/>
                <a:cs typeface="新細明體" pitchFamily="18" charset="-120"/>
              </a:rPr>
              <a:t>)</a:t>
            </a:r>
            <a:endParaRPr kumimoji="1" lang="zh-TW" altLang="en-US" sz="3200" b="0" i="0" u="none" strike="noStrike" kern="1200" cap="none" spc="0" normalizeH="0" baseline="0" noProof="0" dirty="0">
              <a:ln>
                <a:noFill/>
              </a:ln>
              <a:solidFill>
                <a:srgbClr val="000000"/>
              </a:solidFill>
              <a:effectLst/>
              <a:uLnTx/>
              <a:uFillTx/>
              <a:latin typeface="標楷體" pitchFamily="65" charset="-120"/>
              <a:ea typeface="標楷體" pitchFamily="65" charset="-120"/>
              <a:cs typeface="新細明體" charset="0"/>
            </a:endParaRPr>
          </a:p>
        </p:txBody>
      </p:sp>
      <p:sp>
        <p:nvSpPr>
          <p:cNvPr id="173064" name="投影片編號版面配置區 12">
            <a:extLst>
              <a:ext uri="{FF2B5EF4-FFF2-40B4-BE49-F238E27FC236}">
                <a16:creationId xmlns:a16="http://schemas.microsoft.com/office/drawing/2014/main" id="{AD4DFA3B-DB7A-45AD-93BE-B509E27AC4C9}"/>
              </a:ext>
            </a:extLst>
          </p:cNvPr>
          <p:cNvSpPr txBox="1">
            <a:spLocks noGrp="1"/>
          </p:cNvSpPr>
          <p:nvPr/>
        </p:nvSpPr>
        <p:spPr bwMode="auto">
          <a:xfrm>
            <a:off x="8077200" y="635635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新細明體" panose="02020500000000000000" pitchFamily="18" charset="-12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FE132C4-4026-4617-86F4-04969F5316BE}" type="slidenum">
              <a:rPr kumimoji="1" lang="zh-TW" altLang="en-US" sz="1400" b="1" i="0" u="none" strike="noStrike" kern="1200" cap="none" spc="0" normalizeH="0" baseline="0" noProof="0">
                <a:ln>
                  <a:noFill/>
                </a:ln>
                <a:solidFill>
                  <a:srgbClr val="898989"/>
                </a:solidFill>
                <a:effectLst/>
                <a:uLnTx/>
                <a:uFillTx/>
                <a:latin typeface="Arial" panose="020B0604020202020204" pitchFamily="34" charset="0"/>
                <a:ea typeface="新細明體" pitchFamily="18" charset="-120"/>
                <a:cs typeface="+mn-cs"/>
              </a:rPr>
              <a:pPr marL="0" marR="0" lvl="0" indent="0" algn="r" defTabSz="914400" rtl="0" eaLnBrk="1" fontAlgn="base" latinLnBrk="0" hangingPunct="1">
                <a:lnSpc>
                  <a:spcPct val="100000"/>
                </a:lnSpc>
                <a:spcBef>
                  <a:spcPct val="0"/>
                </a:spcBef>
                <a:spcAft>
                  <a:spcPct val="0"/>
                </a:spcAft>
                <a:buClrTx/>
                <a:buSzTx/>
                <a:buFontTx/>
                <a:buNone/>
                <a:tabLst/>
                <a:defRPr/>
              </a:pPr>
              <a:t>117</a:t>
            </a:fld>
            <a:endParaRPr kumimoji="1" lang="en-US" altLang="zh-TW" sz="1400" b="1" i="0" u="none" strike="noStrike" kern="1200" cap="none" spc="0" normalizeH="0" baseline="0" noProof="0">
              <a:ln>
                <a:noFill/>
              </a:ln>
              <a:solidFill>
                <a:srgbClr val="898989"/>
              </a:solidFill>
              <a:effectLst/>
              <a:uLnTx/>
              <a:uFillTx/>
              <a:latin typeface="Arial" panose="020B0604020202020204" pitchFamily="34" charset="0"/>
              <a:ea typeface="新細明體" pitchFamily="18" charset="-120"/>
              <a:cs typeface="+mn-cs"/>
            </a:endParaRPr>
          </a:p>
        </p:txBody>
      </p:sp>
      <p:sp>
        <p:nvSpPr>
          <p:cNvPr id="2" name="文字方塊 1"/>
          <p:cNvSpPr txBox="1"/>
          <p:nvPr/>
        </p:nvSpPr>
        <p:spPr>
          <a:xfrm>
            <a:off x="2207568" y="5644258"/>
            <a:ext cx="8003232" cy="1077218"/>
          </a:xfrm>
          <a:prstGeom prst="rect">
            <a:avLst/>
          </a:prstGeom>
          <a:solidFill>
            <a:srgbClr val="99FFCC"/>
          </a:solid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zh-TW" altLang="en-US" sz="3200" b="1" i="0" u="none" strike="noStrike" kern="1200" cap="none" spc="0" normalizeH="0" baseline="0" noProof="0" dirty="0">
                <a:ln>
                  <a:noFill/>
                </a:ln>
                <a:solidFill>
                  <a:srgbClr val="FF0000"/>
                </a:solidFill>
                <a:effectLst/>
                <a:uLnTx/>
                <a:uFillTx/>
                <a:latin typeface="標楷體" panose="03000509000000000000" pitchFamily="65" charset="-120"/>
                <a:ea typeface="標楷體" panose="03000509000000000000" pitchFamily="65" charset="-120"/>
                <a:cs typeface="+mn-cs"/>
              </a:rPr>
              <a:t>若有報考五專同學，志工服務時數會需要更多才能達滿分，詳細請參照五專招生簡章。</a:t>
            </a:r>
          </a:p>
        </p:txBody>
      </p:sp>
    </p:spTree>
    <p:custDataLst>
      <p:tags r:id="rId1"/>
    </p:custDataLst>
    <p:extLst>
      <p:ext uri="{BB962C8B-B14F-4D97-AF65-F5344CB8AC3E}">
        <p14:creationId xmlns:p14="http://schemas.microsoft.com/office/powerpoint/2010/main" val="2641645462"/>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082" name="Picture 7" descr="Capture_2016_03_01_21_08_23_62">
            <a:extLst>
              <a:ext uri="{FF2B5EF4-FFF2-40B4-BE49-F238E27FC236}">
                <a16:creationId xmlns:a16="http://schemas.microsoft.com/office/drawing/2014/main" id="{4D1BAE5C-488A-4195-A057-9A585718B47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0" y="0"/>
            <a:ext cx="9144000" cy="6853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6918" name="Text Box 6">
            <a:extLst>
              <a:ext uri="{FF2B5EF4-FFF2-40B4-BE49-F238E27FC236}">
                <a16:creationId xmlns:a16="http://schemas.microsoft.com/office/drawing/2014/main" id="{89778C45-D28A-4528-9D0C-D53DE087A801}"/>
              </a:ext>
            </a:extLst>
          </p:cNvPr>
          <p:cNvSpPr txBox="1">
            <a:spLocks noChangeArrowheads="1"/>
          </p:cNvSpPr>
          <p:nvPr/>
        </p:nvSpPr>
        <p:spPr bwMode="auto">
          <a:xfrm>
            <a:off x="6959601" y="4941888"/>
            <a:ext cx="2663825" cy="1569660"/>
          </a:xfrm>
          <a:prstGeom prst="rect">
            <a:avLst/>
          </a:prstGeom>
          <a:noFill/>
          <a:ln>
            <a:noFill/>
          </a:ln>
          <a:effectLst>
            <a:prstShdw prst="shdw17" dist="17961" dir="2700000">
              <a:schemeClr val="accent1">
                <a:gamma/>
                <a:shade val="60000"/>
                <a:invGamma/>
                <a:alpha val="50000"/>
              </a:schemeClr>
            </a:prstShdw>
          </a:effectLst>
        </p:spPr>
        <p:txBody>
          <a:bodyPr>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zh-TW" altLang="en-US" sz="2400" b="1" i="0" u="none" strike="noStrike" kern="1200" cap="none" spc="0" normalizeH="0" baseline="0" noProof="0">
                <a:ln>
                  <a:noFill/>
                </a:ln>
                <a:solidFill>
                  <a:srgbClr val="000000"/>
                </a:solidFill>
                <a:effectLst/>
                <a:uLnTx/>
                <a:uFillTx/>
                <a:latin typeface="標楷體" panose="03000509000000000000" pitchFamily="65" charset="-120"/>
                <a:ea typeface="標楷體" panose="03000509000000000000" pitchFamily="65" charset="-120"/>
                <a:cs typeface="+mn-cs"/>
              </a:rPr>
              <a:t>個別序位</a:t>
            </a:r>
          </a:p>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TW" sz="2400" b="1" i="0" u="none" strike="noStrike" kern="1200" cap="none" spc="0" normalizeH="0" baseline="0" noProof="0">
                <a:ln>
                  <a:noFill/>
                </a:ln>
                <a:solidFill>
                  <a:srgbClr val="FF0000"/>
                </a:solidFill>
                <a:effectLst/>
                <a:uLnTx/>
                <a:uFillTx/>
                <a:latin typeface="標楷體" panose="03000509000000000000" pitchFamily="65" charset="-120"/>
                <a:ea typeface="標楷體" panose="03000509000000000000" pitchFamily="65" charset="-120"/>
                <a:cs typeface="+mn-cs"/>
              </a:rPr>
              <a:t>80.12</a:t>
            </a:r>
            <a:r>
              <a:rPr kumimoji="0" lang="zh-TW" altLang="en-US" sz="2400" b="1" i="0" u="none" strike="noStrike" kern="1200" cap="none" spc="0" normalizeH="0" baseline="0" noProof="0">
                <a:ln>
                  <a:noFill/>
                </a:ln>
                <a:solidFill>
                  <a:srgbClr val="FF0000"/>
                </a:solidFill>
                <a:effectLst/>
                <a:uLnTx/>
                <a:uFillTx/>
                <a:latin typeface="標楷體" panose="03000509000000000000" pitchFamily="65" charset="-120"/>
                <a:ea typeface="標楷體" panose="03000509000000000000" pitchFamily="65" charset="-120"/>
                <a:cs typeface="+mn-cs"/>
              </a:rPr>
              <a:t>％</a:t>
            </a:r>
            <a:r>
              <a:rPr kumimoji="0" lang="en-US" altLang="zh-TW" sz="2400" b="1" i="0" u="none" strike="noStrike" kern="1200" cap="none" spc="0" normalizeH="0" baseline="0" noProof="0">
                <a:ln>
                  <a:noFill/>
                </a:ln>
                <a:solidFill>
                  <a:srgbClr val="FF0000"/>
                </a:solidFill>
                <a:effectLst/>
                <a:uLnTx/>
                <a:uFillTx/>
                <a:latin typeface="標楷體" panose="03000509000000000000" pitchFamily="65" charset="-120"/>
                <a:ea typeface="標楷體" panose="03000509000000000000" pitchFamily="65" charset="-120"/>
                <a:cs typeface="+mn-cs"/>
              </a:rPr>
              <a:t>~100</a:t>
            </a:r>
            <a:r>
              <a:rPr kumimoji="0" lang="zh-TW" altLang="en-US" sz="2400" b="1" i="0" u="none" strike="noStrike" kern="1200" cap="none" spc="0" normalizeH="0" baseline="0" noProof="0">
                <a:ln>
                  <a:noFill/>
                </a:ln>
                <a:solidFill>
                  <a:srgbClr val="FF0000"/>
                </a:solidFill>
                <a:effectLst/>
                <a:uLnTx/>
                <a:uFillTx/>
                <a:latin typeface="標楷體" panose="03000509000000000000" pitchFamily="65" charset="-120"/>
                <a:ea typeface="標楷體" panose="03000509000000000000" pitchFamily="65" charset="-120"/>
                <a:cs typeface="+mn-cs"/>
              </a:rPr>
              <a:t>％</a:t>
            </a:r>
            <a:endParaRPr kumimoji="0" lang="en-US" altLang="zh-TW" sz="2400" b="1" i="0" u="none" strike="noStrike" kern="1200" cap="none" spc="0" normalizeH="0" baseline="0" noProof="0">
              <a:ln>
                <a:noFill/>
              </a:ln>
              <a:solidFill>
                <a:srgbClr val="FF0000"/>
              </a:solidFill>
              <a:effectLst/>
              <a:uLnTx/>
              <a:uFillTx/>
              <a:latin typeface="標楷體" panose="03000509000000000000" pitchFamily="65" charset="-120"/>
              <a:ea typeface="標楷體" panose="03000509000000000000" pitchFamily="65" charset="-120"/>
              <a:cs typeface="+mn-cs"/>
            </a:endParaRPr>
          </a:p>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zh-TW" sz="2400" b="1" i="0" u="none" strike="noStrike" kern="1200" cap="none" spc="0" normalizeH="0" baseline="0" noProof="0">
                <a:ln>
                  <a:noFill/>
                </a:ln>
                <a:solidFill>
                  <a:srgbClr val="FF0000"/>
                </a:solidFill>
                <a:effectLst/>
                <a:uLnTx/>
                <a:uFillTx/>
                <a:latin typeface="標楷體" panose="03000509000000000000" pitchFamily="65" charset="-120"/>
                <a:ea typeface="標楷體" panose="03000509000000000000" pitchFamily="65" charset="-120"/>
                <a:cs typeface="+mn-cs"/>
              </a:rPr>
              <a:t>22317~27852</a:t>
            </a:r>
          </a:p>
        </p:txBody>
      </p:sp>
      <p:sp>
        <p:nvSpPr>
          <p:cNvPr id="174085" name="Rectangle 6">
            <a:extLst>
              <a:ext uri="{FF2B5EF4-FFF2-40B4-BE49-F238E27FC236}">
                <a16:creationId xmlns:a16="http://schemas.microsoft.com/office/drawing/2014/main" id="{837C714E-3CC6-439D-9445-14C0C2385FC4}"/>
              </a:ext>
            </a:extLst>
          </p:cNvPr>
          <p:cNvSpPr>
            <a:spLocks noChangeArrowheads="1"/>
          </p:cNvSpPr>
          <p:nvPr/>
        </p:nvSpPr>
        <p:spPr bwMode="auto">
          <a:xfrm>
            <a:off x="5065713" y="549275"/>
            <a:ext cx="1390650" cy="215900"/>
          </a:xfrm>
          <a:prstGeom prst="rect">
            <a:avLst/>
          </a:prstGeom>
          <a:noFill/>
          <a:ln w="38100">
            <a:solidFill>
              <a:srgbClr val="FF0000"/>
            </a:solidFill>
            <a:miter lim="800000"/>
            <a:headEnd/>
            <a:tailEnd/>
          </a:ln>
          <a:effectLst>
            <a:prstShdw prst="shdw17" dist="17961" dir="2700000">
              <a:srgbClr val="990000">
                <a:alpha val="50000"/>
              </a:srgbClr>
            </a:prstShdw>
          </a:effectLst>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新細明體" panose="02020500000000000000" pitchFamily="18" charset="-12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TW" altLang="en-US" sz="1800" b="1" i="0" u="none" strike="noStrike" kern="1200" cap="none" spc="0" normalizeH="0" baseline="0" noProof="0">
              <a:ln>
                <a:noFill/>
              </a:ln>
              <a:solidFill>
                <a:srgbClr val="000000"/>
              </a:solidFill>
              <a:effectLst/>
              <a:uLnTx/>
              <a:uFillTx/>
              <a:latin typeface="Arial" panose="020B0604020202020204" pitchFamily="34" charset="0"/>
              <a:ea typeface="新細明體" pitchFamily="18" charset="-120"/>
              <a:cs typeface="+mn-cs"/>
            </a:endParaRPr>
          </a:p>
        </p:txBody>
      </p:sp>
      <p:sp>
        <p:nvSpPr>
          <p:cNvPr id="6" name="圓角矩形 5">
            <a:extLst>
              <a:ext uri="{FF2B5EF4-FFF2-40B4-BE49-F238E27FC236}">
                <a16:creationId xmlns:a16="http://schemas.microsoft.com/office/drawing/2014/main" id="{36E34BA1-242F-4C50-9ACF-66BD071CA47E}"/>
              </a:ext>
            </a:extLst>
          </p:cNvPr>
          <p:cNvSpPr/>
          <p:nvPr/>
        </p:nvSpPr>
        <p:spPr>
          <a:xfrm>
            <a:off x="5641976" y="3144838"/>
            <a:ext cx="415925" cy="1797050"/>
          </a:xfrm>
          <a:prstGeom prst="roundRect">
            <a:avLst/>
          </a:prstGeom>
          <a:noFill/>
          <a:ln>
            <a:solidFill>
              <a:srgbClr val="0000C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TW" altLang="en-US" sz="1800" b="1" i="0" u="none" strike="noStrike" kern="1200" cap="none" spc="0" normalizeH="0" baseline="0" noProof="0">
              <a:ln>
                <a:noFill/>
              </a:ln>
              <a:solidFill>
                <a:srgbClr val="FFFFFF"/>
              </a:solidFill>
              <a:effectLst/>
              <a:uLnTx/>
              <a:uFillTx/>
              <a:latin typeface="Calibri"/>
              <a:ea typeface="新細明體"/>
              <a:cs typeface="+mn-cs"/>
            </a:endParaRPr>
          </a:p>
        </p:txBody>
      </p:sp>
      <p:sp>
        <p:nvSpPr>
          <p:cNvPr id="7" name="圓角矩形 6">
            <a:extLst>
              <a:ext uri="{FF2B5EF4-FFF2-40B4-BE49-F238E27FC236}">
                <a16:creationId xmlns:a16="http://schemas.microsoft.com/office/drawing/2014/main" id="{D0508C20-DDF1-466A-99E5-E23BBF2F5C5E}"/>
              </a:ext>
            </a:extLst>
          </p:cNvPr>
          <p:cNvSpPr/>
          <p:nvPr/>
        </p:nvSpPr>
        <p:spPr>
          <a:xfrm>
            <a:off x="5629276" y="4941889"/>
            <a:ext cx="415925" cy="287337"/>
          </a:xfrm>
          <a:prstGeom prst="roundRect">
            <a:avLst/>
          </a:prstGeom>
          <a:noFill/>
          <a:ln>
            <a:solidFill>
              <a:srgbClr val="0000C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TW" altLang="en-US" sz="1800" b="1" i="0" u="none" strike="noStrike" kern="1200" cap="none" spc="0" normalizeH="0" baseline="0" noProof="0">
              <a:ln>
                <a:noFill/>
              </a:ln>
              <a:solidFill>
                <a:srgbClr val="FFFFFF"/>
              </a:solidFill>
              <a:effectLst/>
              <a:uLnTx/>
              <a:uFillTx/>
              <a:latin typeface="Calibri"/>
              <a:ea typeface="新細明體"/>
              <a:cs typeface="+mn-cs"/>
            </a:endParaRPr>
          </a:p>
        </p:txBody>
      </p:sp>
      <p:sp>
        <p:nvSpPr>
          <p:cNvPr id="8" name="圓角矩形 7">
            <a:extLst>
              <a:ext uri="{FF2B5EF4-FFF2-40B4-BE49-F238E27FC236}">
                <a16:creationId xmlns:a16="http://schemas.microsoft.com/office/drawing/2014/main" id="{E3CB6C3D-0375-4828-9E18-D63A72AA26C4}"/>
              </a:ext>
            </a:extLst>
          </p:cNvPr>
          <p:cNvSpPr/>
          <p:nvPr/>
        </p:nvSpPr>
        <p:spPr>
          <a:xfrm>
            <a:off x="5629276" y="5254626"/>
            <a:ext cx="415925" cy="1624013"/>
          </a:xfrm>
          <a:prstGeom prst="roundRect">
            <a:avLst/>
          </a:prstGeom>
          <a:noFill/>
          <a:ln>
            <a:solidFill>
              <a:srgbClr val="0000C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TW" altLang="en-US" sz="1800" b="1" i="0" u="none" strike="noStrike" kern="1200" cap="none" spc="0" normalizeH="0" baseline="0" noProof="0">
              <a:ln>
                <a:noFill/>
              </a:ln>
              <a:solidFill>
                <a:srgbClr val="FFFFFF"/>
              </a:solidFill>
              <a:effectLst/>
              <a:uLnTx/>
              <a:uFillTx/>
              <a:latin typeface="Calibri"/>
              <a:ea typeface="新細明體"/>
              <a:cs typeface="+mn-cs"/>
            </a:endParaRPr>
          </a:p>
        </p:txBody>
      </p:sp>
      <p:sp>
        <p:nvSpPr>
          <p:cNvPr id="9" name="圓角矩形 8">
            <a:extLst>
              <a:ext uri="{FF2B5EF4-FFF2-40B4-BE49-F238E27FC236}">
                <a16:creationId xmlns:a16="http://schemas.microsoft.com/office/drawing/2014/main" id="{966742E8-2841-419E-87C3-F28F4685A2BC}"/>
              </a:ext>
            </a:extLst>
          </p:cNvPr>
          <p:cNvSpPr/>
          <p:nvPr/>
        </p:nvSpPr>
        <p:spPr>
          <a:xfrm>
            <a:off x="10155239" y="1628776"/>
            <a:ext cx="414337" cy="1223963"/>
          </a:xfrm>
          <a:prstGeom prst="roundRect">
            <a:avLst/>
          </a:prstGeom>
          <a:noFill/>
          <a:ln>
            <a:solidFill>
              <a:srgbClr val="0000C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TW" altLang="en-US" sz="1800" b="1" i="0" u="none" strike="noStrike" kern="1200" cap="none" spc="0" normalizeH="0" baseline="0" noProof="0">
              <a:ln>
                <a:noFill/>
              </a:ln>
              <a:solidFill>
                <a:srgbClr val="FFFFFF"/>
              </a:solidFill>
              <a:effectLst/>
              <a:uLnTx/>
              <a:uFillTx/>
              <a:latin typeface="Calibri"/>
              <a:ea typeface="新細明體"/>
              <a:cs typeface="+mn-cs"/>
            </a:endParaRPr>
          </a:p>
        </p:txBody>
      </p:sp>
      <p:sp>
        <p:nvSpPr>
          <p:cNvPr id="174090" name="Rectangle 6">
            <a:extLst>
              <a:ext uri="{FF2B5EF4-FFF2-40B4-BE49-F238E27FC236}">
                <a16:creationId xmlns:a16="http://schemas.microsoft.com/office/drawing/2014/main" id="{BE4EA82B-A0AC-4FA0-9C8B-DB359078C2C0}"/>
              </a:ext>
            </a:extLst>
          </p:cNvPr>
          <p:cNvSpPr>
            <a:spLocks noChangeArrowheads="1"/>
          </p:cNvSpPr>
          <p:nvPr/>
        </p:nvSpPr>
        <p:spPr bwMode="auto">
          <a:xfrm>
            <a:off x="6494463" y="549275"/>
            <a:ext cx="1390650" cy="215900"/>
          </a:xfrm>
          <a:prstGeom prst="rect">
            <a:avLst/>
          </a:prstGeom>
          <a:noFill/>
          <a:ln w="38100">
            <a:solidFill>
              <a:srgbClr val="FF0000"/>
            </a:solidFill>
            <a:miter lim="800000"/>
            <a:headEnd/>
            <a:tailEnd/>
          </a:ln>
          <a:effectLst>
            <a:prstShdw prst="shdw17" dist="17961" dir="2700000">
              <a:srgbClr val="990000">
                <a:alpha val="50000"/>
              </a:srgbClr>
            </a:prstShdw>
          </a:effectLst>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新細明體" panose="02020500000000000000" pitchFamily="18" charset="-12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TW" altLang="en-US" sz="1800" b="1" i="0" u="none" strike="noStrike" kern="1200" cap="none" spc="0" normalizeH="0" baseline="0" noProof="0">
              <a:ln>
                <a:noFill/>
              </a:ln>
              <a:solidFill>
                <a:srgbClr val="000000"/>
              </a:solidFill>
              <a:effectLst/>
              <a:uLnTx/>
              <a:uFillTx/>
              <a:latin typeface="Arial" panose="020B0604020202020204" pitchFamily="34" charset="0"/>
              <a:ea typeface="新細明體" pitchFamily="18" charset="-120"/>
              <a:cs typeface="+mn-cs"/>
            </a:endParaRPr>
          </a:p>
        </p:txBody>
      </p:sp>
      <p:sp>
        <p:nvSpPr>
          <p:cNvPr id="3" name="頁尾版面配置區 2">
            <a:extLst>
              <a:ext uri="{FF2B5EF4-FFF2-40B4-BE49-F238E27FC236}">
                <a16:creationId xmlns:a16="http://schemas.microsoft.com/office/drawing/2014/main" id="{B467078C-9181-4D8F-884A-223543FA18DA}"/>
              </a:ext>
            </a:extLst>
          </p:cNvPr>
          <p:cNvSpPr>
            <a:spLocks noGrp="1"/>
          </p:cNvSpPr>
          <p:nvPr>
            <p:ph type="ftr" sz="quarter" idx="4294967295"/>
          </p:nvPr>
        </p:nvSpPr>
        <p:spPr>
          <a:xfrm>
            <a:off x="4648200" y="6356351"/>
            <a:ext cx="2895600" cy="365125"/>
          </a:xfrm>
          <a:prstGeom prst="rect">
            <a:avLst/>
          </a:prstGeom>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altLang="zh-TW" sz="1200" b="0" i="0" u="none" strike="noStrike" kern="1200" cap="none" spc="0" normalizeH="0" baseline="0" noProof="0">
              <a:ln>
                <a:noFill/>
              </a:ln>
              <a:solidFill>
                <a:srgbClr val="898989"/>
              </a:solidFill>
              <a:effectLst/>
              <a:uLnTx/>
              <a:uFillTx/>
              <a:latin typeface="Arial" pitchFamily="34" charset="0"/>
              <a:ea typeface="新細明體" pitchFamily="18" charset="-120"/>
              <a:cs typeface="+mn-cs"/>
            </a:endParaRPr>
          </a:p>
        </p:txBody>
      </p:sp>
    </p:spTree>
    <p:custDataLst>
      <p:tags r:id="rId1"/>
    </p:custDataLst>
    <p:extLst>
      <p:ext uri="{BB962C8B-B14F-4D97-AF65-F5344CB8AC3E}">
        <p14:creationId xmlns:p14="http://schemas.microsoft.com/office/powerpoint/2010/main" val="733167527"/>
      </p:ext>
    </p:extLst>
  </p:cSld>
  <p:clrMapOvr>
    <a:masterClrMapping/>
  </p:clrMapOvr>
  <p:transition/>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7698" name="群組 4"/>
          <p:cNvGrpSpPr>
            <a:grpSpLocks/>
          </p:cNvGrpSpPr>
          <p:nvPr/>
        </p:nvGrpSpPr>
        <p:grpSpPr bwMode="auto">
          <a:xfrm>
            <a:off x="1524000" y="500063"/>
            <a:ext cx="3786188" cy="857250"/>
            <a:chOff x="2389" y="1239"/>
            <a:chExt cx="2315099" cy="1266281"/>
          </a:xfrm>
        </p:grpSpPr>
        <p:sp>
          <p:nvSpPr>
            <p:cNvPr id="6" name="圓角矩形 5"/>
            <p:cNvSpPr/>
            <p:nvPr/>
          </p:nvSpPr>
          <p:spPr>
            <a:xfrm>
              <a:off x="2389" y="1239"/>
              <a:ext cx="2315099" cy="1266281"/>
            </a:xfrm>
            <a:prstGeom prst="roundRect">
              <a:avLst/>
            </a:prstGeom>
            <a:solidFill>
              <a:srgbClr val="0000FF"/>
            </a:solidFill>
          </p:spPr>
          <p:style>
            <a:lnRef idx="2">
              <a:schemeClr val="lt1">
                <a:hueOff val="0"/>
                <a:satOff val="0"/>
                <a:lumOff val="0"/>
                <a:alphaOff val="0"/>
              </a:schemeClr>
            </a:lnRef>
            <a:fillRef idx="1">
              <a:scrgbClr r="0" g="0" b="0"/>
            </a:fillRef>
            <a:effectRef idx="0">
              <a:schemeClr val="accent2">
                <a:hueOff val="0"/>
                <a:satOff val="0"/>
                <a:lumOff val="0"/>
                <a:alphaOff val="0"/>
              </a:schemeClr>
            </a:effectRef>
            <a:fontRef idx="minor">
              <a:schemeClr val="lt1"/>
            </a:fontRef>
          </p:style>
        </p:sp>
        <p:sp>
          <p:nvSpPr>
            <p:cNvPr id="7" name="圓角矩形 4"/>
            <p:cNvSpPr/>
            <p:nvPr/>
          </p:nvSpPr>
          <p:spPr>
            <a:xfrm>
              <a:off x="64513" y="62208"/>
              <a:ext cx="2190851" cy="1144343"/>
            </a:xfrm>
            <a:prstGeom prst="rect">
              <a:avLst/>
            </a:prstGeom>
          </p:spPr>
          <p:style>
            <a:lnRef idx="0">
              <a:scrgbClr r="0" g="0" b="0"/>
            </a:lnRef>
            <a:fillRef idx="0">
              <a:scrgbClr r="0" g="0" b="0"/>
            </a:fillRef>
            <a:effectRef idx="0">
              <a:scrgbClr r="0" g="0" b="0"/>
            </a:effectRef>
            <a:fontRef idx="minor">
              <a:schemeClr val="lt1"/>
            </a:fontRef>
          </p:style>
          <p:txBody>
            <a:bodyPr lIns="137160" tIns="68580" rIns="137160" bIns="68580" spcCol="1270" anchor="ctr"/>
            <a:lstStyle/>
            <a:p>
              <a:pPr marL="0" marR="0" lvl="0" indent="0" algn="ctr" defTabSz="1600200" rtl="0" eaLnBrk="1" fontAlgn="base" latinLnBrk="0" hangingPunct="1">
                <a:lnSpc>
                  <a:spcPct val="90000"/>
                </a:lnSpc>
                <a:spcBef>
                  <a:spcPct val="0"/>
                </a:spcBef>
                <a:spcAft>
                  <a:spcPct val="35000"/>
                </a:spcAft>
                <a:buClrTx/>
                <a:buSzTx/>
                <a:buFontTx/>
                <a:buNone/>
                <a:tabLst/>
                <a:defRPr/>
              </a:pPr>
              <a:r>
                <a:rPr kumimoji="1" lang="zh-TW" altLang="en-US" sz="4000" b="1" i="0" u="none" strike="noStrike" kern="1200" cap="none" spc="0" normalizeH="0" baseline="0" noProof="0" dirty="0">
                  <a:ln>
                    <a:noFill/>
                  </a:ln>
                  <a:solidFill>
                    <a:srgbClr val="FFFFFF"/>
                  </a:solidFill>
                  <a:effectLst/>
                  <a:uLnTx/>
                  <a:uFillTx/>
                  <a:latin typeface="標楷體" pitchFamily="65" charset="-120"/>
                  <a:ea typeface="標楷體" pitchFamily="65" charset="-120"/>
                  <a:cs typeface="+mn-cs"/>
                </a:rPr>
                <a:t>多元學習表現</a:t>
              </a:r>
            </a:p>
          </p:txBody>
        </p:sp>
      </p:grpSp>
      <p:grpSp>
        <p:nvGrpSpPr>
          <p:cNvPr id="157699" name="群組 7"/>
          <p:cNvGrpSpPr>
            <a:grpSpLocks/>
          </p:cNvGrpSpPr>
          <p:nvPr/>
        </p:nvGrpSpPr>
        <p:grpSpPr bwMode="auto">
          <a:xfrm>
            <a:off x="5238751" y="357188"/>
            <a:ext cx="1857375" cy="1071562"/>
            <a:chOff x="2103175" y="-428010"/>
            <a:chExt cx="2040083" cy="1267522"/>
          </a:xfrm>
        </p:grpSpPr>
        <p:sp>
          <p:nvSpPr>
            <p:cNvPr id="9" name="向右箭號 8"/>
            <p:cNvSpPr/>
            <p:nvPr/>
          </p:nvSpPr>
          <p:spPr>
            <a:xfrm>
              <a:off x="2103175" y="-428010"/>
              <a:ext cx="2040083" cy="1267522"/>
            </a:xfrm>
            <a:prstGeom prst="rightArrow">
              <a:avLst>
                <a:gd name="adj1" fmla="val 75000"/>
                <a:gd name="adj2" fmla="val 50000"/>
              </a:avLst>
            </a:prstGeom>
            <a:solidFill>
              <a:srgbClr val="88F2F2">
                <a:alpha val="90000"/>
              </a:srgbClr>
            </a:solidFill>
          </p:spPr>
          <p:style>
            <a:lnRef idx="2">
              <a:schemeClr val="accent2">
                <a:alpha val="90000"/>
                <a:tint val="40000"/>
                <a:hueOff val="0"/>
                <a:satOff val="0"/>
                <a:lumOff val="0"/>
                <a:alphaOff val="0"/>
              </a:schemeClr>
            </a:lnRef>
            <a:fillRef idx="1">
              <a:scrgbClr r="0" g="0" b="0"/>
            </a:fillRef>
            <a:effectRef idx="0">
              <a:schemeClr val="accent2">
                <a:alpha val="90000"/>
                <a:tint val="40000"/>
                <a:hueOff val="0"/>
                <a:satOff val="0"/>
                <a:lumOff val="0"/>
                <a:alphaOff val="0"/>
              </a:schemeClr>
            </a:effectRef>
            <a:fontRef idx="minor">
              <a:schemeClr val="dk1">
                <a:hueOff val="0"/>
                <a:satOff val="0"/>
                <a:lumOff val="0"/>
                <a:alphaOff val="0"/>
              </a:schemeClr>
            </a:fontRef>
          </p:style>
        </p:sp>
        <p:sp>
          <p:nvSpPr>
            <p:cNvPr id="10" name="向右箭號 4"/>
            <p:cNvSpPr/>
            <p:nvPr/>
          </p:nvSpPr>
          <p:spPr>
            <a:xfrm>
              <a:off x="2103175" y="-174506"/>
              <a:ext cx="1757610" cy="784925"/>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lIns="15240" tIns="15240" rIns="15240" bIns="15240" spcCol="1270" anchor="ctr"/>
            <a:lstStyle/>
            <a:p>
              <a:pPr marL="228600" marR="0" lvl="1" indent="-228600" algn="ctr" defTabSz="1066800" rtl="0" eaLnBrk="1" fontAlgn="base" latinLnBrk="0" hangingPunct="1">
                <a:lnSpc>
                  <a:spcPct val="90000"/>
                </a:lnSpc>
                <a:spcBef>
                  <a:spcPct val="0"/>
                </a:spcBef>
                <a:spcAft>
                  <a:spcPct val="15000"/>
                </a:spcAft>
                <a:buClrTx/>
                <a:buSzTx/>
                <a:buFontTx/>
                <a:buChar char="••"/>
                <a:tabLst/>
                <a:defRPr/>
              </a:pPr>
              <a:r>
                <a:rPr kumimoji="1" lang="zh-TW" altLang="en-US" sz="2400" b="1" i="0" u="none" strike="noStrike" kern="1200" cap="none" spc="0" normalizeH="0" baseline="0" noProof="0" dirty="0">
                  <a:ln>
                    <a:noFill/>
                  </a:ln>
                  <a:solidFill>
                    <a:srgbClr val="17375E"/>
                  </a:solidFill>
                  <a:effectLst/>
                  <a:uLnTx/>
                  <a:uFillTx/>
                  <a:latin typeface="標楷體" pitchFamily="65" charset="-120"/>
                  <a:ea typeface="標楷體" pitchFamily="65" charset="-120"/>
                  <a:cs typeface="+mn-cs"/>
                </a:rPr>
                <a:t>採計</a:t>
              </a:r>
              <a:r>
                <a:rPr kumimoji="1" lang="en-US" altLang="zh-TW" sz="2400" b="1" i="0" u="none" strike="noStrike" kern="1200" cap="none" spc="0" normalizeH="0" baseline="0" noProof="0" dirty="0">
                  <a:ln>
                    <a:noFill/>
                  </a:ln>
                  <a:solidFill>
                    <a:srgbClr val="17375E"/>
                  </a:solidFill>
                  <a:effectLst/>
                  <a:uLnTx/>
                  <a:uFillTx/>
                  <a:latin typeface="標楷體" pitchFamily="65" charset="-120"/>
                  <a:ea typeface="標楷體" pitchFamily="65" charset="-120"/>
                  <a:cs typeface="+mn-cs"/>
                </a:rPr>
                <a:t>35</a:t>
              </a:r>
              <a:r>
                <a:rPr kumimoji="1" lang="zh-TW" altLang="en-US" sz="2400" b="1" i="0" u="none" strike="noStrike" kern="1200" cap="none" spc="0" normalizeH="0" baseline="0" noProof="0" dirty="0">
                  <a:ln>
                    <a:noFill/>
                  </a:ln>
                  <a:solidFill>
                    <a:srgbClr val="17375E"/>
                  </a:solidFill>
                  <a:effectLst/>
                  <a:uLnTx/>
                  <a:uFillTx/>
                  <a:latin typeface="標楷體" pitchFamily="65" charset="-120"/>
                  <a:ea typeface="標楷體" pitchFamily="65" charset="-120"/>
                  <a:cs typeface="+mn-cs"/>
                </a:rPr>
                <a:t>分</a:t>
              </a:r>
              <a:endParaRPr kumimoji="1" lang="en-US" altLang="zh-TW" sz="2400" b="1" i="0" u="none" strike="noStrike" kern="1200" cap="none" spc="0" normalizeH="0" baseline="0" noProof="0" dirty="0">
                <a:ln>
                  <a:noFill/>
                </a:ln>
                <a:solidFill>
                  <a:srgbClr val="17375E"/>
                </a:solidFill>
                <a:effectLst/>
                <a:uLnTx/>
                <a:uFillTx/>
                <a:latin typeface="標楷體" pitchFamily="65" charset="-120"/>
                <a:ea typeface="標楷體" pitchFamily="65" charset="-120"/>
                <a:cs typeface="+mn-cs"/>
              </a:endParaRPr>
            </a:p>
            <a:p>
              <a:pPr marL="228600" marR="0" lvl="1" indent="-228600" algn="ctr" defTabSz="1066800" rtl="0" eaLnBrk="1" fontAlgn="base" latinLnBrk="0" hangingPunct="1">
                <a:lnSpc>
                  <a:spcPct val="90000"/>
                </a:lnSpc>
                <a:spcBef>
                  <a:spcPct val="0"/>
                </a:spcBef>
                <a:spcAft>
                  <a:spcPct val="15000"/>
                </a:spcAft>
                <a:buClrTx/>
                <a:buSzTx/>
                <a:buFontTx/>
                <a:buChar char="••"/>
                <a:tabLst/>
                <a:defRPr/>
              </a:pPr>
              <a:r>
                <a:rPr kumimoji="1" lang="zh-TW" altLang="en-US" sz="2400" b="1" i="0" u="none" strike="noStrike" kern="1200" cap="none" spc="0" normalizeH="0" baseline="0" noProof="0" dirty="0">
                  <a:ln>
                    <a:noFill/>
                  </a:ln>
                  <a:solidFill>
                    <a:srgbClr val="17375E"/>
                  </a:solidFill>
                  <a:effectLst/>
                  <a:uLnTx/>
                  <a:uFillTx/>
                  <a:latin typeface="標楷體" pitchFamily="65" charset="-120"/>
                  <a:ea typeface="標楷體" pitchFamily="65" charset="-120"/>
                  <a:cs typeface="+mn-cs"/>
                </a:rPr>
                <a:t>總分</a:t>
              </a:r>
              <a:r>
                <a:rPr kumimoji="1" lang="en-US" altLang="zh-TW" sz="2400" b="1" i="0" u="none" strike="noStrike" kern="1200" cap="none" spc="0" normalizeH="0" baseline="0" noProof="0" dirty="0">
                  <a:ln>
                    <a:noFill/>
                  </a:ln>
                  <a:solidFill>
                    <a:srgbClr val="17375E"/>
                  </a:solidFill>
                  <a:effectLst/>
                  <a:uLnTx/>
                  <a:uFillTx/>
                  <a:latin typeface="標楷體" pitchFamily="65" charset="-120"/>
                  <a:ea typeface="標楷體" pitchFamily="65" charset="-120"/>
                  <a:cs typeface="+mn-cs"/>
                </a:rPr>
                <a:t>42</a:t>
              </a:r>
              <a:r>
                <a:rPr kumimoji="1" lang="zh-TW" altLang="en-US" sz="2400" b="1" i="0" u="none" strike="noStrike" kern="1200" cap="none" spc="0" normalizeH="0" baseline="0" noProof="0" dirty="0">
                  <a:ln>
                    <a:noFill/>
                  </a:ln>
                  <a:solidFill>
                    <a:srgbClr val="17375E"/>
                  </a:solidFill>
                  <a:effectLst/>
                  <a:uLnTx/>
                  <a:uFillTx/>
                  <a:latin typeface="標楷體" pitchFamily="65" charset="-120"/>
                  <a:ea typeface="標楷體" pitchFamily="65" charset="-120"/>
                  <a:cs typeface="+mn-cs"/>
                </a:rPr>
                <a:t>分</a:t>
              </a:r>
            </a:p>
          </p:txBody>
        </p:sp>
      </p:grpSp>
      <p:sp>
        <p:nvSpPr>
          <p:cNvPr id="11" name="文字方塊 10"/>
          <p:cNvSpPr txBox="1"/>
          <p:nvPr/>
        </p:nvSpPr>
        <p:spPr>
          <a:xfrm>
            <a:off x="7024694" y="571481"/>
            <a:ext cx="3214710" cy="646331"/>
          </a:xfrm>
          <a:prstGeom prst="rect">
            <a:avLst/>
          </a:prstGeom>
          <a:ln/>
          <a:scene3d>
            <a:camera prst="orthographicFront"/>
            <a:lightRig rig="threePt" dir="t"/>
          </a:scene3d>
          <a:sp3d>
            <a:bevelT prst="convex"/>
          </a:sp3d>
        </p:spPr>
        <p:style>
          <a:lnRef idx="1">
            <a:schemeClr val="accent2"/>
          </a:lnRef>
          <a:fillRef idx="2">
            <a:schemeClr val="accent2"/>
          </a:fillRef>
          <a:effectRef idx="1">
            <a:schemeClr val="accent2"/>
          </a:effectRef>
          <a:fontRef idx="minor">
            <a:schemeClr val="dk1"/>
          </a:fontRef>
        </p:style>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3600" b="1" i="0" u="none" strike="noStrike" kern="1200" cap="none" spc="0" normalizeH="0" baseline="0" noProof="0" dirty="0">
                <a:ln>
                  <a:noFill/>
                </a:ln>
                <a:solidFill>
                  <a:srgbClr val="000090"/>
                </a:solidFill>
                <a:effectLst/>
                <a:uLnTx/>
                <a:uFillTx/>
                <a:latin typeface="標楷體" pitchFamily="65" charset="-120"/>
                <a:ea typeface="標楷體" pitchFamily="65" charset="-120"/>
                <a:cs typeface="+mn-cs"/>
              </a:rPr>
              <a:t>才藝表現：</a:t>
            </a:r>
            <a:r>
              <a:rPr kumimoji="0" lang="en-US" altLang="zh-TW" sz="3600" b="1" i="0" u="none" strike="noStrike" kern="1200" cap="none" spc="0" normalizeH="0" baseline="0" noProof="0" dirty="0">
                <a:ln>
                  <a:noFill/>
                </a:ln>
                <a:solidFill>
                  <a:srgbClr val="000090"/>
                </a:solidFill>
                <a:effectLst/>
                <a:uLnTx/>
                <a:uFillTx/>
                <a:latin typeface="標楷體" pitchFamily="65" charset="-120"/>
                <a:ea typeface="標楷體" pitchFamily="65" charset="-120"/>
                <a:cs typeface="+mn-cs"/>
              </a:rPr>
              <a:t>5</a:t>
            </a:r>
            <a:r>
              <a:rPr kumimoji="0" lang="zh-TW" altLang="en-US" sz="3600" b="1" i="0" u="none" strike="noStrike" kern="1200" cap="none" spc="0" normalizeH="0" baseline="0" noProof="0" dirty="0">
                <a:ln>
                  <a:noFill/>
                </a:ln>
                <a:solidFill>
                  <a:srgbClr val="000090"/>
                </a:solidFill>
                <a:effectLst/>
                <a:uLnTx/>
                <a:uFillTx/>
                <a:latin typeface="標楷體" pitchFamily="65" charset="-120"/>
                <a:ea typeface="標楷體" pitchFamily="65" charset="-120"/>
                <a:cs typeface="+mn-cs"/>
              </a:rPr>
              <a:t>分</a:t>
            </a:r>
            <a:endParaRPr kumimoji="0" lang="en-US" altLang="zh-TW" sz="3600" b="1" i="0" u="none" strike="noStrike" kern="1200" cap="none" spc="0" normalizeH="0" baseline="0" noProof="0" dirty="0">
              <a:ln>
                <a:noFill/>
              </a:ln>
              <a:solidFill>
                <a:srgbClr val="000090"/>
              </a:solidFill>
              <a:effectLst/>
              <a:uLnTx/>
              <a:uFillTx/>
              <a:latin typeface="標楷體" pitchFamily="65" charset="-120"/>
              <a:ea typeface="標楷體" pitchFamily="65" charset="-120"/>
              <a:cs typeface="+mn-cs"/>
            </a:endParaRPr>
          </a:p>
        </p:txBody>
      </p:sp>
      <p:sp>
        <p:nvSpPr>
          <p:cNvPr id="157703" name="Text Box 12"/>
          <p:cNvSpPr txBox="1">
            <a:spLocks noChangeArrowheads="1"/>
          </p:cNvSpPr>
          <p:nvPr/>
        </p:nvSpPr>
        <p:spPr bwMode="auto">
          <a:xfrm>
            <a:off x="1666876" y="1857375"/>
            <a:ext cx="9325668" cy="3443288"/>
          </a:xfrm>
          <a:prstGeom prst="rect">
            <a:avLst/>
          </a:prstGeom>
          <a:noFill/>
          <a:ln w="9525" algn="ctr">
            <a:noFill/>
            <a:miter lim="800000"/>
            <a:headEnd/>
            <a:tailEnd/>
          </a:ln>
          <a:effectLst>
            <a:prstShdw prst="shdw17" dist="17961" dir="2700000">
              <a:srgbClr val="995C1F"/>
            </a:prstShdw>
          </a:effectLst>
        </p:spPr>
        <p:txBody>
          <a:bodyPr wrap="square" lIns="90000" tIns="46800" rIns="90000" bIns="46800">
            <a:spAutoFit/>
          </a:bodyPr>
          <a:lstStyle/>
          <a:p>
            <a:pPr marL="0" marR="0" lvl="0" indent="0" algn="l" defTabSz="914400" rtl="0" eaLnBrk="0" fontAlgn="base" latinLnBrk="0" hangingPunct="0">
              <a:lnSpc>
                <a:spcPct val="100000"/>
              </a:lnSpc>
              <a:spcBef>
                <a:spcPct val="20000"/>
              </a:spcBef>
              <a:spcAft>
                <a:spcPct val="0"/>
              </a:spcAft>
              <a:buClrTx/>
              <a:buSzTx/>
              <a:buFontTx/>
              <a:buNone/>
              <a:tabLst/>
              <a:defRPr/>
            </a:pPr>
            <a:r>
              <a:rPr kumimoji="1" lang="zh-TW" altLang="en-US" sz="3200" b="1" i="0" u="none" strike="noStrike" kern="1200" cap="none" spc="0" normalizeH="0" baseline="0" noProof="0" dirty="0">
                <a:ln>
                  <a:noFill/>
                </a:ln>
                <a:solidFill>
                  <a:srgbClr val="000000"/>
                </a:solidFill>
                <a:effectLst/>
                <a:uLnTx/>
                <a:uFillTx/>
                <a:latin typeface="標楷體" pitchFamily="65" charset="-120"/>
                <a:ea typeface="標楷體" pitchFamily="65" charset="-120"/>
                <a:cs typeface="+mn-cs"/>
              </a:rPr>
              <a:t>限</a:t>
            </a:r>
            <a:r>
              <a:rPr kumimoji="1" lang="zh-TW" altLang="en-US" sz="3200" b="1" i="0" u="none" strike="noStrike" kern="1200" cap="none" spc="0" normalizeH="0" baseline="0" noProof="0" dirty="0">
                <a:ln>
                  <a:noFill/>
                </a:ln>
                <a:solidFill>
                  <a:srgbClr val="FF0000"/>
                </a:solidFill>
                <a:effectLst/>
                <a:uLnTx/>
                <a:uFillTx/>
                <a:latin typeface="標楷體" pitchFamily="65" charset="-120"/>
                <a:ea typeface="標楷體" pitchFamily="65" charset="-120"/>
                <a:cs typeface="+mn-cs"/>
              </a:rPr>
              <a:t>中央部會</a:t>
            </a:r>
            <a:r>
              <a:rPr kumimoji="1" lang="zh-TW" altLang="en-US" sz="3200" b="1" i="0" u="none" strike="noStrike" kern="1200" cap="none" spc="0" normalizeH="0" baseline="0" noProof="0" dirty="0">
                <a:ln>
                  <a:noFill/>
                </a:ln>
                <a:solidFill>
                  <a:srgbClr val="000000"/>
                </a:solidFill>
                <a:effectLst/>
                <a:uLnTx/>
                <a:uFillTx/>
                <a:latin typeface="標楷體" pitchFamily="65" charset="-120"/>
                <a:ea typeface="標楷體" pitchFamily="65" charset="-120"/>
                <a:cs typeface="+mn-cs"/>
              </a:rPr>
              <a:t>、</a:t>
            </a:r>
            <a:r>
              <a:rPr kumimoji="1" lang="zh-TW" altLang="en-US" sz="3200" b="1" i="0" u="none" strike="noStrike" kern="1200" cap="none" spc="0" normalizeH="0" baseline="0" noProof="0" dirty="0">
                <a:ln>
                  <a:noFill/>
                </a:ln>
                <a:solidFill>
                  <a:srgbClr val="FF0000"/>
                </a:solidFill>
                <a:effectLst/>
                <a:uLnTx/>
                <a:uFillTx/>
                <a:latin typeface="標楷體" pitchFamily="65" charset="-120"/>
                <a:ea typeface="標楷體" pitchFamily="65" charset="-120"/>
                <a:cs typeface="+mn-cs"/>
              </a:rPr>
              <a:t>教育主管機關</a:t>
            </a:r>
            <a:r>
              <a:rPr kumimoji="1" lang="zh-TW" altLang="en-US" sz="3200" b="1" i="0" u="none" strike="noStrike" kern="1200" cap="none" spc="0" normalizeH="0" baseline="0" noProof="0" dirty="0">
                <a:ln>
                  <a:noFill/>
                </a:ln>
                <a:solidFill>
                  <a:srgbClr val="000000"/>
                </a:solidFill>
                <a:effectLst/>
                <a:uLnTx/>
                <a:uFillTx/>
                <a:latin typeface="標楷體" pitchFamily="65" charset="-120"/>
                <a:ea typeface="標楷體" pitchFamily="65" charset="-120"/>
                <a:cs typeface="+mn-cs"/>
              </a:rPr>
              <a:t>主辦或委託辦理者。</a:t>
            </a:r>
            <a:endParaRPr kumimoji="1" lang="en-US" altLang="zh-TW" sz="3200" b="1" i="0" u="none" strike="noStrike" kern="1200" cap="none" spc="0" normalizeH="0" baseline="0" noProof="0" dirty="0">
              <a:ln>
                <a:noFill/>
              </a:ln>
              <a:solidFill>
                <a:srgbClr val="000000"/>
              </a:solidFill>
              <a:effectLst/>
              <a:uLnTx/>
              <a:uFillTx/>
              <a:latin typeface="標楷體" pitchFamily="65" charset="-120"/>
              <a:ea typeface="標楷體" pitchFamily="65" charset="-120"/>
              <a:cs typeface="+mn-cs"/>
            </a:endParaRPr>
          </a:p>
          <a:p>
            <a:pPr marL="0" marR="0" lvl="0" indent="0" algn="l" defTabSz="914400" rtl="0" eaLnBrk="0" fontAlgn="base" latinLnBrk="0" hangingPunct="0">
              <a:lnSpc>
                <a:spcPct val="100000"/>
              </a:lnSpc>
              <a:spcBef>
                <a:spcPct val="20000"/>
              </a:spcBef>
              <a:spcAft>
                <a:spcPct val="0"/>
              </a:spcAft>
              <a:buClrTx/>
              <a:buSzTx/>
              <a:buFontTx/>
              <a:buNone/>
              <a:tabLst/>
              <a:defRPr/>
            </a:pPr>
            <a:endParaRPr kumimoji="1" lang="en-US" altLang="zh-TW" sz="3200" b="1" i="0" u="none" strike="noStrike" kern="1200" cap="none" spc="0" normalizeH="0" baseline="0" noProof="0" dirty="0">
              <a:ln>
                <a:noFill/>
              </a:ln>
              <a:solidFill>
                <a:srgbClr val="000000"/>
              </a:solidFill>
              <a:effectLst/>
              <a:uLnTx/>
              <a:uFillTx/>
              <a:latin typeface="標楷體" pitchFamily="65" charset="-120"/>
              <a:ea typeface="標楷體" pitchFamily="65" charset="-120"/>
              <a:cs typeface="+mn-cs"/>
            </a:endParaRPr>
          </a:p>
          <a:p>
            <a:pPr marL="0" marR="0" lvl="0" indent="0" algn="l" defTabSz="914400" rtl="0" eaLnBrk="0" fontAlgn="base" latinLnBrk="0" hangingPunct="0">
              <a:lnSpc>
                <a:spcPct val="100000"/>
              </a:lnSpc>
              <a:spcBef>
                <a:spcPct val="20000"/>
              </a:spcBef>
              <a:spcAft>
                <a:spcPct val="0"/>
              </a:spcAft>
              <a:buClrTx/>
              <a:buSzTx/>
              <a:buFontTx/>
              <a:buNone/>
              <a:tabLst/>
              <a:defRPr/>
            </a:pPr>
            <a:r>
              <a:rPr kumimoji="1" lang="zh-TW" altLang="en-US" sz="3200" b="1" i="0" u="none" strike="noStrike" kern="1200" cap="none" spc="0" normalizeH="0" baseline="0" noProof="0" dirty="0">
                <a:ln>
                  <a:noFill/>
                </a:ln>
                <a:solidFill>
                  <a:srgbClr val="000000"/>
                </a:solidFill>
                <a:effectLst/>
                <a:uLnTx/>
                <a:uFillTx/>
                <a:latin typeface="標楷體" pitchFamily="65" charset="-120"/>
                <a:ea typeface="標楷體" pitchFamily="65" charset="-120"/>
                <a:cs typeface="+mn-cs"/>
              </a:rPr>
              <a:t>同</a:t>
            </a:r>
            <a:r>
              <a:rPr kumimoji="1" lang="en-US" altLang="zh-TW" sz="3200" b="1" i="0" u="none" strike="noStrike" kern="1200" cap="none" spc="0" normalizeH="0" baseline="0" noProof="0" dirty="0">
                <a:ln>
                  <a:noFill/>
                </a:ln>
                <a:solidFill>
                  <a:srgbClr val="000000"/>
                </a:solidFill>
                <a:effectLst/>
                <a:uLnTx/>
                <a:uFillTx/>
                <a:latin typeface="標楷體" pitchFamily="65" charset="-120"/>
                <a:ea typeface="標楷體" pitchFamily="65" charset="-120"/>
                <a:cs typeface="+mn-cs"/>
              </a:rPr>
              <a:t>(</a:t>
            </a:r>
            <a:r>
              <a:rPr kumimoji="1" lang="zh-TW" altLang="en-US" sz="3200" b="1" i="0" u="none" strike="noStrike" kern="1200" cap="none" spc="0" normalizeH="0" baseline="0" noProof="0" dirty="0">
                <a:ln>
                  <a:noFill/>
                </a:ln>
                <a:solidFill>
                  <a:srgbClr val="000000"/>
                </a:solidFill>
                <a:effectLst/>
                <a:uLnTx/>
                <a:uFillTx/>
                <a:latin typeface="標楷體" pitchFamily="65" charset="-120"/>
                <a:ea typeface="標楷體" pitchFamily="65" charset="-120"/>
                <a:cs typeface="+mn-cs"/>
              </a:rPr>
              <a:t>學</a:t>
            </a:r>
            <a:r>
              <a:rPr kumimoji="1" lang="en-US" altLang="zh-TW" sz="3200" b="1" i="0" u="none" strike="noStrike" kern="1200" cap="none" spc="0" normalizeH="0" baseline="0" noProof="0" dirty="0">
                <a:ln>
                  <a:noFill/>
                </a:ln>
                <a:solidFill>
                  <a:srgbClr val="000000"/>
                </a:solidFill>
                <a:effectLst/>
                <a:uLnTx/>
                <a:uFillTx/>
                <a:latin typeface="標楷體" pitchFamily="65" charset="-120"/>
                <a:ea typeface="標楷體" pitchFamily="65" charset="-120"/>
                <a:cs typeface="+mn-cs"/>
              </a:rPr>
              <a:t>)</a:t>
            </a:r>
            <a:r>
              <a:rPr kumimoji="1" lang="zh-TW" altLang="en-US" sz="3200" b="1" i="0" u="none" strike="noStrike" kern="1200" cap="none" spc="0" normalizeH="0" baseline="0" noProof="0" dirty="0">
                <a:ln>
                  <a:noFill/>
                </a:ln>
                <a:solidFill>
                  <a:srgbClr val="000000"/>
                </a:solidFill>
                <a:effectLst/>
                <a:uLnTx/>
                <a:uFillTx/>
                <a:latin typeface="標楷體" pitchFamily="65" charset="-120"/>
                <a:ea typeface="標楷體" pitchFamily="65" charset="-120"/>
                <a:cs typeface="+mn-cs"/>
              </a:rPr>
              <a:t>年度同項比賽擇優</a:t>
            </a:r>
            <a:r>
              <a:rPr kumimoji="1" lang="en-US" altLang="zh-TW" sz="3200" b="1" i="0" u="none" strike="noStrike" kern="1200" cap="none" spc="0" normalizeH="0" baseline="0" noProof="0" dirty="0">
                <a:ln>
                  <a:noFill/>
                </a:ln>
                <a:solidFill>
                  <a:srgbClr val="000000"/>
                </a:solidFill>
                <a:effectLst/>
                <a:uLnTx/>
                <a:uFillTx/>
                <a:latin typeface="標楷體" pitchFamily="65" charset="-120"/>
                <a:ea typeface="標楷體" pitchFamily="65" charset="-120"/>
                <a:cs typeface="+mn-cs"/>
              </a:rPr>
              <a:t>1</a:t>
            </a:r>
            <a:r>
              <a:rPr kumimoji="1" lang="zh-TW" altLang="en-US" sz="3200" b="1" i="0" u="none" strike="noStrike" kern="1200" cap="none" spc="0" normalizeH="0" baseline="0" noProof="0" dirty="0">
                <a:ln>
                  <a:noFill/>
                </a:ln>
                <a:solidFill>
                  <a:srgbClr val="000000"/>
                </a:solidFill>
                <a:effectLst/>
                <a:uLnTx/>
                <a:uFillTx/>
                <a:latin typeface="標楷體" pitchFamily="65" charset="-120"/>
                <a:ea typeface="標楷體" pitchFamily="65" charset="-120"/>
                <a:cs typeface="+mn-cs"/>
              </a:rPr>
              <a:t>次採計；</a:t>
            </a:r>
            <a:br>
              <a:rPr kumimoji="1" lang="en-US" altLang="zh-TW" sz="3200" b="1" i="0" u="none" strike="noStrike" kern="1200" cap="none" spc="0" normalizeH="0" baseline="0" noProof="0" dirty="0">
                <a:ln>
                  <a:noFill/>
                </a:ln>
                <a:solidFill>
                  <a:srgbClr val="000000"/>
                </a:solidFill>
                <a:effectLst/>
                <a:uLnTx/>
                <a:uFillTx/>
                <a:latin typeface="標楷體" pitchFamily="65" charset="-120"/>
                <a:ea typeface="標楷體" pitchFamily="65" charset="-120"/>
                <a:cs typeface="+mn-cs"/>
              </a:rPr>
            </a:br>
            <a:r>
              <a:rPr kumimoji="1" lang="zh-TW" altLang="en-US" sz="3200" b="1" i="0" u="none" strike="noStrike" kern="1200" cap="none" spc="0" normalizeH="0" baseline="0" noProof="0" dirty="0">
                <a:ln>
                  <a:noFill/>
                </a:ln>
                <a:solidFill>
                  <a:srgbClr val="000000"/>
                </a:solidFill>
                <a:effectLst/>
                <a:uLnTx/>
                <a:uFillTx/>
                <a:latin typeface="標楷體" pitchFamily="65" charset="-120"/>
                <a:ea typeface="標楷體" pitchFamily="65" charset="-120"/>
                <a:cs typeface="+mn-cs"/>
              </a:rPr>
              <a:t>同一事蹟、同一獎項不得重複採記積分。</a:t>
            </a:r>
            <a:endParaRPr kumimoji="1" lang="en-US" altLang="zh-TW" sz="3200" b="1" i="0" u="none" strike="noStrike" kern="1200" cap="none" spc="0" normalizeH="0" baseline="0" noProof="0" dirty="0">
              <a:ln>
                <a:noFill/>
              </a:ln>
              <a:solidFill>
                <a:srgbClr val="000000"/>
              </a:solidFill>
              <a:effectLst/>
              <a:uLnTx/>
              <a:uFillTx/>
              <a:latin typeface="標楷體" pitchFamily="65" charset="-120"/>
              <a:ea typeface="標楷體" pitchFamily="65" charset="-120"/>
              <a:cs typeface="+mn-cs"/>
            </a:endParaRPr>
          </a:p>
          <a:p>
            <a:pPr marL="0" marR="0" lvl="0" indent="0" algn="l" defTabSz="914400" rtl="0" eaLnBrk="0" fontAlgn="base" latinLnBrk="0" hangingPunct="0">
              <a:lnSpc>
                <a:spcPct val="100000"/>
              </a:lnSpc>
              <a:spcBef>
                <a:spcPct val="20000"/>
              </a:spcBef>
              <a:spcAft>
                <a:spcPct val="0"/>
              </a:spcAft>
              <a:buClrTx/>
              <a:buSzTx/>
              <a:buFontTx/>
              <a:buNone/>
              <a:tabLst/>
              <a:defRPr/>
            </a:pPr>
            <a:endParaRPr kumimoji="1" lang="zh-TW" altLang="en-US" sz="3200" b="1" i="0" u="none" strike="noStrike" kern="1200" cap="none" spc="0" normalizeH="0" baseline="0" noProof="0" dirty="0">
              <a:ln>
                <a:noFill/>
              </a:ln>
              <a:solidFill>
                <a:srgbClr val="000000"/>
              </a:solidFill>
              <a:effectLst/>
              <a:uLnTx/>
              <a:uFillTx/>
              <a:latin typeface="標楷體" pitchFamily="65" charset="-120"/>
              <a:ea typeface="標楷體" pitchFamily="65" charset="-120"/>
              <a:cs typeface="+mn-cs"/>
            </a:endParaRPr>
          </a:p>
          <a:p>
            <a:pPr marL="0" marR="0" lvl="0" indent="0" algn="l" defTabSz="914400" rtl="0" eaLnBrk="0" fontAlgn="base" latinLnBrk="0" hangingPunct="0">
              <a:lnSpc>
                <a:spcPct val="100000"/>
              </a:lnSpc>
              <a:spcBef>
                <a:spcPct val="20000"/>
              </a:spcBef>
              <a:spcAft>
                <a:spcPct val="0"/>
              </a:spcAft>
              <a:buClrTx/>
              <a:buSzTx/>
              <a:buFontTx/>
              <a:buNone/>
              <a:tabLst/>
              <a:defRPr/>
            </a:pPr>
            <a:r>
              <a:rPr kumimoji="1" lang="zh-TW" altLang="en-US" sz="3200" b="1" i="0" u="none" strike="noStrike" kern="1200" cap="none" spc="0" normalizeH="0" baseline="0" noProof="0" dirty="0">
                <a:ln>
                  <a:noFill/>
                </a:ln>
                <a:solidFill>
                  <a:srgbClr val="000000"/>
                </a:solidFill>
                <a:effectLst/>
                <a:uLnTx/>
                <a:uFillTx/>
                <a:latin typeface="標楷體" pitchFamily="65" charset="-120"/>
                <a:ea typeface="標楷體" pitchFamily="65" charset="-120"/>
                <a:cs typeface="+mn-cs"/>
              </a:rPr>
              <a:t>團體賽：依個人賽積分折半計算。</a:t>
            </a:r>
          </a:p>
        </p:txBody>
      </p:sp>
    </p:spTree>
    <p:custDataLst>
      <p:tags r:id="rId1"/>
    </p:custDataLst>
    <p:extLst>
      <p:ext uri="{BB962C8B-B14F-4D97-AF65-F5344CB8AC3E}">
        <p14:creationId xmlns:p14="http://schemas.microsoft.com/office/powerpoint/2010/main" val="1219639446"/>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8178" name="群組 4">
            <a:extLst>
              <a:ext uri="{FF2B5EF4-FFF2-40B4-BE49-F238E27FC236}">
                <a16:creationId xmlns:a16="http://schemas.microsoft.com/office/drawing/2014/main" id="{A2F150C0-7C7A-4819-B93D-F1AAF5473F2D}"/>
              </a:ext>
            </a:extLst>
          </p:cNvPr>
          <p:cNvGrpSpPr>
            <a:grpSpLocks/>
          </p:cNvGrpSpPr>
          <p:nvPr/>
        </p:nvGrpSpPr>
        <p:grpSpPr bwMode="auto">
          <a:xfrm>
            <a:off x="1524000" y="500063"/>
            <a:ext cx="3786188" cy="857250"/>
            <a:chOff x="2389" y="1239"/>
            <a:chExt cx="2315099" cy="1266281"/>
          </a:xfrm>
        </p:grpSpPr>
        <p:sp>
          <p:nvSpPr>
            <p:cNvPr id="6" name="圓角矩形 5">
              <a:extLst>
                <a:ext uri="{FF2B5EF4-FFF2-40B4-BE49-F238E27FC236}">
                  <a16:creationId xmlns:a16="http://schemas.microsoft.com/office/drawing/2014/main" id="{7FA06A21-16C6-4478-A7FF-F29B22318460}"/>
                </a:ext>
              </a:extLst>
            </p:cNvPr>
            <p:cNvSpPr/>
            <p:nvPr/>
          </p:nvSpPr>
          <p:spPr>
            <a:xfrm>
              <a:off x="2389" y="1239"/>
              <a:ext cx="2315099" cy="1266281"/>
            </a:xfrm>
            <a:prstGeom prst="roundRect">
              <a:avLst/>
            </a:prstGeom>
            <a:solidFill>
              <a:srgbClr val="0000FF"/>
            </a:solidFill>
          </p:spPr>
          <p:style>
            <a:lnRef idx="2">
              <a:schemeClr val="lt1">
                <a:hueOff val="0"/>
                <a:satOff val="0"/>
                <a:lumOff val="0"/>
                <a:alphaOff val="0"/>
              </a:schemeClr>
            </a:lnRef>
            <a:fillRef idx="1">
              <a:scrgbClr r="0" g="0" b="0"/>
            </a:fillRef>
            <a:effectRef idx="0">
              <a:schemeClr val="accent2">
                <a:hueOff val="0"/>
                <a:satOff val="0"/>
                <a:lumOff val="0"/>
                <a:alphaOff val="0"/>
              </a:schemeClr>
            </a:effectRef>
            <a:fontRef idx="minor">
              <a:schemeClr val="lt1"/>
            </a:fontRef>
          </p:style>
        </p:sp>
        <p:sp>
          <p:nvSpPr>
            <p:cNvPr id="7" name="圓角矩形 4">
              <a:extLst>
                <a:ext uri="{FF2B5EF4-FFF2-40B4-BE49-F238E27FC236}">
                  <a16:creationId xmlns:a16="http://schemas.microsoft.com/office/drawing/2014/main" id="{4A1446E5-ED18-4FD5-AAB5-9DD28B05A9E2}"/>
                </a:ext>
              </a:extLst>
            </p:cNvPr>
            <p:cNvSpPr/>
            <p:nvPr/>
          </p:nvSpPr>
          <p:spPr>
            <a:xfrm>
              <a:off x="64513" y="62208"/>
              <a:ext cx="2190851" cy="1144343"/>
            </a:xfrm>
            <a:prstGeom prst="rect">
              <a:avLst/>
            </a:prstGeom>
          </p:spPr>
          <p:style>
            <a:lnRef idx="0">
              <a:scrgbClr r="0" g="0" b="0"/>
            </a:lnRef>
            <a:fillRef idx="0">
              <a:scrgbClr r="0" g="0" b="0"/>
            </a:fillRef>
            <a:effectRef idx="0">
              <a:scrgbClr r="0" g="0" b="0"/>
            </a:effectRef>
            <a:fontRef idx="minor">
              <a:schemeClr val="lt1"/>
            </a:fontRef>
          </p:style>
          <p:txBody>
            <a:bodyPr lIns="137160" tIns="68580" rIns="137160" bIns="68580" spcCol="1270" anchor="ctr"/>
            <a:lstStyle/>
            <a:p>
              <a:pPr marL="0" marR="0" lvl="0" indent="0" algn="ctr" defTabSz="1600200" rtl="0" eaLnBrk="1" fontAlgn="base" latinLnBrk="0" hangingPunct="1">
                <a:lnSpc>
                  <a:spcPct val="90000"/>
                </a:lnSpc>
                <a:spcBef>
                  <a:spcPct val="0"/>
                </a:spcBef>
                <a:spcAft>
                  <a:spcPct val="35000"/>
                </a:spcAft>
                <a:buClrTx/>
                <a:buSzTx/>
                <a:buFontTx/>
                <a:buNone/>
                <a:tabLst/>
                <a:defRPr/>
              </a:pPr>
              <a:r>
                <a:rPr kumimoji="1" lang="zh-TW" altLang="en-US" sz="4000" b="1" i="0" u="none" strike="noStrike" kern="1200" cap="none" spc="0" normalizeH="0" baseline="0" noProof="0" dirty="0">
                  <a:ln>
                    <a:noFill/>
                  </a:ln>
                  <a:solidFill>
                    <a:srgbClr val="FFFFFF"/>
                  </a:solidFill>
                  <a:effectLst/>
                  <a:uLnTx/>
                  <a:uFillTx/>
                  <a:latin typeface="標楷體" pitchFamily="65" charset="-120"/>
                  <a:ea typeface="標楷體" pitchFamily="65" charset="-120"/>
                  <a:cs typeface="+mn-cs"/>
                </a:rPr>
                <a:t>多元學習表現</a:t>
              </a:r>
            </a:p>
          </p:txBody>
        </p:sp>
      </p:grpSp>
      <p:grpSp>
        <p:nvGrpSpPr>
          <p:cNvPr id="178179" name="群組 7">
            <a:extLst>
              <a:ext uri="{FF2B5EF4-FFF2-40B4-BE49-F238E27FC236}">
                <a16:creationId xmlns:a16="http://schemas.microsoft.com/office/drawing/2014/main" id="{1E2678DA-199B-4F2B-8F4E-0206457FB93A}"/>
              </a:ext>
            </a:extLst>
          </p:cNvPr>
          <p:cNvGrpSpPr>
            <a:grpSpLocks/>
          </p:cNvGrpSpPr>
          <p:nvPr/>
        </p:nvGrpSpPr>
        <p:grpSpPr bwMode="auto">
          <a:xfrm>
            <a:off x="5238751" y="357188"/>
            <a:ext cx="1857375" cy="1071562"/>
            <a:chOff x="2103175" y="-428010"/>
            <a:chExt cx="2040083" cy="1267522"/>
          </a:xfrm>
        </p:grpSpPr>
        <p:sp>
          <p:nvSpPr>
            <p:cNvPr id="9" name="向右箭號 8">
              <a:extLst>
                <a:ext uri="{FF2B5EF4-FFF2-40B4-BE49-F238E27FC236}">
                  <a16:creationId xmlns:a16="http://schemas.microsoft.com/office/drawing/2014/main" id="{BA80CE27-B769-4C82-81BF-9CD5AE212434}"/>
                </a:ext>
              </a:extLst>
            </p:cNvPr>
            <p:cNvSpPr/>
            <p:nvPr/>
          </p:nvSpPr>
          <p:spPr>
            <a:xfrm>
              <a:off x="2103175" y="-428010"/>
              <a:ext cx="2040083" cy="1267522"/>
            </a:xfrm>
            <a:prstGeom prst="rightArrow">
              <a:avLst>
                <a:gd name="adj1" fmla="val 75000"/>
                <a:gd name="adj2" fmla="val 50000"/>
              </a:avLst>
            </a:prstGeom>
            <a:solidFill>
              <a:srgbClr val="88F2F2">
                <a:alpha val="90000"/>
              </a:srgbClr>
            </a:solidFill>
          </p:spPr>
          <p:style>
            <a:lnRef idx="2">
              <a:schemeClr val="accent2">
                <a:alpha val="90000"/>
                <a:tint val="40000"/>
                <a:hueOff val="0"/>
                <a:satOff val="0"/>
                <a:lumOff val="0"/>
                <a:alphaOff val="0"/>
              </a:schemeClr>
            </a:lnRef>
            <a:fillRef idx="1">
              <a:scrgbClr r="0" g="0" b="0"/>
            </a:fillRef>
            <a:effectRef idx="0">
              <a:schemeClr val="accent2">
                <a:alpha val="90000"/>
                <a:tint val="40000"/>
                <a:hueOff val="0"/>
                <a:satOff val="0"/>
                <a:lumOff val="0"/>
                <a:alphaOff val="0"/>
              </a:schemeClr>
            </a:effectRef>
            <a:fontRef idx="minor">
              <a:schemeClr val="dk1">
                <a:hueOff val="0"/>
                <a:satOff val="0"/>
                <a:lumOff val="0"/>
                <a:alphaOff val="0"/>
              </a:schemeClr>
            </a:fontRef>
          </p:style>
        </p:sp>
        <p:sp>
          <p:nvSpPr>
            <p:cNvPr id="10" name="向右箭號 4">
              <a:extLst>
                <a:ext uri="{FF2B5EF4-FFF2-40B4-BE49-F238E27FC236}">
                  <a16:creationId xmlns:a16="http://schemas.microsoft.com/office/drawing/2014/main" id="{729EF687-29C2-4210-A003-118C6DDF6707}"/>
                </a:ext>
              </a:extLst>
            </p:cNvPr>
            <p:cNvSpPr/>
            <p:nvPr/>
          </p:nvSpPr>
          <p:spPr>
            <a:xfrm>
              <a:off x="2103175" y="-174506"/>
              <a:ext cx="1757610" cy="784925"/>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lIns="15240" tIns="15240" rIns="15240" bIns="15240" spcCol="1270" anchor="ctr"/>
            <a:lstStyle/>
            <a:p>
              <a:pPr marL="228600" marR="0" lvl="1" indent="-228600" algn="ctr" defTabSz="1066800" rtl="0" eaLnBrk="1" fontAlgn="base" latinLnBrk="0" hangingPunct="1">
                <a:lnSpc>
                  <a:spcPct val="90000"/>
                </a:lnSpc>
                <a:spcBef>
                  <a:spcPct val="0"/>
                </a:spcBef>
                <a:spcAft>
                  <a:spcPct val="15000"/>
                </a:spcAft>
                <a:buClrTx/>
                <a:buSzTx/>
                <a:buFontTx/>
                <a:buChar char="••"/>
                <a:tabLst/>
                <a:defRPr/>
              </a:pPr>
              <a:r>
                <a:rPr kumimoji="1" lang="zh-TW" altLang="en-US" sz="2400" b="1" i="0" u="none" strike="noStrike" kern="1200" cap="none" spc="0" normalizeH="0" baseline="0" noProof="0" dirty="0">
                  <a:ln>
                    <a:noFill/>
                  </a:ln>
                  <a:solidFill>
                    <a:srgbClr val="17375E"/>
                  </a:solidFill>
                  <a:effectLst/>
                  <a:uLnTx/>
                  <a:uFillTx/>
                  <a:latin typeface="標楷體" pitchFamily="65" charset="-120"/>
                  <a:ea typeface="標楷體" pitchFamily="65" charset="-120"/>
                  <a:cs typeface="+mn-cs"/>
                </a:rPr>
                <a:t>採計</a:t>
              </a:r>
              <a:r>
                <a:rPr kumimoji="1" lang="en-US" altLang="zh-TW" sz="2400" b="1" i="0" u="none" strike="noStrike" kern="1200" cap="none" spc="0" normalizeH="0" baseline="0" noProof="0" dirty="0">
                  <a:ln>
                    <a:noFill/>
                  </a:ln>
                  <a:solidFill>
                    <a:srgbClr val="17375E"/>
                  </a:solidFill>
                  <a:effectLst/>
                  <a:uLnTx/>
                  <a:uFillTx/>
                  <a:latin typeface="標楷體" pitchFamily="65" charset="-120"/>
                  <a:ea typeface="標楷體" pitchFamily="65" charset="-120"/>
                  <a:cs typeface="+mn-cs"/>
                </a:rPr>
                <a:t>35</a:t>
              </a:r>
              <a:r>
                <a:rPr kumimoji="1" lang="zh-TW" altLang="en-US" sz="2400" b="1" i="0" u="none" strike="noStrike" kern="1200" cap="none" spc="0" normalizeH="0" baseline="0" noProof="0" dirty="0">
                  <a:ln>
                    <a:noFill/>
                  </a:ln>
                  <a:solidFill>
                    <a:srgbClr val="17375E"/>
                  </a:solidFill>
                  <a:effectLst/>
                  <a:uLnTx/>
                  <a:uFillTx/>
                  <a:latin typeface="標楷體" pitchFamily="65" charset="-120"/>
                  <a:ea typeface="標楷體" pitchFamily="65" charset="-120"/>
                  <a:cs typeface="+mn-cs"/>
                </a:rPr>
                <a:t>分</a:t>
              </a:r>
              <a:endParaRPr kumimoji="1" lang="en-US" altLang="zh-TW" sz="2400" b="1" i="0" u="none" strike="noStrike" kern="1200" cap="none" spc="0" normalizeH="0" baseline="0" noProof="0" dirty="0">
                <a:ln>
                  <a:noFill/>
                </a:ln>
                <a:solidFill>
                  <a:srgbClr val="17375E"/>
                </a:solidFill>
                <a:effectLst/>
                <a:uLnTx/>
                <a:uFillTx/>
                <a:latin typeface="標楷體" pitchFamily="65" charset="-120"/>
                <a:ea typeface="標楷體" pitchFamily="65" charset="-120"/>
                <a:cs typeface="+mn-cs"/>
              </a:endParaRPr>
            </a:p>
            <a:p>
              <a:pPr marL="228600" marR="0" lvl="1" indent="-228600" algn="ctr" defTabSz="1066800" rtl="0" eaLnBrk="1" fontAlgn="base" latinLnBrk="0" hangingPunct="1">
                <a:lnSpc>
                  <a:spcPct val="90000"/>
                </a:lnSpc>
                <a:spcBef>
                  <a:spcPct val="0"/>
                </a:spcBef>
                <a:spcAft>
                  <a:spcPct val="15000"/>
                </a:spcAft>
                <a:buClrTx/>
                <a:buSzTx/>
                <a:buFontTx/>
                <a:buChar char="••"/>
                <a:tabLst/>
                <a:defRPr/>
              </a:pPr>
              <a:r>
                <a:rPr kumimoji="1" lang="zh-TW" altLang="en-US" sz="2400" b="1" i="0" u="none" strike="noStrike" kern="1200" cap="none" spc="0" normalizeH="0" baseline="0" noProof="0" dirty="0">
                  <a:ln>
                    <a:noFill/>
                  </a:ln>
                  <a:solidFill>
                    <a:srgbClr val="17375E"/>
                  </a:solidFill>
                  <a:effectLst/>
                  <a:uLnTx/>
                  <a:uFillTx/>
                  <a:latin typeface="標楷體" pitchFamily="65" charset="-120"/>
                  <a:ea typeface="標楷體" pitchFamily="65" charset="-120"/>
                  <a:cs typeface="+mn-cs"/>
                </a:rPr>
                <a:t>總分</a:t>
              </a:r>
              <a:r>
                <a:rPr kumimoji="1" lang="en-US" altLang="zh-TW" sz="2400" b="1" i="0" u="none" strike="noStrike" kern="1200" cap="none" spc="0" normalizeH="0" baseline="0" noProof="0" dirty="0">
                  <a:ln>
                    <a:noFill/>
                  </a:ln>
                  <a:solidFill>
                    <a:srgbClr val="17375E"/>
                  </a:solidFill>
                  <a:effectLst/>
                  <a:uLnTx/>
                  <a:uFillTx/>
                  <a:latin typeface="標楷體" pitchFamily="65" charset="-120"/>
                  <a:ea typeface="標楷體" pitchFamily="65" charset="-120"/>
                  <a:cs typeface="+mn-cs"/>
                </a:rPr>
                <a:t>42</a:t>
              </a:r>
              <a:r>
                <a:rPr kumimoji="1" lang="zh-TW" altLang="en-US" sz="2400" b="1" i="0" u="none" strike="noStrike" kern="1200" cap="none" spc="0" normalizeH="0" baseline="0" noProof="0" dirty="0">
                  <a:ln>
                    <a:noFill/>
                  </a:ln>
                  <a:solidFill>
                    <a:srgbClr val="17375E"/>
                  </a:solidFill>
                  <a:effectLst/>
                  <a:uLnTx/>
                  <a:uFillTx/>
                  <a:latin typeface="標楷體" pitchFamily="65" charset="-120"/>
                  <a:ea typeface="標楷體" pitchFamily="65" charset="-120"/>
                  <a:cs typeface="+mn-cs"/>
                </a:rPr>
                <a:t>分</a:t>
              </a:r>
            </a:p>
          </p:txBody>
        </p:sp>
      </p:grpSp>
      <p:sp>
        <p:nvSpPr>
          <p:cNvPr id="11" name="文字方塊 10">
            <a:extLst>
              <a:ext uri="{FF2B5EF4-FFF2-40B4-BE49-F238E27FC236}">
                <a16:creationId xmlns:a16="http://schemas.microsoft.com/office/drawing/2014/main" id="{238F03F6-60D0-4903-8CEB-B5AACCEF22F3}"/>
              </a:ext>
            </a:extLst>
          </p:cNvPr>
          <p:cNvSpPr txBox="1"/>
          <p:nvPr/>
        </p:nvSpPr>
        <p:spPr>
          <a:xfrm>
            <a:off x="7024694" y="571481"/>
            <a:ext cx="3214710" cy="646331"/>
          </a:xfrm>
          <a:prstGeom prst="rect">
            <a:avLst/>
          </a:prstGeom>
          <a:ln/>
          <a:scene3d>
            <a:camera prst="orthographicFront"/>
            <a:lightRig rig="threePt" dir="t"/>
          </a:scene3d>
          <a:sp3d>
            <a:bevelT prst="convex"/>
          </a:sp3d>
        </p:spPr>
        <p:style>
          <a:lnRef idx="1">
            <a:schemeClr val="accent2"/>
          </a:lnRef>
          <a:fillRef idx="2">
            <a:schemeClr val="accent2"/>
          </a:fillRef>
          <a:effectRef idx="1">
            <a:schemeClr val="accent2"/>
          </a:effectRef>
          <a:fontRef idx="minor">
            <a:schemeClr val="dk1"/>
          </a:fontRef>
        </p:style>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3600" b="1" i="0" u="none" strike="noStrike" kern="1200" cap="none" spc="0" normalizeH="0" baseline="0" noProof="0" dirty="0">
                <a:ln>
                  <a:noFill/>
                </a:ln>
                <a:solidFill>
                  <a:srgbClr val="000090"/>
                </a:solidFill>
                <a:effectLst/>
                <a:uLnTx/>
                <a:uFillTx/>
                <a:latin typeface="標楷體" pitchFamily="65" charset="-120"/>
                <a:ea typeface="標楷體" pitchFamily="65" charset="-120"/>
                <a:cs typeface="+mn-cs"/>
              </a:rPr>
              <a:t>體適能：</a:t>
            </a:r>
            <a:r>
              <a:rPr kumimoji="0" lang="en-US" altLang="zh-TW" sz="3600" b="1" i="0" u="none" strike="noStrike" kern="1200" cap="none" spc="0" normalizeH="0" baseline="0" noProof="0" dirty="0">
                <a:ln>
                  <a:noFill/>
                </a:ln>
                <a:solidFill>
                  <a:srgbClr val="000090"/>
                </a:solidFill>
                <a:effectLst/>
                <a:uLnTx/>
                <a:uFillTx/>
                <a:latin typeface="標楷體" pitchFamily="65" charset="-120"/>
                <a:ea typeface="標楷體" pitchFamily="65" charset="-120"/>
                <a:cs typeface="+mn-cs"/>
              </a:rPr>
              <a:t>6</a:t>
            </a:r>
            <a:r>
              <a:rPr kumimoji="0" lang="zh-TW" altLang="en-US" sz="3600" b="1" i="0" u="none" strike="noStrike" kern="1200" cap="none" spc="0" normalizeH="0" baseline="0" noProof="0" dirty="0">
                <a:ln>
                  <a:noFill/>
                </a:ln>
                <a:solidFill>
                  <a:srgbClr val="000090"/>
                </a:solidFill>
                <a:effectLst/>
                <a:uLnTx/>
                <a:uFillTx/>
                <a:latin typeface="標楷體" pitchFamily="65" charset="-120"/>
                <a:ea typeface="標楷體" pitchFamily="65" charset="-120"/>
                <a:cs typeface="+mn-cs"/>
              </a:rPr>
              <a:t>分</a:t>
            </a:r>
            <a:endParaRPr kumimoji="0" lang="en-US" altLang="zh-TW" sz="3600" b="1" i="0" u="none" strike="noStrike" kern="1200" cap="none" spc="0" normalizeH="0" baseline="0" noProof="0" dirty="0">
              <a:ln>
                <a:noFill/>
              </a:ln>
              <a:solidFill>
                <a:srgbClr val="000090"/>
              </a:solidFill>
              <a:effectLst/>
              <a:uLnTx/>
              <a:uFillTx/>
              <a:latin typeface="標楷體" pitchFamily="65" charset="-120"/>
              <a:ea typeface="標楷體" pitchFamily="65" charset="-120"/>
              <a:cs typeface="+mn-cs"/>
            </a:endParaRPr>
          </a:p>
        </p:txBody>
      </p:sp>
      <p:pic>
        <p:nvPicPr>
          <p:cNvPr id="178183" name="Picture 3" descr="一分鐘仰臥起坐">
            <a:extLst>
              <a:ext uri="{FF2B5EF4-FFF2-40B4-BE49-F238E27FC236}">
                <a16:creationId xmlns:a16="http://schemas.microsoft.com/office/drawing/2014/main" id="{439257CF-645F-4466-9EF9-E8F72F21E3A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74825" y="4643439"/>
            <a:ext cx="2338388" cy="1500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8184" name="Picture 2" descr="坐姿體前彎">
            <a:extLst>
              <a:ext uri="{FF2B5EF4-FFF2-40B4-BE49-F238E27FC236}">
                <a16:creationId xmlns:a16="http://schemas.microsoft.com/office/drawing/2014/main" id="{75A456A0-584C-4C42-B257-FDE4E98F761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10063" y="4643439"/>
            <a:ext cx="2000250" cy="1500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8185" name="Picture 4" descr="800公尺跑走照片">
            <a:extLst>
              <a:ext uri="{FF2B5EF4-FFF2-40B4-BE49-F238E27FC236}">
                <a16:creationId xmlns:a16="http://schemas.microsoft.com/office/drawing/2014/main" id="{A5B80BF1-1D54-47BF-98D7-A8892F9AC76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577263" y="4608513"/>
            <a:ext cx="2038350" cy="1535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8186" name="投影片編號版面配置區 15">
            <a:extLst>
              <a:ext uri="{FF2B5EF4-FFF2-40B4-BE49-F238E27FC236}">
                <a16:creationId xmlns:a16="http://schemas.microsoft.com/office/drawing/2014/main" id="{39EEC8CD-13C2-45E7-8570-A5E32356CBFF}"/>
              </a:ext>
            </a:extLst>
          </p:cNvPr>
          <p:cNvSpPr txBox="1">
            <a:spLocks noGrp="1"/>
          </p:cNvSpPr>
          <p:nvPr/>
        </p:nvSpPr>
        <p:spPr bwMode="auto">
          <a:xfrm>
            <a:off x="8077200" y="635635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新細明體" panose="02020500000000000000" pitchFamily="18" charset="-12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184B096-A588-4D09-866F-E9E466796ABF}" type="slidenum">
              <a:rPr kumimoji="1" lang="zh-TW" altLang="en-US" sz="1400" b="1" i="0" u="none" strike="noStrike" kern="1200" cap="none" spc="0" normalizeH="0" baseline="0" noProof="0">
                <a:ln>
                  <a:noFill/>
                </a:ln>
                <a:solidFill>
                  <a:srgbClr val="898989"/>
                </a:solidFill>
                <a:effectLst/>
                <a:uLnTx/>
                <a:uFillTx/>
                <a:latin typeface="Arial" panose="020B0604020202020204" pitchFamily="34" charset="0"/>
                <a:ea typeface="新細明體" pitchFamily="18" charset="-120"/>
                <a:cs typeface="+mn-cs"/>
              </a:rPr>
              <a:pPr marL="0" marR="0" lvl="0" indent="0" algn="r" defTabSz="914400" rtl="0" eaLnBrk="1" fontAlgn="base" latinLnBrk="0" hangingPunct="1">
                <a:lnSpc>
                  <a:spcPct val="100000"/>
                </a:lnSpc>
                <a:spcBef>
                  <a:spcPct val="0"/>
                </a:spcBef>
                <a:spcAft>
                  <a:spcPct val="0"/>
                </a:spcAft>
                <a:buClrTx/>
                <a:buSzTx/>
                <a:buFontTx/>
                <a:buNone/>
                <a:tabLst/>
                <a:defRPr/>
              </a:pPr>
              <a:t>120</a:t>
            </a:fld>
            <a:endParaRPr kumimoji="1" lang="en-US" altLang="zh-TW" sz="1400" b="1" i="0" u="none" strike="noStrike" kern="1200" cap="none" spc="0" normalizeH="0" baseline="0" noProof="0">
              <a:ln>
                <a:noFill/>
              </a:ln>
              <a:solidFill>
                <a:srgbClr val="898989"/>
              </a:solidFill>
              <a:effectLst/>
              <a:uLnTx/>
              <a:uFillTx/>
              <a:latin typeface="Arial" panose="020B0604020202020204" pitchFamily="34" charset="0"/>
              <a:ea typeface="新細明體" pitchFamily="18" charset="-120"/>
              <a:cs typeface="+mn-cs"/>
            </a:endParaRPr>
          </a:p>
        </p:txBody>
      </p:sp>
      <p:pic>
        <p:nvPicPr>
          <p:cNvPr id="178187" name="Picture 2" descr="立定跳遠">
            <a:extLst>
              <a:ext uri="{FF2B5EF4-FFF2-40B4-BE49-F238E27FC236}">
                <a16:creationId xmlns:a16="http://schemas.microsoft.com/office/drawing/2014/main" id="{4CABA990-F9A5-4477-94DA-714A1924BA3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424614" y="4635501"/>
            <a:ext cx="2079625" cy="150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矩形 11">
            <a:extLst>
              <a:ext uri="{FF2B5EF4-FFF2-40B4-BE49-F238E27FC236}">
                <a16:creationId xmlns:a16="http://schemas.microsoft.com/office/drawing/2014/main" id="{2AA189C7-2517-4602-B7D6-793131FEDAB4}"/>
              </a:ext>
            </a:extLst>
          </p:cNvPr>
          <p:cNvSpPr>
            <a:spLocks noChangeArrowheads="1"/>
          </p:cNvSpPr>
          <p:nvPr/>
        </p:nvSpPr>
        <p:spPr bwMode="auto">
          <a:xfrm>
            <a:off x="1708027" y="1517076"/>
            <a:ext cx="9433173" cy="3046988"/>
          </a:xfrm>
          <a:prstGeom prst="rect">
            <a:avLst/>
          </a:prstGeom>
          <a:noFill/>
          <a:ln>
            <a:noFill/>
          </a:ln>
        </p:spPr>
        <p:txBody>
          <a:bodyPr wrap="square">
            <a:spAutoFit/>
          </a:bodyPr>
          <a:lstStyle>
            <a:lvl1pPr eaLnBrk="0" hangingPunct="0">
              <a:defRPr kumimoji="1" sz="3200">
                <a:solidFill>
                  <a:schemeClr val="tx1"/>
                </a:solidFill>
                <a:latin typeface="Calibri" pitchFamily="34" charset="0"/>
                <a:ea typeface="新細明體" pitchFamily="18" charset="-120"/>
              </a:defRPr>
            </a:lvl1pPr>
            <a:lvl2pPr marL="742950" indent="-285750" eaLnBrk="0" hangingPunct="0">
              <a:defRPr kumimoji="1" sz="3200">
                <a:solidFill>
                  <a:schemeClr val="tx1"/>
                </a:solidFill>
                <a:latin typeface="Calibri" pitchFamily="34" charset="0"/>
                <a:ea typeface="新細明體" pitchFamily="18" charset="-120"/>
              </a:defRPr>
            </a:lvl2pPr>
            <a:lvl3pPr marL="1143000" indent="-228600" eaLnBrk="0" hangingPunct="0">
              <a:defRPr kumimoji="1" sz="3200">
                <a:solidFill>
                  <a:schemeClr val="tx1"/>
                </a:solidFill>
                <a:latin typeface="Calibri" pitchFamily="34" charset="0"/>
                <a:ea typeface="新細明體" pitchFamily="18" charset="-120"/>
              </a:defRPr>
            </a:lvl3pPr>
            <a:lvl4pPr marL="1600200" indent="-228600" eaLnBrk="0" hangingPunct="0">
              <a:defRPr kumimoji="1" sz="3200">
                <a:solidFill>
                  <a:schemeClr val="tx1"/>
                </a:solidFill>
                <a:latin typeface="Calibri" pitchFamily="34" charset="0"/>
                <a:ea typeface="新細明體" pitchFamily="18" charset="-120"/>
              </a:defRPr>
            </a:lvl4pPr>
            <a:lvl5pPr marL="2057400" indent="-228600" eaLnBrk="0" hangingPunct="0">
              <a:defRPr kumimoji="1" sz="3200">
                <a:solidFill>
                  <a:schemeClr val="tx1"/>
                </a:solidFill>
                <a:latin typeface="Calibri" pitchFamily="34" charset="0"/>
                <a:ea typeface="新細明體" pitchFamily="18" charset="-120"/>
              </a:defRPr>
            </a:lvl5pPr>
            <a:lvl6pPr marL="2514600" indent="-228600" eaLnBrk="0" fontAlgn="base" hangingPunct="0">
              <a:spcBef>
                <a:spcPct val="0"/>
              </a:spcBef>
              <a:spcAft>
                <a:spcPct val="0"/>
              </a:spcAft>
              <a:defRPr kumimoji="1" sz="3200">
                <a:solidFill>
                  <a:schemeClr val="tx1"/>
                </a:solidFill>
                <a:latin typeface="Calibri" pitchFamily="34" charset="0"/>
                <a:ea typeface="新細明體" pitchFamily="18" charset="-120"/>
              </a:defRPr>
            </a:lvl6pPr>
            <a:lvl7pPr marL="2971800" indent="-228600" eaLnBrk="0" fontAlgn="base" hangingPunct="0">
              <a:spcBef>
                <a:spcPct val="0"/>
              </a:spcBef>
              <a:spcAft>
                <a:spcPct val="0"/>
              </a:spcAft>
              <a:defRPr kumimoji="1" sz="3200">
                <a:solidFill>
                  <a:schemeClr val="tx1"/>
                </a:solidFill>
                <a:latin typeface="Calibri" pitchFamily="34" charset="0"/>
                <a:ea typeface="新細明體" pitchFamily="18" charset="-120"/>
              </a:defRPr>
            </a:lvl7pPr>
            <a:lvl8pPr marL="3429000" indent="-228600" eaLnBrk="0" fontAlgn="base" hangingPunct="0">
              <a:spcBef>
                <a:spcPct val="0"/>
              </a:spcBef>
              <a:spcAft>
                <a:spcPct val="0"/>
              </a:spcAft>
              <a:defRPr kumimoji="1" sz="3200">
                <a:solidFill>
                  <a:schemeClr val="tx1"/>
                </a:solidFill>
                <a:latin typeface="Calibri" pitchFamily="34" charset="0"/>
                <a:ea typeface="新細明體" pitchFamily="18" charset="-120"/>
              </a:defRPr>
            </a:lvl8pPr>
            <a:lvl9pPr marL="3886200" indent="-228600" eaLnBrk="0" fontAlgn="base" hangingPunct="0">
              <a:spcBef>
                <a:spcPct val="0"/>
              </a:spcBef>
              <a:spcAft>
                <a:spcPct val="0"/>
              </a:spcAft>
              <a:defRPr kumimoji="1" sz="3200">
                <a:solidFill>
                  <a:schemeClr val="tx1"/>
                </a:solidFill>
                <a:latin typeface="Calibri" pitchFamily="34" charset="0"/>
                <a:ea typeface="新細明體" pitchFamily="18" charset="-120"/>
              </a:defRPr>
            </a:lvl9p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1" lang="zh-TW" altLang="en-US" sz="3200" b="1" i="0" u="none" strike="noStrike" kern="1200" cap="none" spc="0" normalizeH="0" baseline="0" noProof="0" dirty="0">
                <a:ln>
                  <a:noFill/>
                </a:ln>
                <a:solidFill>
                  <a:srgbClr val="000000"/>
                </a:solidFill>
                <a:effectLst/>
                <a:uLnTx/>
                <a:uFillTx/>
                <a:latin typeface="標楷體" pitchFamily="65" charset="-120"/>
                <a:ea typeface="標楷體" pitchFamily="65" charset="-120"/>
                <a:cs typeface="+mn-cs"/>
              </a:rPr>
              <a:t>各單項包括</a:t>
            </a:r>
            <a:endParaRPr kumimoji="1" lang="en-US" altLang="zh-TW" sz="3200" b="1" i="0" u="none" strike="noStrike" kern="1200" cap="none" spc="0" normalizeH="0" baseline="0" noProof="0" dirty="0">
              <a:ln>
                <a:noFill/>
              </a:ln>
              <a:solidFill>
                <a:srgbClr val="000000"/>
              </a:solidFill>
              <a:effectLst/>
              <a:uLnTx/>
              <a:uFillTx/>
              <a:latin typeface="標楷體" pitchFamily="65" charset="-120"/>
              <a:ea typeface="標楷體" pitchFamily="65" charset="-120"/>
              <a:cs typeface="+mn-cs"/>
            </a:endParaRPr>
          </a:p>
          <a:p>
            <a:pPr marL="0" marR="0" lvl="0" indent="0" algn="l" defTabSz="914400" rtl="0" eaLnBrk="0" fontAlgn="base" latinLnBrk="0" hangingPunct="0">
              <a:lnSpc>
                <a:spcPct val="100000"/>
              </a:lnSpc>
              <a:spcBef>
                <a:spcPct val="50000"/>
              </a:spcBef>
              <a:spcAft>
                <a:spcPct val="0"/>
              </a:spcAft>
              <a:buClrTx/>
              <a:buSzTx/>
              <a:buFontTx/>
              <a:buNone/>
              <a:tabLst/>
              <a:defRPr/>
            </a:pPr>
            <a:r>
              <a:rPr kumimoji="1" lang="en-US" altLang="zh-TW" sz="3200" b="1"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標楷體" pitchFamily="65" charset="-120"/>
                <a:ea typeface="標楷體" pitchFamily="65" charset="-120"/>
                <a:cs typeface="+mn-cs"/>
              </a:rPr>
              <a:t>1.</a:t>
            </a:r>
            <a:r>
              <a:rPr kumimoji="1" lang="zh-TW" altLang="en-US" sz="3200" b="1" i="0" u="none" strike="noStrike" kern="1200" cap="none" spc="0" normalizeH="0" baseline="0" noProof="0" dirty="0">
                <a:ln>
                  <a:noFill/>
                </a:ln>
                <a:solidFill>
                  <a:srgbClr val="FF0000"/>
                </a:solidFill>
                <a:effectLst>
                  <a:outerShdw blurRad="38100" dist="38100" dir="2700000" algn="tl">
                    <a:srgbClr val="C0C0C0"/>
                  </a:outerShdw>
                </a:effectLst>
                <a:uLnTx/>
                <a:uFillTx/>
                <a:latin typeface="標楷體" pitchFamily="65" charset="-120"/>
                <a:ea typeface="標楷體" pitchFamily="65" charset="-120"/>
                <a:cs typeface="+mn-cs"/>
              </a:rPr>
              <a:t>肌耐力、</a:t>
            </a:r>
            <a:r>
              <a:rPr kumimoji="1" lang="en-US" altLang="zh-TW" sz="3200" b="1" i="0" u="none" strike="noStrike" kern="1200" cap="none" spc="0" normalizeH="0" baseline="0" noProof="0" dirty="0">
                <a:ln>
                  <a:noFill/>
                </a:ln>
                <a:solidFill>
                  <a:srgbClr val="FF0000"/>
                </a:solidFill>
                <a:effectLst>
                  <a:outerShdw blurRad="38100" dist="38100" dir="2700000" algn="tl">
                    <a:srgbClr val="C0C0C0"/>
                  </a:outerShdw>
                </a:effectLst>
                <a:uLnTx/>
                <a:uFillTx/>
                <a:latin typeface="標楷體" pitchFamily="65" charset="-120"/>
                <a:ea typeface="標楷體" pitchFamily="65" charset="-120"/>
                <a:cs typeface="+mn-cs"/>
              </a:rPr>
              <a:t>2.</a:t>
            </a:r>
            <a:r>
              <a:rPr kumimoji="1" lang="zh-TW" altLang="en-US" sz="3200" b="1" i="0" u="none" strike="noStrike" kern="1200" cap="none" spc="0" normalizeH="0" baseline="0" noProof="0" dirty="0">
                <a:ln>
                  <a:noFill/>
                </a:ln>
                <a:solidFill>
                  <a:srgbClr val="FF0000"/>
                </a:solidFill>
                <a:effectLst>
                  <a:outerShdw blurRad="38100" dist="38100" dir="2700000" algn="tl">
                    <a:srgbClr val="C0C0C0"/>
                  </a:outerShdw>
                </a:effectLst>
                <a:uLnTx/>
                <a:uFillTx/>
                <a:latin typeface="標楷體" pitchFamily="65" charset="-120"/>
                <a:ea typeface="標楷體" pitchFamily="65" charset="-120"/>
                <a:cs typeface="+mn-cs"/>
              </a:rPr>
              <a:t>柔軟度、</a:t>
            </a:r>
            <a:r>
              <a:rPr kumimoji="1" lang="en-US" altLang="zh-TW" sz="3200" b="1" i="0" u="none" strike="noStrike" kern="1200" cap="none" spc="0" normalizeH="0" baseline="0" noProof="0" dirty="0">
                <a:ln>
                  <a:noFill/>
                </a:ln>
                <a:solidFill>
                  <a:srgbClr val="FF0000"/>
                </a:solidFill>
                <a:effectLst>
                  <a:outerShdw blurRad="38100" dist="38100" dir="2700000" algn="tl">
                    <a:srgbClr val="C0C0C0"/>
                  </a:outerShdw>
                </a:effectLst>
                <a:uLnTx/>
                <a:uFillTx/>
                <a:latin typeface="標楷體" pitchFamily="65" charset="-120"/>
                <a:ea typeface="標楷體" pitchFamily="65" charset="-120"/>
                <a:cs typeface="+mn-cs"/>
              </a:rPr>
              <a:t>3.</a:t>
            </a:r>
            <a:r>
              <a:rPr kumimoji="1" lang="zh-TW" altLang="en-US" sz="3200" b="1" i="0" u="none" strike="noStrike" kern="1200" cap="none" spc="0" normalizeH="0" baseline="0" noProof="0" dirty="0">
                <a:ln>
                  <a:noFill/>
                </a:ln>
                <a:solidFill>
                  <a:srgbClr val="FF0000"/>
                </a:solidFill>
                <a:effectLst>
                  <a:outerShdw blurRad="38100" dist="38100" dir="2700000" algn="tl">
                    <a:srgbClr val="C0C0C0"/>
                  </a:outerShdw>
                </a:effectLst>
                <a:uLnTx/>
                <a:uFillTx/>
                <a:latin typeface="標楷體" pitchFamily="65" charset="-120"/>
                <a:ea typeface="標楷體" pitchFamily="65" charset="-120"/>
                <a:cs typeface="+mn-cs"/>
              </a:rPr>
              <a:t>瞬發力、</a:t>
            </a:r>
            <a:r>
              <a:rPr kumimoji="1" lang="en-US" altLang="zh-TW" sz="3200" b="1" i="0" u="none" strike="noStrike" kern="1200" cap="none" spc="0" normalizeH="0" baseline="0" noProof="0" dirty="0">
                <a:ln>
                  <a:noFill/>
                </a:ln>
                <a:solidFill>
                  <a:srgbClr val="FF0000"/>
                </a:solidFill>
                <a:effectLst>
                  <a:outerShdw blurRad="38100" dist="38100" dir="2700000" algn="tl">
                    <a:srgbClr val="C0C0C0"/>
                  </a:outerShdw>
                </a:effectLst>
                <a:uLnTx/>
                <a:uFillTx/>
                <a:latin typeface="標楷體" pitchFamily="65" charset="-120"/>
                <a:ea typeface="標楷體" pitchFamily="65" charset="-120"/>
                <a:cs typeface="+mn-cs"/>
              </a:rPr>
              <a:t>4.</a:t>
            </a:r>
            <a:r>
              <a:rPr kumimoji="1" lang="zh-TW" altLang="en-US" sz="3200" b="1" i="0" u="none" strike="noStrike" kern="1200" cap="none" spc="0" normalizeH="0" baseline="0" noProof="0" dirty="0">
                <a:ln>
                  <a:noFill/>
                </a:ln>
                <a:solidFill>
                  <a:srgbClr val="FF0000"/>
                </a:solidFill>
                <a:effectLst>
                  <a:outerShdw blurRad="38100" dist="38100" dir="2700000" algn="tl">
                    <a:srgbClr val="C0C0C0"/>
                  </a:outerShdw>
                </a:effectLst>
                <a:uLnTx/>
                <a:uFillTx/>
                <a:latin typeface="標楷體" pitchFamily="65" charset="-120"/>
                <a:ea typeface="標楷體" pitchFamily="65" charset="-120"/>
                <a:cs typeface="+mn-cs"/>
              </a:rPr>
              <a:t>心肺耐力</a:t>
            </a:r>
            <a:r>
              <a:rPr kumimoji="1" lang="zh-TW" altLang="en-US" sz="3200" b="1" i="0" u="none" strike="noStrike" kern="1200" cap="none" spc="0" normalizeH="0" baseline="0" noProof="0" dirty="0">
                <a:ln>
                  <a:noFill/>
                </a:ln>
                <a:solidFill>
                  <a:srgbClr val="000000"/>
                </a:solidFill>
                <a:effectLst/>
                <a:uLnTx/>
                <a:uFillTx/>
                <a:latin typeface="標楷體" pitchFamily="65" charset="-120"/>
                <a:ea typeface="標楷體" pitchFamily="65" charset="-120"/>
                <a:cs typeface="+mn-cs"/>
              </a:rPr>
              <a:t>等，</a:t>
            </a:r>
            <a:br>
              <a:rPr kumimoji="1" lang="en-US" altLang="zh-TW" sz="3200" b="1" i="0" u="none" strike="noStrike" kern="1200" cap="none" spc="0" normalizeH="0" baseline="0" noProof="0" dirty="0">
                <a:ln>
                  <a:noFill/>
                </a:ln>
                <a:solidFill>
                  <a:srgbClr val="000000"/>
                </a:solidFill>
                <a:effectLst/>
                <a:uLnTx/>
                <a:uFillTx/>
                <a:latin typeface="標楷體" pitchFamily="65" charset="-120"/>
                <a:ea typeface="標楷體" pitchFamily="65" charset="-120"/>
                <a:cs typeface="+mn-cs"/>
              </a:rPr>
            </a:br>
            <a:r>
              <a:rPr kumimoji="1" lang="zh-TW" altLang="en-US" sz="3200" b="1" i="0" u="none" strike="noStrike" kern="1200" cap="none" spc="0" normalizeH="0" baseline="0" noProof="0" dirty="0">
                <a:ln>
                  <a:noFill/>
                </a:ln>
                <a:solidFill>
                  <a:srgbClr val="000000"/>
                </a:solidFill>
                <a:effectLst/>
                <a:uLnTx/>
                <a:uFillTx/>
                <a:latin typeface="標楷體" pitchFamily="65" charset="-120"/>
                <a:ea typeface="標楷體" pitchFamily="65" charset="-120"/>
                <a:cs typeface="+mn-cs"/>
              </a:rPr>
              <a:t>  </a:t>
            </a:r>
            <a:r>
              <a:rPr kumimoji="1" lang="zh-TW" altLang="en-US" sz="3200" b="1" i="0" u="none" strike="noStrike" kern="1200" cap="none" spc="0" normalizeH="0" baseline="0" noProof="0" dirty="0">
                <a:ln>
                  <a:noFill/>
                </a:ln>
                <a:solidFill>
                  <a:srgbClr val="FF0000"/>
                </a:solidFill>
                <a:effectLst>
                  <a:outerShdw blurRad="38100" dist="38100" dir="2700000" algn="tl">
                    <a:srgbClr val="C0C0C0"/>
                  </a:outerShdw>
                </a:effectLst>
                <a:uLnTx/>
                <a:uFillTx/>
                <a:latin typeface="標楷體" pitchFamily="65" charset="-120"/>
                <a:ea typeface="標楷體" pitchFamily="65" charset="-120"/>
                <a:cs typeface="+mn-cs"/>
              </a:rPr>
              <a:t>單項</a:t>
            </a:r>
            <a:r>
              <a:rPr kumimoji="1" lang="zh-TW" altLang="en-US" sz="3200" b="1" i="0" u="none" strike="noStrike" kern="1200" cap="none" spc="0" normalizeH="0" baseline="0" noProof="0" dirty="0">
                <a:ln>
                  <a:noFill/>
                </a:ln>
                <a:solidFill>
                  <a:srgbClr val="000000"/>
                </a:solidFill>
                <a:effectLst/>
                <a:uLnTx/>
                <a:uFillTx/>
                <a:latin typeface="標楷體" pitchFamily="65" charset="-120"/>
                <a:ea typeface="標楷體" pitchFamily="65" charset="-120"/>
                <a:cs typeface="+mn-cs"/>
              </a:rPr>
              <a:t>門檻達標準者</a:t>
            </a:r>
            <a:r>
              <a:rPr kumimoji="1" lang="zh-TW" altLang="en-US" sz="3200" b="1" i="0" u="none" strike="noStrike" kern="1200" cap="none" spc="0" normalizeH="0" baseline="0" noProof="0" dirty="0">
                <a:ln>
                  <a:noFill/>
                </a:ln>
                <a:solidFill>
                  <a:srgbClr val="FF0000"/>
                </a:solidFill>
                <a:effectLst>
                  <a:outerShdw blurRad="38100" dist="38100" dir="2700000" algn="tl">
                    <a:srgbClr val="C0C0C0"/>
                  </a:outerShdw>
                </a:effectLst>
                <a:uLnTx/>
                <a:uFillTx/>
                <a:latin typeface="標楷體" pitchFamily="65" charset="-120"/>
                <a:ea typeface="標楷體" pitchFamily="65" charset="-120"/>
                <a:cs typeface="+mn-cs"/>
              </a:rPr>
              <a:t>得</a:t>
            </a:r>
            <a:r>
              <a:rPr kumimoji="1" lang="en-US" altLang="zh-TW" sz="3200" b="1" i="0" u="none" strike="noStrike" kern="1200" cap="none" spc="0" normalizeH="0" baseline="0" noProof="0" dirty="0">
                <a:ln>
                  <a:noFill/>
                </a:ln>
                <a:solidFill>
                  <a:srgbClr val="FF0000"/>
                </a:solidFill>
                <a:effectLst>
                  <a:outerShdw blurRad="38100" dist="38100" dir="2700000" algn="tl">
                    <a:srgbClr val="C0C0C0"/>
                  </a:outerShdw>
                </a:effectLst>
                <a:uLnTx/>
                <a:uFillTx/>
                <a:latin typeface="標楷體" pitchFamily="65" charset="-120"/>
                <a:ea typeface="標楷體" pitchFamily="65" charset="-120"/>
                <a:cs typeface="+mn-cs"/>
              </a:rPr>
              <a:t>6</a:t>
            </a:r>
            <a:r>
              <a:rPr kumimoji="1" lang="zh-TW" altLang="en-US" sz="3200" b="1" i="0" u="none" strike="noStrike" kern="1200" cap="none" spc="0" normalizeH="0" baseline="0" noProof="0" dirty="0">
                <a:ln>
                  <a:noFill/>
                </a:ln>
                <a:solidFill>
                  <a:srgbClr val="FF0000"/>
                </a:solidFill>
                <a:effectLst>
                  <a:outerShdw blurRad="38100" dist="38100" dir="2700000" algn="tl">
                    <a:srgbClr val="C0C0C0"/>
                  </a:outerShdw>
                </a:effectLst>
                <a:uLnTx/>
                <a:uFillTx/>
                <a:latin typeface="標楷體" pitchFamily="65" charset="-120"/>
                <a:ea typeface="標楷體" pitchFamily="65" charset="-120"/>
                <a:cs typeface="+mn-cs"/>
              </a:rPr>
              <a:t>分</a:t>
            </a:r>
            <a:r>
              <a:rPr kumimoji="1" lang="zh-TW" altLang="en-US" sz="3200" b="1" i="0" u="none" strike="noStrike" kern="1200" cap="none" spc="0" normalizeH="0" baseline="0" noProof="0" dirty="0">
                <a:ln>
                  <a:noFill/>
                </a:ln>
                <a:solidFill>
                  <a:srgbClr val="000000"/>
                </a:solidFill>
                <a:effectLst/>
                <a:uLnTx/>
                <a:uFillTx/>
                <a:latin typeface="標楷體" pitchFamily="65" charset="-120"/>
                <a:ea typeface="標楷體" pitchFamily="65" charset="-120"/>
                <a:cs typeface="+mn-cs"/>
              </a:rPr>
              <a:t>。</a:t>
            </a:r>
            <a:endParaRPr kumimoji="1" lang="en-US" altLang="zh-TW" sz="3200" b="1" i="0" u="none" strike="noStrike" kern="1200" cap="none" spc="0" normalizeH="0" baseline="0" noProof="0" dirty="0">
              <a:ln>
                <a:noFill/>
              </a:ln>
              <a:solidFill>
                <a:srgbClr val="000000"/>
              </a:solidFill>
              <a:effectLst/>
              <a:uLnTx/>
              <a:uFillTx/>
              <a:latin typeface="標楷體" pitchFamily="65" charset="-120"/>
              <a:ea typeface="標楷體" pitchFamily="65" charset="-120"/>
              <a:cs typeface="+mn-cs"/>
            </a:endParaRPr>
          </a:p>
          <a:p>
            <a:pPr marL="0" marR="0" lvl="0" indent="0" algn="l" defTabSz="914400" rtl="0" eaLnBrk="0" fontAlgn="base" latinLnBrk="0" hangingPunct="0">
              <a:lnSpc>
                <a:spcPct val="100000"/>
              </a:lnSpc>
              <a:spcBef>
                <a:spcPct val="50000"/>
              </a:spcBef>
              <a:spcAft>
                <a:spcPct val="0"/>
              </a:spcAft>
              <a:buClrTx/>
              <a:buSzTx/>
              <a:buFontTx/>
              <a:buNone/>
              <a:tabLst/>
              <a:defRPr/>
            </a:pPr>
            <a:r>
              <a:rPr kumimoji="1" lang="zh-TW" altLang="en-US" sz="3200" b="1" i="0" u="none" strike="noStrike" kern="1200" cap="none" spc="0" normalizeH="0" baseline="0" noProof="0" dirty="0">
                <a:ln>
                  <a:noFill/>
                </a:ln>
                <a:solidFill>
                  <a:srgbClr val="000000"/>
                </a:solidFill>
                <a:effectLst/>
                <a:uLnTx/>
                <a:uFillTx/>
                <a:latin typeface="標楷體" pitchFamily="65" charset="-120"/>
                <a:ea typeface="標楷體" pitchFamily="65" charset="-120"/>
                <a:cs typeface="+mn-cs"/>
              </a:rPr>
              <a:t>身心障礙、重大疾病、體弱或因故無法測試者特殊學生等依教育部相關辦法辦理。</a:t>
            </a:r>
            <a:r>
              <a:rPr kumimoji="1" lang="en-US" altLang="zh-TW" sz="3200" b="1" i="0" u="none" strike="noStrike" kern="1200" cap="none" spc="0" normalizeH="0" baseline="0" noProof="0" dirty="0">
                <a:ln>
                  <a:noFill/>
                </a:ln>
                <a:solidFill>
                  <a:srgbClr val="000000"/>
                </a:solidFill>
                <a:effectLst/>
                <a:uLnTx/>
                <a:uFillTx/>
                <a:latin typeface="標楷體" pitchFamily="65" charset="-120"/>
                <a:ea typeface="標楷體" pitchFamily="65" charset="-120"/>
                <a:cs typeface="+mn-cs"/>
              </a:rPr>
              <a:t> </a:t>
            </a:r>
          </a:p>
        </p:txBody>
      </p:sp>
    </p:spTree>
    <p:custDataLst>
      <p:tags r:id="rId1"/>
    </p:custDataLst>
    <p:extLst>
      <p:ext uri="{BB962C8B-B14F-4D97-AF65-F5344CB8AC3E}">
        <p14:creationId xmlns:p14="http://schemas.microsoft.com/office/powerpoint/2010/main" val="400146622"/>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0770" name="群組 4"/>
          <p:cNvGrpSpPr>
            <a:grpSpLocks/>
          </p:cNvGrpSpPr>
          <p:nvPr/>
        </p:nvGrpSpPr>
        <p:grpSpPr bwMode="auto">
          <a:xfrm>
            <a:off x="1524000" y="500063"/>
            <a:ext cx="3786188" cy="857250"/>
            <a:chOff x="2389" y="1239"/>
            <a:chExt cx="2315099" cy="1266281"/>
          </a:xfrm>
        </p:grpSpPr>
        <p:sp>
          <p:nvSpPr>
            <p:cNvPr id="6" name="圓角矩形 5"/>
            <p:cNvSpPr/>
            <p:nvPr/>
          </p:nvSpPr>
          <p:spPr>
            <a:xfrm>
              <a:off x="2389" y="1239"/>
              <a:ext cx="2315099" cy="1266281"/>
            </a:xfrm>
            <a:prstGeom prst="roundRect">
              <a:avLst/>
            </a:prstGeom>
            <a:solidFill>
              <a:srgbClr val="0000FF"/>
            </a:solidFill>
          </p:spPr>
          <p:style>
            <a:lnRef idx="2">
              <a:schemeClr val="lt1">
                <a:hueOff val="0"/>
                <a:satOff val="0"/>
                <a:lumOff val="0"/>
                <a:alphaOff val="0"/>
              </a:schemeClr>
            </a:lnRef>
            <a:fillRef idx="1">
              <a:scrgbClr r="0" g="0" b="0"/>
            </a:fillRef>
            <a:effectRef idx="0">
              <a:schemeClr val="accent2">
                <a:hueOff val="0"/>
                <a:satOff val="0"/>
                <a:lumOff val="0"/>
                <a:alphaOff val="0"/>
              </a:schemeClr>
            </a:effectRef>
            <a:fontRef idx="minor">
              <a:schemeClr val="lt1"/>
            </a:fontRef>
          </p:style>
        </p:sp>
        <p:sp>
          <p:nvSpPr>
            <p:cNvPr id="7" name="圓角矩形 4"/>
            <p:cNvSpPr/>
            <p:nvPr/>
          </p:nvSpPr>
          <p:spPr>
            <a:xfrm>
              <a:off x="64513" y="62208"/>
              <a:ext cx="2190851" cy="1144343"/>
            </a:xfrm>
            <a:prstGeom prst="rect">
              <a:avLst/>
            </a:prstGeom>
          </p:spPr>
          <p:style>
            <a:lnRef idx="0">
              <a:scrgbClr r="0" g="0" b="0"/>
            </a:lnRef>
            <a:fillRef idx="0">
              <a:scrgbClr r="0" g="0" b="0"/>
            </a:fillRef>
            <a:effectRef idx="0">
              <a:scrgbClr r="0" g="0" b="0"/>
            </a:effectRef>
            <a:fontRef idx="minor">
              <a:schemeClr val="lt1"/>
            </a:fontRef>
          </p:style>
          <p:txBody>
            <a:bodyPr lIns="137160" tIns="68580" rIns="137160" bIns="68580" spcCol="1270" anchor="ctr"/>
            <a:lstStyle/>
            <a:p>
              <a:pPr marL="0" marR="0" lvl="0" indent="0" algn="ctr" defTabSz="1600200" rtl="0" eaLnBrk="1" fontAlgn="base" latinLnBrk="0" hangingPunct="1">
                <a:lnSpc>
                  <a:spcPct val="90000"/>
                </a:lnSpc>
                <a:spcBef>
                  <a:spcPct val="0"/>
                </a:spcBef>
                <a:spcAft>
                  <a:spcPct val="35000"/>
                </a:spcAft>
                <a:buClrTx/>
                <a:buSzTx/>
                <a:buFontTx/>
                <a:buNone/>
                <a:tabLst/>
                <a:defRPr/>
              </a:pPr>
              <a:r>
                <a:rPr kumimoji="1" lang="zh-TW" altLang="en-US" sz="4000" b="1" i="0" u="none" strike="noStrike" kern="1200" cap="none" spc="0" normalizeH="0" baseline="0" noProof="0" dirty="0">
                  <a:ln>
                    <a:noFill/>
                  </a:ln>
                  <a:solidFill>
                    <a:srgbClr val="FFFFFF"/>
                  </a:solidFill>
                  <a:effectLst/>
                  <a:uLnTx/>
                  <a:uFillTx/>
                  <a:latin typeface="標楷體" pitchFamily="65" charset="-120"/>
                  <a:ea typeface="標楷體" pitchFamily="65" charset="-120"/>
                  <a:cs typeface="+mn-cs"/>
                </a:rPr>
                <a:t>多元學習表現</a:t>
              </a:r>
            </a:p>
          </p:txBody>
        </p:sp>
      </p:grpSp>
      <p:grpSp>
        <p:nvGrpSpPr>
          <p:cNvPr id="160771" name="群組 7"/>
          <p:cNvGrpSpPr>
            <a:grpSpLocks/>
          </p:cNvGrpSpPr>
          <p:nvPr/>
        </p:nvGrpSpPr>
        <p:grpSpPr bwMode="auto">
          <a:xfrm>
            <a:off x="5238751" y="357188"/>
            <a:ext cx="1857375" cy="1071562"/>
            <a:chOff x="2103175" y="-428010"/>
            <a:chExt cx="2040083" cy="1267522"/>
          </a:xfrm>
        </p:grpSpPr>
        <p:sp>
          <p:nvSpPr>
            <p:cNvPr id="9" name="向右箭號 8"/>
            <p:cNvSpPr/>
            <p:nvPr/>
          </p:nvSpPr>
          <p:spPr>
            <a:xfrm>
              <a:off x="2103175" y="-428010"/>
              <a:ext cx="2040083" cy="1267522"/>
            </a:xfrm>
            <a:prstGeom prst="rightArrow">
              <a:avLst>
                <a:gd name="adj1" fmla="val 75000"/>
                <a:gd name="adj2" fmla="val 50000"/>
              </a:avLst>
            </a:prstGeom>
            <a:solidFill>
              <a:srgbClr val="88F2F2">
                <a:alpha val="90000"/>
              </a:srgbClr>
            </a:solidFill>
          </p:spPr>
          <p:style>
            <a:lnRef idx="2">
              <a:schemeClr val="accent2">
                <a:alpha val="90000"/>
                <a:tint val="40000"/>
                <a:hueOff val="0"/>
                <a:satOff val="0"/>
                <a:lumOff val="0"/>
                <a:alphaOff val="0"/>
              </a:schemeClr>
            </a:lnRef>
            <a:fillRef idx="1">
              <a:scrgbClr r="0" g="0" b="0"/>
            </a:fillRef>
            <a:effectRef idx="0">
              <a:schemeClr val="accent2">
                <a:alpha val="90000"/>
                <a:tint val="40000"/>
                <a:hueOff val="0"/>
                <a:satOff val="0"/>
                <a:lumOff val="0"/>
                <a:alphaOff val="0"/>
              </a:schemeClr>
            </a:effectRef>
            <a:fontRef idx="minor">
              <a:schemeClr val="dk1">
                <a:hueOff val="0"/>
                <a:satOff val="0"/>
                <a:lumOff val="0"/>
                <a:alphaOff val="0"/>
              </a:schemeClr>
            </a:fontRef>
          </p:style>
        </p:sp>
        <p:sp>
          <p:nvSpPr>
            <p:cNvPr id="10" name="向右箭號 4"/>
            <p:cNvSpPr/>
            <p:nvPr/>
          </p:nvSpPr>
          <p:spPr>
            <a:xfrm>
              <a:off x="2103175" y="-174506"/>
              <a:ext cx="1757610" cy="784925"/>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lIns="15240" tIns="15240" rIns="15240" bIns="15240" spcCol="1270" anchor="ctr"/>
            <a:lstStyle/>
            <a:p>
              <a:pPr marL="228600" marR="0" lvl="1" indent="-228600" algn="ctr" defTabSz="1066800" rtl="0" eaLnBrk="1" fontAlgn="base" latinLnBrk="0" hangingPunct="1">
                <a:lnSpc>
                  <a:spcPct val="90000"/>
                </a:lnSpc>
                <a:spcBef>
                  <a:spcPct val="0"/>
                </a:spcBef>
                <a:spcAft>
                  <a:spcPct val="15000"/>
                </a:spcAft>
                <a:buClrTx/>
                <a:buSzTx/>
                <a:buFontTx/>
                <a:buChar char="••"/>
                <a:tabLst/>
                <a:defRPr/>
              </a:pPr>
              <a:r>
                <a:rPr kumimoji="1" lang="zh-TW" altLang="en-US" sz="2400" b="1" i="0" u="none" strike="noStrike" kern="1200" cap="none" spc="0" normalizeH="0" baseline="0" noProof="0" dirty="0">
                  <a:ln>
                    <a:noFill/>
                  </a:ln>
                  <a:solidFill>
                    <a:srgbClr val="17375E"/>
                  </a:solidFill>
                  <a:effectLst/>
                  <a:uLnTx/>
                  <a:uFillTx/>
                  <a:latin typeface="標楷體" pitchFamily="65" charset="-120"/>
                  <a:ea typeface="標楷體" pitchFamily="65" charset="-120"/>
                  <a:cs typeface="+mn-cs"/>
                </a:rPr>
                <a:t>採計</a:t>
              </a:r>
              <a:r>
                <a:rPr kumimoji="1" lang="en-US" altLang="zh-TW" sz="2400" b="1" i="0" u="none" strike="noStrike" kern="1200" cap="none" spc="0" normalizeH="0" baseline="0" noProof="0" dirty="0">
                  <a:ln>
                    <a:noFill/>
                  </a:ln>
                  <a:solidFill>
                    <a:srgbClr val="17375E"/>
                  </a:solidFill>
                  <a:effectLst/>
                  <a:uLnTx/>
                  <a:uFillTx/>
                  <a:latin typeface="標楷體" pitchFamily="65" charset="-120"/>
                  <a:ea typeface="標楷體" pitchFamily="65" charset="-120"/>
                  <a:cs typeface="+mn-cs"/>
                </a:rPr>
                <a:t>35</a:t>
              </a:r>
              <a:r>
                <a:rPr kumimoji="1" lang="zh-TW" altLang="en-US" sz="2400" b="1" i="0" u="none" strike="noStrike" kern="1200" cap="none" spc="0" normalizeH="0" baseline="0" noProof="0" dirty="0">
                  <a:ln>
                    <a:noFill/>
                  </a:ln>
                  <a:solidFill>
                    <a:srgbClr val="17375E"/>
                  </a:solidFill>
                  <a:effectLst/>
                  <a:uLnTx/>
                  <a:uFillTx/>
                  <a:latin typeface="標楷體" pitchFamily="65" charset="-120"/>
                  <a:ea typeface="標楷體" pitchFamily="65" charset="-120"/>
                  <a:cs typeface="+mn-cs"/>
                </a:rPr>
                <a:t>分</a:t>
              </a:r>
              <a:endParaRPr kumimoji="1" lang="en-US" altLang="zh-TW" sz="2400" b="1" i="0" u="none" strike="noStrike" kern="1200" cap="none" spc="0" normalizeH="0" baseline="0" noProof="0" dirty="0">
                <a:ln>
                  <a:noFill/>
                </a:ln>
                <a:solidFill>
                  <a:srgbClr val="17375E"/>
                </a:solidFill>
                <a:effectLst/>
                <a:uLnTx/>
                <a:uFillTx/>
                <a:latin typeface="標楷體" pitchFamily="65" charset="-120"/>
                <a:ea typeface="標楷體" pitchFamily="65" charset="-120"/>
                <a:cs typeface="+mn-cs"/>
              </a:endParaRPr>
            </a:p>
            <a:p>
              <a:pPr marL="228600" marR="0" lvl="1" indent="-228600" algn="ctr" defTabSz="1066800" rtl="0" eaLnBrk="1" fontAlgn="base" latinLnBrk="0" hangingPunct="1">
                <a:lnSpc>
                  <a:spcPct val="90000"/>
                </a:lnSpc>
                <a:spcBef>
                  <a:spcPct val="0"/>
                </a:spcBef>
                <a:spcAft>
                  <a:spcPct val="15000"/>
                </a:spcAft>
                <a:buClrTx/>
                <a:buSzTx/>
                <a:buFontTx/>
                <a:buChar char="••"/>
                <a:tabLst/>
                <a:defRPr/>
              </a:pPr>
              <a:r>
                <a:rPr kumimoji="1" lang="zh-TW" altLang="en-US" sz="2400" b="1" i="0" u="none" strike="noStrike" kern="1200" cap="none" spc="0" normalizeH="0" baseline="0" noProof="0" dirty="0">
                  <a:ln>
                    <a:noFill/>
                  </a:ln>
                  <a:solidFill>
                    <a:srgbClr val="17375E"/>
                  </a:solidFill>
                  <a:effectLst/>
                  <a:uLnTx/>
                  <a:uFillTx/>
                  <a:latin typeface="標楷體" pitchFamily="65" charset="-120"/>
                  <a:ea typeface="標楷體" pitchFamily="65" charset="-120"/>
                  <a:cs typeface="+mn-cs"/>
                </a:rPr>
                <a:t>總分</a:t>
              </a:r>
              <a:r>
                <a:rPr kumimoji="1" lang="en-US" altLang="zh-TW" sz="2400" b="1" i="0" u="none" strike="noStrike" kern="1200" cap="none" spc="0" normalizeH="0" baseline="0" noProof="0" dirty="0">
                  <a:ln>
                    <a:noFill/>
                  </a:ln>
                  <a:solidFill>
                    <a:srgbClr val="17375E"/>
                  </a:solidFill>
                  <a:effectLst/>
                  <a:uLnTx/>
                  <a:uFillTx/>
                  <a:latin typeface="標楷體" pitchFamily="65" charset="-120"/>
                  <a:ea typeface="標楷體" pitchFamily="65" charset="-120"/>
                  <a:cs typeface="+mn-cs"/>
                </a:rPr>
                <a:t>42</a:t>
              </a:r>
              <a:r>
                <a:rPr kumimoji="1" lang="zh-TW" altLang="en-US" sz="2400" b="1" i="0" u="none" strike="noStrike" kern="1200" cap="none" spc="0" normalizeH="0" baseline="0" noProof="0" dirty="0">
                  <a:ln>
                    <a:noFill/>
                  </a:ln>
                  <a:solidFill>
                    <a:srgbClr val="17375E"/>
                  </a:solidFill>
                  <a:effectLst/>
                  <a:uLnTx/>
                  <a:uFillTx/>
                  <a:latin typeface="標楷體" pitchFamily="65" charset="-120"/>
                  <a:ea typeface="標楷體" pitchFamily="65" charset="-120"/>
                  <a:cs typeface="+mn-cs"/>
                </a:rPr>
                <a:t>分</a:t>
              </a:r>
            </a:p>
          </p:txBody>
        </p:sp>
      </p:grpSp>
      <p:sp>
        <p:nvSpPr>
          <p:cNvPr id="11" name="文字方塊 10"/>
          <p:cNvSpPr txBox="1"/>
          <p:nvPr/>
        </p:nvSpPr>
        <p:spPr>
          <a:xfrm>
            <a:off x="7024694" y="571481"/>
            <a:ext cx="4327890" cy="646331"/>
          </a:xfrm>
          <a:prstGeom prst="rect">
            <a:avLst/>
          </a:prstGeom>
          <a:ln/>
          <a:scene3d>
            <a:camera prst="orthographicFront"/>
            <a:lightRig rig="threePt" dir="t"/>
          </a:scene3d>
          <a:sp3d>
            <a:bevelT prst="convex"/>
          </a:sp3d>
        </p:spPr>
        <p:style>
          <a:lnRef idx="1">
            <a:schemeClr val="accent2"/>
          </a:lnRef>
          <a:fillRef idx="2">
            <a:schemeClr val="accent2"/>
          </a:fillRef>
          <a:effectRef idx="1">
            <a:schemeClr val="accent2"/>
          </a:effectRef>
          <a:fontRef idx="minor">
            <a:schemeClr val="dk1"/>
          </a:fontRef>
        </p:style>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3600" b="1" i="0" u="none" strike="noStrike" kern="1200" cap="none" spc="0" normalizeH="0" baseline="0" noProof="0" dirty="0">
                <a:ln>
                  <a:noFill/>
                </a:ln>
                <a:solidFill>
                  <a:srgbClr val="000090"/>
                </a:solidFill>
                <a:effectLst/>
                <a:uLnTx/>
                <a:uFillTx/>
                <a:latin typeface="標楷體" pitchFamily="65" charset="-120"/>
                <a:ea typeface="標楷體" pitchFamily="65" charset="-120"/>
                <a:cs typeface="+mn-cs"/>
              </a:rPr>
              <a:t>本土語言認證：</a:t>
            </a:r>
            <a:r>
              <a:rPr kumimoji="0" lang="en-US" altLang="zh-TW" sz="3600" b="1" i="0" u="none" strike="noStrike" kern="1200" cap="none" spc="0" normalizeH="0" baseline="0" noProof="0" dirty="0">
                <a:ln>
                  <a:noFill/>
                </a:ln>
                <a:solidFill>
                  <a:srgbClr val="000090"/>
                </a:solidFill>
                <a:effectLst/>
                <a:uLnTx/>
                <a:uFillTx/>
                <a:latin typeface="標楷體" pitchFamily="65" charset="-120"/>
                <a:ea typeface="標楷體" pitchFamily="65" charset="-120"/>
                <a:cs typeface="+mn-cs"/>
              </a:rPr>
              <a:t>2</a:t>
            </a:r>
            <a:r>
              <a:rPr kumimoji="0" lang="zh-TW" altLang="en-US" sz="3600" b="1" i="0" u="none" strike="noStrike" kern="1200" cap="none" spc="0" normalizeH="0" baseline="0" noProof="0" dirty="0">
                <a:ln>
                  <a:noFill/>
                </a:ln>
                <a:solidFill>
                  <a:srgbClr val="000090"/>
                </a:solidFill>
                <a:effectLst/>
                <a:uLnTx/>
                <a:uFillTx/>
                <a:latin typeface="標楷體" pitchFamily="65" charset="-120"/>
                <a:ea typeface="標楷體" pitchFamily="65" charset="-120"/>
                <a:cs typeface="+mn-cs"/>
              </a:rPr>
              <a:t>分</a:t>
            </a:r>
            <a:endParaRPr kumimoji="0" lang="en-US" altLang="zh-TW" sz="3600" b="1" i="0" u="none" strike="noStrike" kern="1200" cap="none" spc="0" normalizeH="0" baseline="0" noProof="0" dirty="0">
              <a:ln>
                <a:noFill/>
              </a:ln>
              <a:solidFill>
                <a:srgbClr val="000090"/>
              </a:solidFill>
              <a:effectLst/>
              <a:uLnTx/>
              <a:uFillTx/>
              <a:latin typeface="標楷體" pitchFamily="65" charset="-120"/>
              <a:ea typeface="標楷體" pitchFamily="65" charset="-120"/>
              <a:cs typeface="+mn-cs"/>
            </a:endParaRPr>
          </a:p>
        </p:txBody>
      </p:sp>
      <p:sp>
        <p:nvSpPr>
          <p:cNvPr id="160775" name="矩形 11"/>
          <p:cNvSpPr>
            <a:spLocks noChangeArrowheads="1"/>
          </p:cNvSpPr>
          <p:nvPr/>
        </p:nvSpPr>
        <p:spPr bwMode="auto">
          <a:xfrm>
            <a:off x="1524000" y="2178051"/>
            <a:ext cx="9108504" cy="2800767"/>
          </a:xfrm>
          <a:prstGeom prst="rect">
            <a:avLst/>
          </a:prstGeom>
          <a:noFill/>
          <a:ln w="9525">
            <a:noFill/>
            <a:miter lim="800000"/>
            <a:headEnd/>
            <a:tailEnd/>
          </a:ln>
        </p:spPr>
        <p:txBody>
          <a:bodyPr wrap="square">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1" lang="zh-TW" altLang="en-US" sz="3200" b="1" i="0" u="none" strike="noStrike" kern="1200" cap="none" spc="0" normalizeH="0" baseline="0" noProof="0" dirty="0">
                <a:ln>
                  <a:noFill/>
                </a:ln>
                <a:solidFill>
                  <a:srgbClr val="FF0000"/>
                </a:solidFill>
                <a:effectLst/>
                <a:uLnTx/>
                <a:uFillTx/>
                <a:latin typeface="標楷體" pitchFamily="65" charset="-120"/>
                <a:ea typeface="標楷體" pitchFamily="65" charset="-120"/>
                <a:cs typeface="+mn-cs"/>
              </a:rPr>
              <a:t>原住民族語言能力認證</a:t>
            </a:r>
            <a:r>
              <a:rPr kumimoji="1" lang="zh-TW" altLang="en-US" sz="3200" b="1" i="0" u="none" strike="noStrike" kern="1200" cap="none" spc="0" normalizeH="0" baseline="0" noProof="0" dirty="0">
                <a:ln>
                  <a:noFill/>
                </a:ln>
                <a:solidFill>
                  <a:srgbClr val="000000"/>
                </a:solidFill>
                <a:effectLst/>
                <a:uLnTx/>
                <a:uFillTx/>
                <a:latin typeface="標楷體" pitchFamily="65" charset="-120"/>
                <a:ea typeface="標楷體" pitchFamily="65" charset="-120"/>
                <a:cs typeface="+mn-cs"/>
              </a:rPr>
              <a:t>：原住民族委員會主辦</a:t>
            </a:r>
            <a:endParaRPr kumimoji="1" lang="en-US" altLang="zh-TW" sz="3200" b="1" i="0" u="none" strike="noStrike" kern="1200" cap="none" spc="0" normalizeH="0" baseline="0" noProof="0" dirty="0">
              <a:ln>
                <a:noFill/>
              </a:ln>
              <a:solidFill>
                <a:srgbClr val="000000"/>
              </a:solidFill>
              <a:effectLst/>
              <a:uLnTx/>
              <a:uFillTx/>
              <a:latin typeface="標楷體" pitchFamily="65" charset="-120"/>
              <a:ea typeface="標楷體" pitchFamily="65" charset="-120"/>
              <a:cs typeface="+mn-cs"/>
            </a:endParaRPr>
          </a:p>
          <a:p>
            <a:pPr marL="0" marR="0" lvl="0" indent="0" algn="l" defTabSz="914400" rtl="0" eaLnBrk="0" fontAlgn="base" latinLnBrk="0" hangingPunct="0">
              <a:lnSpc>
                <a:spcPct val="100000"/>
              </a:lnSpc>
              <a:spcBef>
                <a:spcPct val="50000"/>
              </a:spcBef>
              <a:spcAft>
                <a:spcPct val="0"/>
              </a:spcAft>
              <a:buClrTx/>
              <a:buSzTx/>
              <a:buFontTx/>
              <a:buNone/>
              <a:tabLst/>
              <a:defRPr/>
            </a:pPr>
            <a:r>
              <a:rPr kumimoji="1" lang="zh-TW" altLang="en-US" sz="3200" b="1" i="0" u="none" strike="noStrike" kern="1200" cap="none" spc="0" normalizeH="0" baseline="0" noProof="0" dirty="0">
                <a:ln>
                  <a:noFill/>
                </a:ln>
                <a:solidFill>
                  <a:srgbClr val="FF0000"/>
                </a:solidFill>
                <a:effectLst/>
                <a:uLnTx/>
                <a:uFillTx/>
                <a:latin typeface="標楷體" pitchFamily="65" charset="-120"/>
                <a:ea typeface="標楷體" pitchFamily="65" charset="-120"/>
                <a:cs typeface="+mn-cs"/>
              </a:rPr>
              <a:t>客語能力認證</a:t>
            </a:r>
            <a:r>
              <a:rPr kumimoji="1" lang="zh-TW" altLang="en-US" sz="3200" b="1" i="0" u="none" strike="noStrike" kern="1200" cap="none" spc="0" normalizeH="0" baseline="0" noProof="0" dirty="0">
                <a:ln>
                  <a:noFill/>
                </a:ln>
                <a:solidFill>
                  <a:srgbClr val="000000"/>
                </a:solidFill>
                <a:effectLst/>
                <a:uLnTx/>
                <a:uFillTx/>
                <a:latin typeface="標楷體" pitchFamily="65" charset="-120"/>
                <a:ea typeface="標楷體" pitchFamily="65" charset="-120"/>
                <a:cs typeface="+mn-cs"/>
              </a:rPr>
              <a:t>：客家委員會主辦</a:t>
            </a:r>
            <a:endParaRPr kumimoji="1" lang="en-US" altLang="zh-TW" sz="3200" b="1" i="0" u="none" strike="noStrike" kern="1200" cap="none" spc="0" normalizeH="0" baseline="0" noProof="0" dirty="0">
              <a:ln>
                <a:noFill/>
              </a:ln>
              <a:solidFill>
                <a:srgbClr val="000000"/>
              </a:solidFill>
              <a:effectLst/>
              <a:uLnTx/>
              <a:uFillTx/>
              <a:latin typeface="標楷體" pitchFamily="65" charset="-120"/>
              <a:ea typeface="標楷體" pitchFamily="65" charset="-120"/>
              <a:cs typeface="+mn-cs"/>
            </a:endParaRPr>
          </a:p>
          <a:p>
            <a:pPr marL="0" marR="0" lvl="0" indent="0" algn="l" defTabSz="914400" rtl="0" eaLnBrk="0" fontAlgn="base" latinLnBrk="0" hangingPunct="0">
              <a:lnSpc>
                <a:spcPct val="100000"/>
              </a:lnSpc>
              <a:spcBef>
                <a:spcPct val="50000"/>
              </a:spcBef>
              <a:spcAft>
                <a:spcPct val="0"/>
              </a:spcAft>
              <a:buClrTx/>
              <a:buSzTx/>
              <a:buFontTx/>
              <a:buNone/>
              <a:tabLst/>
              <a:defRPr/>
            </a:pPr>
            <a:r>
              <a:rPr kumimoji="1" lang="zh-TW" altLang="en-US" sz="3200" b="1" i="0" u="none" strike="noStrike" kern="1200" cap="none" spc="0" normalizeH="0" baseline="0" noProof="0" dirty="0">
                <a:ln>
                  <a:noFill/>
                </a:ln>
                <a:solidFill>
                  <a:srgbClr val="FF0000"/>
                </a:solidFill>
                <a:effectLst/>
                <a:uLnTx/>
                <a:uFillTx/>
                <a:latin typeface="標楷體" pitchFamily="65" charset="-120"/>
                <a:ea typeface="標楷體" pitchFamily="65" charset="-120"/>
                <a:cs typeface="+mn-cs"/>
              </a:rPr>
              <a:t>閩南語語言能力認證</a:t>
            </a:r>
            <a:r>
              <a:rPr kumimoji="1" lang="zh-TW" altLang="en-US" sz="3200" b="1" i="0" u="none" strike="noStrike" kern="1200" cap="none" spc="0" normalizeH="0" baseline="0" noProof="0" dirty="0">
                <a:ln>
                  <a:noFill/>
                </a:ln>
                <a:solidFill>
                  <a:srgbClr val="000000"/>
                </a:solidFill>
                <a:effectLst/>
                <a:uLnTx/>
                <a:uFillTx/>
                <a:latin typeface="標楷體" pitchFamily="65" charset="-120"/>
                <a:ea typeface="標楷體" pitchFamily="65" charset="-120"/>
                <a:cs typeface="+mn-cs"/>
              </a:rPr>
              <a:t>：教育部主辦</a:t>
            </a:r>
            <a:endParaRPr kumimoji="1" lang="en-US" altLang="zh-TW" sz="3200" b="1" i="0" u="none" strike="noStrike" kern="1200" cap="none" spc="0" normalizeH="0" baseline="0" noProof="0" dirty="0">
              <a:ln>
                <a:noFill/>
              </a:ln>
              <a:solidFill>
                <a:srgbClr val="000000"/>
              </a:solidFill>
              <a:effectLst/>
              <a:uLnTx/>
              <a:uFillTx/>
              <a:latin typeface="標楷體" pitchFamily="65" charset="-120"/>
              <a:ea typeface="標楷體" pitchFamily="65" charset="-120"/>
              <a:cs typeface="+mn-cs"/>
            </a:endParaRPr>
          </a:p>
          <a:p>
            <a:pPr marL="0" marR="0" lvl="0" indent="0" algn="l" defTabSz="914400" rtl="0" eaLnBrk="0" fontAlgn="base" latinLnBrk="0" hangingPunct="0">
              <a:lnSpc>
                <a:spcPct val="100000"/>
              </a:lnSpc>
              <a:spcBef>
                <a:spcPct val="50000"/>
              </a:spcBef>
              <a:spcAft>
                <a:spcPct val="0"/>
              </a:spcAft>
              <a:buClrTx/>
              <a:buSzTx/>
              <a:buFontTx/>
              <a:buNone/>
              <a:tabLst/>
              <a:defRPr/>
            </a:pPr>
            <a:r>
              <a:rPr kumimoji="1" lang="zh-TW" altLang="en-US" sz="3200" b="1" i="0" u="none" strike="noStrike" kern="1200" cap="none" spc="0" normalizeH="0" baseline="0" noProof="0" dirty="0">
                <a:ln>
                  <a:noFill/>
                </a:ln>
                <a:solidFill>
                  <a:srgbClr val="000000"/>
                </a:solidFill>
                <a:effectLst/>
                <a:uLnTx/>
                <a:uFillTx/>
                <a:latin typeface="標楷體" pitchFamily="65" charset="-120"/>
                <a:ea typeface="標楷體" pitchFamily="65" charset="-120"/>
                <a:cs typeface="+mn-cs"/>
              </a:rPr>
              <a:t>單項通過者得</a:t>
            </a:r>
            <a:r>
              <a:rPr kumimoji="1" lang="en-US" altLang="zh-TW" sz="3200" b="1" i="0" u="none" strike="noStrike" kern="1200" cap="none" spc="0" normalizeH="0" baseline="0" noProof="0" dirty="0">
                <a:ln>
                  <a:noFill/>
                </a:ln>
                <a:solidFill>
                  <a:srgbClr val="000000"/>
                </a:solidFill>
                <a:effectLst/>
                <a:uLnTx/>
                <a:uFillTx/>
                <a:latin typeface="標楷體" pitchFamily="65" charset="-120"/>
                <a:ea typeface="標楷體" pitchFamily="65" charset="-120"/>
                <a:cs typeface="+mn-cs"/>
              </a:rPr>
              <a:t>2</a:t>
            </a:r>
            <a:r>
              <a:rPr kumimoji="1" lang="zh-TW" altLang="en-US" sz="3200" b="1" i="0" u="none" strike="noStrike" kern="1200" cap="none" spc="0" normalizeH="0" baseline="0" noProof="0" dirty="0">
                <a:ln>
                  <a:noFill/>
                </a:ln>
                <a:solidFill>
                  <a:srgbClr val="000000"/>
                </a:solidFill>
                <a:effectLst/>
                <a:uLnTx/>
                <a:uFillTx/>
                <a:latin typeface="標楷體" pitchFamily="65" charset="-120"/>
                <a:ea typeface="標楷體" pitchFamily="65" charset="-120"/>
                <a:cs typeface="+mn-cs"/>
              </a:rPr>
              <a:t>分。</a:t>
            </a:r>
            <a:endParaRPr kumimoji="1" lang="en-US" altLang="zh-TW" sz="3200" b="1" i="0" u="none" strike="noStrike" kern="1200" cap="none" spc="0" normalizeH="0" baseline="0" noProof="0" dirty="0">
              <a:ln>
                <a:noFill/>
              </a:ln>
              <a:solidFill>
                <a:srgbClr val="000000"/>
              </a:solidFill>
              <a:effectLst/>
              <a:uLnTx/>
              <a:uFillTx/>
              <a:latin typeface="標楷體" pitchFamily="65" charset="-120"/>
              <a:ea typeface="標楷體" pitchFamily="65" charset="-120"/>
              <a:cs typeface="+mn-cs"/>
            </a:endParaRPr>
          </a:p>
        </p:txBody>
      </p:sp>
    </p:spTree>
    <p:custDataLst>
      <p:tags r:id="rId1"/>
    </p:custDataLst>
    <p:extLst>
      <p:ext uri="{BB962C8B-B14F-4D97-AF65-F5344CB8AC3E}">
        <p14:creationId xmlns:p14="http://schemas.microsoft.com/office/powerpoint/2010/main" val="1993572596"/>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群組 10"/>
          <p:cNvGrpSpPr>
            <a:grpSpLocks/>
          </p:cNvGrpSpPr>
          <p:nvPr/>
        </p:nvGrpSpPr>
        <p:grpSpPr bwMode="auto">
          <a:xfrm>
            <a:off x="6888088" y="224644"/>
            <a:ext cx="1656902" cy="1368003"/>
            <a:chOff x="2459051" y="3514890"/>
            <a:chExt cx="1630027" cy="1597677"/>
          </a:xfrm>
          <a:solidFill>
            <a:srgbClr val="88F2F2"/>
          </a:solidFill>
        </p:grpSpPr>
        <p:sp>
          <p:nvSpPr>
            <p:cNvPr id="20" name="向右箭號 19"/>
            <p:cNvSpPr/>
            <p:nvPr/>
          </p:nvSpPr>
          <p:spPr>
            <a:xfrm>
              <a:off x="2600730" y="3514890"/>
              <a:ext cx="1488348" cy="1597677"/>
            </a:xfrm>
            <a:prstGeom prst="rightArrow">
              <a:avLst>
                <a:gd name="adj1" fmla="val 75000"/>
                <a:gd name="adj2" fmla="val 50000"/>
              </a:avLst>
            </a:prstGeom>
            <a:grpFill/>
          </p:spPr>
          <p:style>
            <a:lnRef idx="2">
              <a:schemeClr val="accent2">
                <a:alpha val="90000"/>
                <a:tint val="40000"/>
                <a:hueOff val="0"/>
                <a:satOff val="0"/>
                <a:lumOff val="0"/>
                <a:alphaOff val="0"/>
              </a:schemeClr>
            </a:lnRef>
            <a:fillRef idx="1">
              <a:schemeClr val="accent2">
                <a:alpha val="90000"/>
                <a:tint val="40000"/>
                <a:hueOff val="0"/>
                <a:satOff val="0"/>
                <a:lumOff val="0"/>
                <a:alphaOff val="0"/>
              </a:schemeClr>
            </a:fillRef>
            <a:effectRef idx="0">
              <a:schemeClr val="accent2">
                <a:alpha val="90000"/>
                <a:tint val="40000"/>
                <a:hueOff val="0"/>
                <a:satOff val="0"/>
                <a:lumOff val="0"/>
                <a:alphaOff val="0"/>
              </a:schemeClr>
            </a:effectRef>
            <a:fontRef idx="minor">
              <a:schemeClr val="dk1">
                <a:hueOff val="0"/>
                <a:satOff val="0"/>
                <a:lumOff val="0"/>
                <a:alphaOff val="0"/>
              </a:schemeClr>
            </a:fontRef>
          </p:style>
        </p:sp>
        <p:sp>
          <p:nvSpPr>
            <p:cNvPr id="21" name="向右箭號 4"/>
            <p:cNvSpPr/>
            <p:nvPr/>
          </p:nvSpPr>
          <p:spPr>
            <a:xfrm>
              <a:off x="2459051" y="3714997"/>
              <a:ext cx="1133440" cy="1197464"/>
            </a:xfrm>
            <a:prstGeom prst="rect">
              <a:avLst/>
            </a:prstGeom>
            <a:grpFill/>
          </p:spPr>
          <p:style>
            <a:lnRef idx="0">
              <a:scrgbClr r="0" g="0" b="0"/>
            </a:lnRef>
            <a:fillRef idx="0">
              <a:scrgbClr r="0" g="0" b="0"/>
            </a:fillRef>
            <a:effectRef idx="0">
              <a:scrgbClr r="0" g="0" b="0"/>
            </a:effectRef>
            <a:fontRef idx="minor">
              <a:schemeClr val="dk1">
                <a:hueOff val="0"/>
                <a:satOff val="0"/>
                <a:lumOff val="0"/>
                <a:alphaOff val="0"/>
              </a:schemeClr>
            </a:fontRef>
          </p:style>
          <p:txBody>
            <a:bodyPr lIns="15240" tIns="15240" rIns="15240" bIns="15240" spcCol="1270" anchor="ctr"/>
            <a:lstStyle/>
            <a:p>
              <a:pPr marL="0" marR="0" lvl="1" indent="0" algn="l" defTabSz="1066800" rtl="0" eaLnBrk="1" fontAlgn="auto" latinLnBrk="0" hangingPunct="1">
                <a:lnSpc>
                  <a:spcPct val="90000"/>
                </a:lnSpc>
                <a:spcBef>
                  <a:spcPts val="0"/>
                </a:spcBef>
                <a:spcAft>
                  <a:spcPct val="15000"/>
                </a:spcAft>
                <a:buClrTx/>
                <a:buSzTx/>
                <a:buFontTx/>
                <a:buNone/>
                <a:tabLst/>
                <a:defRPr/>
              </a:pPr>
              <a:r>
                <a:rPr kumimoji="0" lang="en-US" altLang="zh-TW" sz="2400" b="0" i="0" u="none" strike="noStrike" kern="1200" cap="none" spc="0" normalizeH="0" baseline="0" noProof="0" dirty="0">
                  <a:ln>
                    <a:noFill/>
                  </a:ln>
                  <a:solidFill>
                    <a:srgbClr val="000000"/>
                  </a:solidFill>
                  <a:effectLst/>
                  <a:uLnTx/>
                  <a:uFillTx/>
                  <a:latin typeface="Calibri"/>
                  <a:ea typeface="新細明體"/>
                  <a:cs typeface="+mn-cs"/>
                </a:rPr>
                <a:t>  </a:t>
              </a:r>
              <a:r>
                <a:rPr kumimoji="0" lang="en-US" altLang="zh-TW" sz="2400" b="0" i="0" u="none" strike="noStrike" kern="1200" cap="none" spc="0" normalizeH="0" baseline="0" noProof="0" dirty="0">
                  <a:ln>
                    <a:noFill/>
                  </a:ln>
                  <a:solidFill>
                    <a:srgbClr val="000000"/>
                  </a:solidFill>
                  <a:effectLst/>
                  <a:uLnTx/>
                  <a:uFillTx/>
                  <a:latin typeface="標楷體" pitchFamily="65" charset="-120"/>
                  <a:ea typeface="標楷體" pitchFamily="65" charset="-120"/>
                  <a:cs typeface="+mn-cs"/>
                </a:rPr>
                <a:t>33</a:t>
              </a:r>
              <a:r>
                <a:rPr kumimoji="0" lang="zh-TW" altLang="en-US" sz="2400" b="0" i="0" u="none" strike="noStrike" kern="1200" cap="none" spc="0" normalizeH="0" baseline="0" noProof="0" dirty="0">
                  <a:ln>
                    <a:noFill/>
                  </a:ln>
                  <a:solidFill>
                    <a:srgbClr val="000000"/>
                  </a:solidFill>
                  <a:effectLst/>
                  <a:uLnTx/>
                  <a:uFillTx/>
                  <a:latin typeface="標楷體" pitchFamily="65" charset="-120"/>
                  <a:ea typeface="標楷體" pitchFamily="65" charset="-120"/>
                  <a:cs typeface="+mn-cs"/>
                </a:rPr>
                <a:t>分</a:t>
              </a:r>
            </a:p>
          </p:txBody>
        </p:sp>
      </p:grpSp>
      <p:grpSp>
        <p:nvGrpSpPr>
          <p:cNvPr id="3" name="群組 16"/>
          <p:cNvGrpSpPr>
            <a:grpSpLocks/>
          </p:cNvGrpSpPr>
          <p:nvPr/>
        </p:nvGrpSpPr>
        <p:grpSpPr bwMode="auto">
          <a:xfrm>
            <a:off x="4502300" y="271761"/>
            <a:ext cx="2398713" cy="1295995"/>
            <a:chOff x="0" y="3514890"/>
            <a:chExt cx="2397866" cy="1597677"/>
          </a:xfrm>
          <a:solidFill>
            <a:srgbClr val="0000FF"/>
          </a:solidFill>
        </p:grpSpPr>
        <p:sp>
          <p:nvSpPr>
            <p:cNvPr id="18" name="圓角矩形 17"/>
            <p:cNvSpPr/>
            <p:nvPr/>
          </p:nvSpPr>
          <p:spPr>
            <a:xfrm>
              <a:off x="0" y="3514890"/>
              <a:ext cx="2397866" cy="1597677"/>
            </a:xfrm>
            <a:prstGeom prst="roundRect">
              <a:avLst/>
            </a:prstGeom>
            <a:grpFill/>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sp>
        <p:sp>
          <p:nvSpPr>
            <p:cNvPr id="19" name="圓角矩形 6"/>
            <p:cNvSpPr/>
            <p:nvPr/>
          </p:nvSpPr>
          <p:spPr>
            <a:xfrm>
              <a:off x="77761" y="3592709"/>
              <a:ext cx="2242345" cy="1442038"/>
            </a:xfrm>
            <a:prstGeom prst="rect">
              <a:avLst/>
            </a:prstGeom>
            <a:grpFill/>
          </p:spPr>
          <p:style>
            <a:lnRef idx="0">
              <a:scrgbClr r="0" g="0" b="0"/>
            </a:lnRef>
            <a:fillRef idx="0">
              <a:scrgbClr r="0" g="0" b="0"/>
            </a:fillRef>
            <a:effectRef idx="0">
              <a:scrgbClr r="0" g="0" b="0"/>
            </a:effectRef>
            <a:fontRef idx="minor">
              <a:schemeClr val="lt1"/>
            </a:fontRef>
          </p:style>
          <p:txBody>
            <a:bodyPr lIns="137160" tIns="68580" rIns="137160" bIns="68580" spcCol="1270" anchor="ctr"/>
            <a:lstStyle/>
            <a:p>
              <a:pPr marL="0" marR="0" lvl="0" indent="0" algn="l" defTabSz="1600200" rtl="0" eaLnBrk="1" fontAlgn="auto" latinLnBrk="0" hangingPunct="1">
                <a:lnSpc>
                  <a:spcPct val="90000"/>
                </a:lnSpc>
                <a:spcBef>
                  <a:spcPts val="0"/>
                </a:spcBef>
                <a:spcAft>
                  <a:spcPct val="35000"/>
                </a:spcAft>
                <a:buClrTx/>
                <a:buSzTx/>
                <a:buFontTx/>
                <a:buNone/>
                <a:tabLst/>
                <a:defRPr/>
              </a:pPr>
              <a:r>
                <a:rPr kumimoji="0" lang="zh-TW" altLang="en-US" sz="3600" b="1" i="0" u="none" strike="noStrike" kern="1200" cap="none" spc="0" normalizeH="0" baseline="0" noProof="0" dirty="0">
                  <a:ln>
                    <a:noFill/>
                  </a:ln>
                  <a:solidFill>
                    <a:srgbClr val="FFFFFF"/>
                  </a:solidFill>
                  <a:effectLst/>
                  <a:uLnTx/>
                  <a:uFillTx/>
                  <a:latin typeface="標楷體" pitchFamily="65" charset="-120"/>
                  <a:ea typeface="標楷體" pitchFamily="65" charset="-120"/>
                  <a:cs typeface="+mn-cs"/>
                </a:rPr>
                <a:t>教育會考</a:t>
              </a:r>
            </a:p>
          </p:txBody>
        </p:sp>
      </p:grpSp>
      <p:graphicFrame>
        <p:nvGraphicFramePr>
          <p:cNvPr id="225284" name="Group 4"/>
          <p:cNvGraphicFramePr>
            <a:graphicFrameLocks noGrp="1"/>
          </p:cNvGraphicFramePr>
          <p:nvPr/>
        </p:nvGraphicFramePr>
        <p:xfrm>
          <a:off x="407368" y="1739097"/>
          <a:ext cx="11161240" cy="4537805"/>
        </p:xfrm>
        <a:graphic>
          <a:graphicData uri="http://schemas.openxmlformats.org/drawingml/2006/table">
            <a:tbl>
              <a:tblPr/>
              <a:tblGrid>
                <a:gridCol w="2758841">
                  <a:extLst>
                    <a:ext uri="{9D8B030D-6E8A-4147-A177-3AD203B41FA5}">
                      <a16:colId xmlns:a16="http://schemas.microsoft.com/office/drawing/2014/main" val="20000"/>
                    </a:ext>
                  </a:extLst>
                </a:gridCol>
                <a:gridCol w="4179529">
                  <a:extLst>
                    <a:ext uri="{9D8B030D-6E8A-4147-A177-3AD203B41FA5}">
                      <a16:colId xmlns:a16="http://schemas.microsoft.com/office/drawing/2014/main" val="20001"/>
                    </a:ext>
                  </a:extLst>
                </a:gridCol>
                <a:gridCol w="4222870">
                  <a:extLst>
                    <a:ext uri="{9D8B030D-6E8A-4147-A177-3AD203B41FA5}">
                      <a16:colId xmlns:a16="http://schemas.microsoft.com/office/drawing/2014/main" val="20002"/>
                    </a:ext>
                  </a:extLst>
                </a:gridCol>
              </a:tblGrid>
              <a:tr h="912500">
                <a:tc>
                  <a:txBody>
                    <a:bodyPr/>
                    <a:lstStyle>
                      <a:lvl1pPr eaLnBrk="0" hangingPunct="0">
                        <a:spcBef>
                          <a:spcPct val="20000"/>
                        </a:spcBef>
                        <a:buFont typeface="Arial" panose="020B0604020202020204" pitchFamily="34" charset="0"/>
                        <a:defRPr sz="2800">
                          <a:solidFill>
                            <a:schemeClr val="tx1"/>
                          </a:solidFill>
                          <a:latin typeface="Calibri" panose="020F0502020204030204" pitchFamily="34" charset="0"/>
                          <a:ea typeface="新細明體" panose="02020500000000000000" pitchFamily="18" charset="-120"/>
                        </a:defRPr>
                      </a:lvl1pPr>
                      <a:lvl2pPr marL="742950" indent="-285750" eaLnBrk="0" hangingPunct="0">
                        <a:spcBef>
                          <a:spcPct val="20000"/>
                        </a:spcBef>
                        <a:buFont typeface="Arial" panose="020B0604020202020204" pitchFamily="34" charset="0"/>
                        <a:defRPr sz="2400">
                          <a:solidFill>
                            <a:schemeClr val="tx1"/>
                          </a:solidFill>
                          <a:latin typeface="Calibri" panose="020F0502020204030204" pitchFamily="34" charset="0"/>
                          <a:ea typeface="新細明體" panose="02020500000000000000" pitchFamily="18" charset="-120"/>
                        </a:defRPr>
                      </a:lvl2pPr>
                      <a:lvl3pPr marL="1143000" indent="-228600" eaLnBrk="0" hangingPunct="0">
                        <a:spcBef>
                          <a:spcPct val="20000"/>
                        </a:spcBef>
                        <a:buFont typeface="Arial" panose="020B0604020202020204" pitchFamily="34" charset="0"/>
                        <a:defRPr sz="2000">
                          <a:solidFill>
                            <a:schemeClr val="tx1"/>
                          </a:solidFill>
                          <a:latin typeface="Calibri" panose="020F0502020204030204" pitchFamily="34" charset="0"/>
                          <a:ea typeface="新細明體" panose="02020500000000000000" pitchFamily="18" charset="-120"/>
                        </a:defRPr>
                      </a:lvl3pPr>
                      <a:lvl4pPr marL="1600200" indent="-228600" eaLnBrk="0" hangingPunct="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4pPr>
                      <a:lvl5pPr marL="2057400" indent="-228600" eaLnBrk="0" hangingPunct="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3200" b="1" i="0" u="none" strike="noStrike" cap="none" normalizeH="0" baseline="0">
                          <a:ln>
                            <a:noFill/>
                          </a:ln>
                          <a:solidFill>
                            <a:srgbClr val="FFFFFF"/>
                          </a:solidFill>
                          <a:effectLst/>
                          <a:latin typeface="標楷體" panose="03000509000000000000" pitchFamily="65" charset="-120"/>
                          <a:ea typeface="標楷體" panose="03000509000000000000" pitchFamily="65" charset="-120"/>
                          <a:cs typeface="BiauKai"/>
                        </a:rPr>
                        <a:t>項目</a:t>
                      </a:r>
                    </a:p>
                  </a:txBody>
                  <a:tcPr marL="91444" marR="91444" marT="45687" marB="45687"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8064A2"/>
                    </a:solidFill>
                  </a:tcPr>
                </a:tc>
                <a:tc>
                  <a:txBody>
                    <a:bodyPr/>
                    <a:lstStyle>
                      <a:lvl1pPr eaLnBrk="0" hangingPunct="0">
                        <a:spcBef>
                          <a:spcPct val="20000"/>
                        </a:spcBef>
                        <a:buFont typeface="Arial" panose="020B0604020202020204" pitchFamily="34" charset="0"/>
                        <a:defRPr sz="2800">
                          <a:solidFill>
                            <a:schemeClr val="tx1"/>
                          </a:solidFill>
                          <a:latin typeface="Calibri" panose="020F0502020204030204" pitchFamily="34" charset="0"/>
                          <a:ea typeface="新細明體" panose="02020500000000000000" pitchFamily="18" charset="-120"/>
                        </a:defRPr>
                      </a:lvl1pPr>
                      <a:lvl2pPr marL="742950" indent="-285750" eaLnBrk="0" hangingPunct="0">
                        <a:spcBef>
                          <a:spcPct val="20000"/>
                        </a:spcBef>
                        <a:buFont typeface="Arial" panose="020B0604020202020204" pitchFamily="34" charset="0"/>
                        <a:defRPr sz="2400">
                          <a:solidFill>
                            <a:schemeClr val="tx1"/>
                          </a:solidFill>
                          <a:latin typeface="Calibri" panose="020F0502020204030204" pitchFamily="34" charset="0"/>
                          <a:ea typeface="新細明體" panose="02020500000000000000" pitchFamily="18" charset="-120"/>
                        </a:defRPr>
                      </a:lvl2pPr>
                      <a:lvl3pPr marL="1143000" indent="-228600" eaLnBrk="0" hangingPunct="0">
                        <a:spcBef>
                          <a:spcPct val="20000"/>
                        </a:spcBef>
                        <a:buFont typeface="Arial" panose="020B0604020202020204" pitchFamily="34" charset="0"/>
                        <a:defRPr sz="2000">
                          <a:solidFill>
                            <a:schemeClr val="tx1"/>
                          </a:solidFill>
                          <a:latin typeface="Calibri" panose="020F0502020204030204" pitchFamily="34" charset="0"/>
                          <a:ea typeface="新細明體" panose="02020500000000000000" pitchFamily="18" charset="-120"/>
                        </a:defRPr>
                      </a:lvl3pPr>
                      <a:lvl4pPr marL="1600200" indent="-228600" eaLnBrk="0" hangingPunct="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4pPr>
                      <a:lvl5pPr marL="2057400" indent="-228600" eaLnBrk="0" hangingPunct="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3200" b="1" i="0" u="none" strike="noStrike" cap="none" normalizeH="0" baseline="0">
                          <a:ln>
                            <a:noFill/>
                          </a:ln>
                          <a:solidFill>
                            <a:srgbClr val="FFFFFF"/>
                          </a:solidFill>
                          <a:effectLst/>
                          <a:latin typeface="標楷體" panose="03000509000000000000" pitchFamily="65" charset="-120"/>
                          <a:ea typeface="標楷體" panose="03000509000000000000" pitchFamily="65" charset="-120"/>
                          <a:cs typeface="BiauKai"/>
                        </a:rPr>
                        <a:t>給分</a:t>
                      </a:r>
                    </a:p>
                  </a:txBody>
                  <a:tcPr marL="91444" marR="91444" marT="45687" marB="45687"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8064A2"/>
                      </a:solidFill>
                      <a:prstDash val="solid"/>
                      <a:round/>
                      <a:headEnd type="none" w="med" len="med"/>
                      <a:tailEnd type="none" w="med" len="med"/>
                    </a:lnT>
                    <a:lnB w="12700" cap="flat" cmpd="sng" algn="ctr">
                      <a:solidFill>
                        <a:srgbClr val="8064A2"/>
                      </a:solidFill>
                      <a:prstDash val="solid"/>
                      <a:round/>
                      <a:headEnd type="none" w="med" len="med"/>
                      <a:tailEnd type="none" w="med" len="med"/>
                    </a:lnB>
                    <a:lnTlToBr>
                      <a:noFill/>
                    </a:lnTlToBr>
                    <a:lnBlToTr>
                      <a:noFill/>
                    </a:lnBlToTr>
                    <a:solidFill>
                      <a:srgbClr val="8064A2"/>
                    </a:solidFill>
                  </a:tcPr>
                </a:tc>
                <a:tc>
                  <a:txBody>
                    <a:bodyPr/>
                    <a:lstStyle>
                      <a:lvl1pPr eaLnBrk="0" hangingPunct="0">
                        <a:spcBef>
                          <a:spcPct val="20000"/>
                        </a:spcBef>
                        <a:buFont typeface="Arial" panose="020B0604020202020204" pitchFamily="34" charset="0"/>
                        <a:defRPr sz="2800">
                          <a:solidFill>
                            <a:schemeClr val="tx1"/>
                          </a:solidFill>
                          <a:latin typeface="Calibri" panose="020F0502020204030204" pitchFamily="34" charset="0"/>
                          <a:ea typeface="新細明體" panose="02020500000000000000" pitchFamily="18" charset="-120"/>
                        </a:defRPr>
                      </a:lvl1pPr>
                      <a:lvl2pPr marL="742950" indent="-285750" eaLnBrk="0" hangingPunct="0">
                        <a:spcBef>
                          <a:spcPct val="20000"/>
                        </a:spcBef>
                        <a:buFont typeface="Arial" panose="020B0604020202020204" pitchFamily="34" charset="0"/>
                        <a:defRPr sz="2400">
                          <a:solidFill>
                            <a:schemeClr val="tx1"/>
                          </a:solidFill>
                          <a:latin typeface="Calibri" panose="020F0502020204030204" pitchFamily="34" charset="0"/>
                          <a:ea typeface="新細明體" panose="02020500000000000000" pitchFamily="18" charset="-120"/>
                        </a:defRPr>
                      </a:lvl2pPr>
                      <a:lvl3pPr marL="1143000" indent="-228600" eaLnBrk="0" hangingPunct="0">
                        <a:spcBef>
                          <a:spcPct val="20000"/>
                        </a:spcBef>
                        <a:buFont typeface="Arial" panose="020B0604020202020204" pitchFamily="34" charset="0"/>
                        <a:defRPr sz="2000">
                          <a:solidFill>
                            <a:schemeClr val="tx1"/>
                          </a:solidFill>
                          <a:latin typeface="Calibri" panose="020F0502020204030204" pitchFamily="34" charset="0"/>
                          <a:ea typeface="新細明體" panose="02020500000000000000" pitchFamily="18" charset="-120"/>
                        </a:defRPr>
                      </a:lvl3pPr>
                      <a:lvl4pPr marL="1600200" indent="-228600" eaLnBrk="0" hangingPunct="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4pPr>
                      <a:lvl5pPr marL="2057400" indent="-228600" eaLnBrk="0" hangingPunct="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3200" b="1" i="0" u="none" strike="noStrike" cap="none" normalizeH="0" baseline="0" dirty="0">
                          <a:ln>
                            <a:noFill/>
                          </a:ln>
                          <a:solidFill>
                            <a:srgbClr val="FFFFFF"/>
                          </a:solidFill>
                          <a:effectLst/>
                          <a:latin typeface="標楷體" panose="03000509000000000000" pitchFamily="65" charset="-120"/>
                          <a:ea typeface="標楷體" panose="03000509000000000000" pitchFamily="65" charset="-120"/>
                          <a:cs typeface="BiauKai"/>
                        </a:rPr>
                        <a:t>說明</a:t>
                      </a:r>
                    </a:p>
                  </a:txBody>
                  <a:tcPr marL="91444" marR="91444" marT="45687" marB="45687" anchor="ctr" horzOverflow="overflow">
                    <a:lnL w="12700" cap="flat" cmpd="sng" algn="ctr">
                      <a:solidFill>
                        <a:srgbClr val="000000"/>
                      </a:solidFill>
                      <a:prstDash val="solid"/>
                      <a:round/>
                      <a:headEnd type="none" w="med" len="med"/>
                      <a:tailEnd type="none" w="med" len="med"/>
                    </a:lnL>
                    <a:lnR w="12700" cap="flat" cmpd="sng" algn="ctr">
                      <a:solidFill>
                        <a:srgbClr val="8064A2"/>
                      </a:solidFill>
                      <a:prstDash val="solid"/>
                      <a:round/>
                      <a:headEnd type="none" w="med" len="med"/>
                      <a:tailEnd type="none" w="med" len="med"/>
                    </a:lnR>
                    <a:lnT w="12700" cap="flat" cmpd="sng" algn="ctr">
                      <a:solidFill>
                        <a:srgbClr val="8064A2"/>
                      </a:solidFill>
                      <a:prstDash val="solid"/>
                      <a:round/>
                      <a:headEnd type="none" w="med" len="med"/>
                      <a:tailEnd type="none" w="med" len="med"/>
                    </a:lnT>
                    <a:lnB w="12700" cap="flat" cmpd="sng" algn="ctr">
                      <a:solidFill>
                        <a:srgbClr val="8064A2"/>
                      </a:solidFill>
                      <a:prstDash val="solid"/>
                      <a:round/>
                      <a:headEnd type="none" w="med" len="med"/>
                      <a:tailEnd type="none" w="med" len="med"/>
                    </a:lnB>
                    <a:lnTlToBr>
                      <a:noFill/>
                    </a:lnTlToBr>
                    <a:lnBlToTr>
                      <a:noFill/>
                    </a:lnBlToTr>
                    <a:solidFill>
                      <a:srgbClr val="8064A2"/>
                    </a:solidFill>
                  </a:tcPr>
                </a:tc>
                <a:extLst>
                  <a:ext uri="{0D108BD9-81ED-4DB2-BD59-A6C34878D82A}">
                    <a16:rowId xmlns:a16="http://schemas.microsoft.com/office/drawing/2014/main" val="10000"/>
                  </a:ext>
                </a:extLst>
              </a:tr>
              <a:tr h="1969380">
                <a:tc>
                  <a:txBody>
                    <a:bodyPr/>
                    <a:lstStyle>
                      <a:lvl1pPr eaLnBrk="0" hangingPunct="0">
                        <a:spcBef>
                          <a:spcPct val="20000"/>
                        </a:spcBef>
                        <a:buFont typeface="Arial" panose="020B0604020202020204" pitchFamily="34" charset="0"/>
                        <a:defRPr sz="2800">
                          <a:solidFill>
                            <a:schemeClr val="tx1"/>
                          </a:solidFill>
                          <a:latin typeface="Calibri" panose="020F0502020204030204" pitchFamily="34" charset="0"/>
                          <a:ea typeface="新細明體" panose="02020500000000000000" pitchFamily="18" charset="-120"/>
                        </a:defRPr>
                      </a:lvl1pPr>
                      <a:lvl2pPr marL="742950" indent="-285750" eaLnBrk="0" hangingPunct="0">
                        <a:spcBef>
                          <a:spcPct val="20000"/>
                        </a:spcBef>
                        <a:buFont typeface="Arial" panose="020B0604020202020204" pitchFamily="34" charset="0"/>
                        <a:defRPr sz="2400">
                          <a:solidFill>
                            <a:schemeClr val="tx1"/>
                          </a:solidFill>
                          <a:latin typeface="Calibri" panose="020F0502020204030204" pitchFamily="34" charset="0"/>
                          <a:ea typeface="新細明體" panose="02020500000000000000" pitchFamily="18" charset="-120"/>
                        </a:defRPr>
                      </a:lvl2pPr>
                      <a:lvl3pPr marL="1143000" indent="-228600" eaLnBrk="0" hangingPunct="0">
                        <a:spcBef>
                          <a:spcPct val="20000"/>
                        </a:spcBef>
                        <a:buFont typeface="Arial" panose="020B0604020202020204" pitchFamily="34" charset="0"/>
                        <a:defRPr sz="2000">
                          <a:solidFill>
                            <a:schemeClr val="tx1"/>
                          </a:solidFill>
                          <a:latin typeface="Calibri" panose="020F0502020204030204" pitchFamily="34" charset="0"/>
                          <a:ea typeface="新細明體" panose="02020500000000000000" pitchFamily="18" charset="-120"/>
                        </a:defRPr>
                      </a:lvl3pPr>
                      <a:lvl4pPr marL="1600200" indent="-228600" eaLnBrk="0" hangingPunct="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4pPr>
                      <a:lvl5pPr marL="2057400" indent="-228600" eaLnBrk="0" hangingPunct="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3200" b="0" i="0" u="none" strike="noStrike" cap="none" normalizeH="0" baseline="0">
                          <a:ln>
                            <a:noFill/>
                          </a:ln>
                          <a:solidFill>
                            <a:srgbClr val="000000"/>
                          </a:solidFill>
                          <a:effectLst/>
                          <a:latin typeface="標楷體" panose="03000509000000000000" pitchFamily="65" charset="-120"/>
                          <a:ea typeface="標楷體" panose="03000509000000000000" pitchFamily="65" charset="-120"/>
                          <a:cs typeface="BiauKai"/>
                        </a:rPr>
                        <a:t>會考成績 </a:t>
                      </a:r>
                    </a:p>
                  </a:txBody>
                  <a:tcPr marL="91444" marR="91444" marT="45687" marB="45687" anchor="ctr" horzOverflow="overflow">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DEAF0"/>
                    </a:solidFill>
                  </a:tcPr>
                </a:tc>
                <a:tc>
                  <a:txBody>
                    <a:bodyPr/>
                    <a:lstStyle>
                      <a:lvl1pPr eaLnBrk="0" hangingPunct="0">
                        <a:spcBef>
                          <a:spcPct val="20000"/>
                        </a:spcBef>
                        <a:buFont typeface="Arial" panose="020B0604020202020204" pitchFamily="34" charset="0"/>
                        <a:defRPr sz="2800">
                          <a:solidFill>
                            <a:schemeClr val="tx1"/>
                          </a:solidFill>
                          <a:latin typeface="Calibri" panose="020F0502020204030204" pitchFamily="34" charset="0"/>
                          <a:ea typeface="新細明體" panose="02020500000000000000" pitchFamily="18" charset="-120"/>
                        </a:defRPr>
                      </a:lvl1pPr>
                      <a:lvl2pPr marL="742950" indent="-285750" eaLnBrk="0" hangingPunct="0">
                        <a:spcBef>
                          <a:spcPct val="20000"/>
                        </a:spcBef>
                        <a:buFont typeface="Arial" panose="020B0604020202020204" pitchFamily="34" charset="0"/>
                        <a:defRPr sz="2400">
                          <a:solidFill>
                            <a:schemeClr val="tx1"/>
                          </a:solidFill>
                          <a:latin typeface="Calibri" panose="020F0502020204030204" pitchFamily="34" charset="0"/>
                          <a:ea typeface="新細明體" panose="02020500000000000000" pitchFamily="18" charset="-120"/>
                        </a:defRPr>
                      </a:lvl2pPr>
                      <a:lvl3pPr marL="1143000" indent="-228600" eaLnBrk="0" hangingPunct="0">
                        <a:spcBef>
                          <a:spcPct val="20000"/>
                        </a:spcBef>
                        <a:buFont typeface="Arial" panose="020B0604020202020204" pitchFamily="34" charset="0"/>
                        <a:defRPr sz="2000">
                          <a:solidFill>
                            <a:schemeClr val="tx1"/>
                          </a:solidFill>
                          <a:latin typeface="Calibri" panose="020F0502020204030204" pitchFamily="34" charset="0"/>
                          <a:ea typeface="新細明體" panose="02020500000000000000" pitchFamily="18" charset="-120"/>
                        </a:defRPr>
                      </a:lvl3pPr>
                      <a:lvl4pPr marL="1600200" indent="-228600" eaLnBrk="0" hangingPunct="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4pPr>
                      <a:lvl5pPr marL="2057400" indent="-228600" eaLnBrk="0" hangingPunct="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3200" b="0" i="0" u="none" strike="noStrike" cap="none" normalizeH="0" baseline="0">
                          <a:ln>
                            <a:noFill/>
                          </a:ln>
                          <a:solidFill>
                            <a:srgbClr val="000000"/>
                          </a:solidFill>
                          <a:effectLst/>
                          <a:latin typeface="標楷體" panose="03000509000000000000" pitchFamily="65" charset="-120"/>
                          <a:ea typeface="標楷體" panose="03000509000000000000" pitchFamily="65" charset="-120"/>
                          <a:cs typeface="BiauKai"/>
                        </a:rPr>
                        <a:t>精熟每科</a:t>
                      </a:r>
                      <a:r>
                        <a:rPr kumimoji="0" lang="en-US" altLang="zh-TW" sz="3200" b="0" i="0" u="none" strike="noStrike" cap="none" normalizeH="0" baseline="0">
                          <a:ln>
                            <a:noFill/>
                          </a:ln>
                          <a:solidFill>
                            <a:srgbClr val="000000"/>
                          </a:solidFill>
                          <a:effectLst/>
                          <a:latin typeface="標楷體" panose="03000509000000000000" pitchFamily="65" charset="-120"/>
                          <a:ea typeface="標楷體" panose="03000509000000000000" pitchFamily="65" charset="-120"/>
                          <a:cs typeface="BiauKai"/>
                        </a:rPr>
                        <a:t>6</a:t>
                      </a:r>
                      <a:r>
                        <a:rPr kumimoji="0" lang="zh-TW" altLang="en-US" sz="3200" b="0" i="0" u="none" strike="noStrike" cap="none" normalizeH="0" baseline="0">
                          <a:ln>
                            <a:noFill/>
                          </a:ln>
                          <a:solidFill>
                            <a:srgbClr val="000000"/>
                          </a:solidFill>
                          <a:effectLst/>
                          <a:latin typeface="標楷體" panose="03000509000000000000" pitchFamily="65" charset="-120"/>
                          <a:ea typeface="標楷體" panose="03000509000000000000" pitchFamily="65" charset="-120"/>
                          <a:cs typeface="BiauKai"/>
                        </a:rPr>
                        <a:t>分</a:t>
                      </a:r>
                      <a:endParaRPr kumimoji="0" lang="en-US" altLang="zh-TW" sz="3200" b="0" i="0" u="none" strike="noStrike" cap="none" normalizeH="0" baseline="0">
                        <a:ln>
                          <a:noFill/>
                        </a:ln>
                        <a:solidFill>
                          <a:srgbClr val="000000"/>
                        </a:solidFill>
                        <a:effectLst/>
                        <a:latin typeface="標楷體" panose="03000509000000000000" pitchFamily="65" charset="-120"/>
                        <a:ea typeface="標楷體" panose="03000509000000000000" pitchFamily="65" charset="-120"/>
                        <a:cs typeface="BiauKai"/>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3200" b="0" i="0" u="none" strike="noStrike" cap="none" normalizeH="0" baseline="0">
                          <a:ln>
                            <a:noFill/>
                          </a:ln>
                          <a:solidFill>
                            <a:srgbClr val="000000"/>
                          </a:solidFill>
                          <a:effectLst/>
                          <a:latin typeface="標楷體" panose="03000509000000000000" pitchFamily="65" charset="-120"/>
                          <a:ea typeface="標楷體" panose="03000509000000000000" pitchFamily="65" charset="-120"/>
                          <a:cs typeface="BiauKai"/>
                        </a:rPr>
                        <a:t>基礎每科</a:t>
                      </a:r>
                      <a:r>
                        <a:rPr kumimoji="0" lang="en-US" altLang="zh-TW" sz="3200" b="0" i="0" u="none" strike="noStrike" cap="none" normalizeH="0" baseline="0">
                          <a:ln>
                            <a:noFill/>
                          </a:ln>
                          <a:solidFill>
                            <a:srgbClr val="000000"/>
                          </a:solidFill>
                          <a:effectLst/>
                          <a:latin typeface="標楷體" panose="03000509000000000000" pitchFamily="65" charset="-120"/>
                          <a:ea typeface="標楷體" panose="03000509000000000000" pitchFamily="65" charset="-120"/>
                          <a:cs typeface="BiauKai"/>
                        </a:rPr>
                        <a:t>4</a:t>
                      </a:r>
                      <a:r>
                        <a:rPr kumimoji="0" lang="zh-TW" altLang="en-US" sz="3200" b="0" i="0" u="none" strike="noStrike" cap="none" normalizeH="0" baseline="0">
                          <a:ln>
                            <a:noFill/>
                          </a:ln>
                          <a:solidFill>
                            <a:srgbClr val="000000"/>
                          </a:solidFill>
                          <a:effectLst/>
                          <a:latin typeface="標楷體" panose="03000509000000000000" pitchFamily="65" charset="-120"/>
                          <a:ea typeface="標楷體" panose="03000509000000000000" pitchFamily="65" charset="-120"/>
                          <a:cs typeface="BiauKai"/>
                        </a:rPr>
                        <a:t>分</a:t>
                      </a:r>
                      <a:endParaRPr kumimoji="0" lang="en-US" altLang="zh-TW" sz="3200" b="0" i="0" u="none" strike="noStrike" cap="none" normalizeH="0" baseline="0">
                        <a:ln>
                          <a:noFill/>
                        </a:ln>
                        <a:solidFill>
                          <a:srgbClr val="000000"/>
                        </a:solidFill>
                        <a:effectLst/>
                        <a:latin typeface="標楷體" panose="03000509000000000000" pitchFamily="65" charset="-120"/>
                        <a:ea typeface="標楷體" panose="03000509000000000000" pitchFamily="65" charset="-120"/>
                        <a:cs typeface="BiauKai"/>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3200" b="0" i="0" u="none" strike="noStrike" cap="none" normalizeH="0" baseline="0">
                          <a:ln>
                            <a:noFill/>
                          </a:ln>
                          <a:solidFill>
                            <a:srgbClr val="000000"/>
                          </a:solidFill>
                          <a:effectLst/>
                          <a:latin typeface="標楷體" panose="03000509000000000000" pitchFamily="65" charset="-120"/>
                          <a:ea typeface="標楷體" panose="03000509000000000000" pitchFamily="65" charset="-120"/>
                          <a:cs typeface="BiauKai"/>
                        </a:rPr>
                        <a:t>待加強每科</a:t>
                      </a:r>
                      <a:r>
                        <a:rPr kumimoji="0" lang="en-US" altLang="zh-TW" sz="3200" b="0" i="0" u="none" strike="noStrike" cap="none" normalizeH="0" baseline="0">
                          <a:ln>
                            <a:noFill/>
                          </a:ln>
                          <a:solidFill>
                            <a:srgbClr val="000000"/>
                          </a:solidFill>
                          <a:effectLst/>
                          <a:latin typeface="標楷體" panose="03000509000000000000" pitchFamily="65" charset="-120"/>
                          <a:ea typeface="標楷體" panose="03000509000000000000" pitchFamily="65" charset="-120"/>
                          <a:cs typeface="BiauKai"/>
                        </a:rPr>
                        <a:t>2</a:t>
                      </a:r>
                      <a:r>
                        <a:rPr kumimoji="0" lang="zh-TW" altLang="en-US" sz="3200" b="0" i="0" u="none" strike="noStrike" cap="none" normalizeH="0" baseline="0">
                          <a:ln>
                            <a:noFill/>
                          </a:ln>
                          <a:solidFill>
                            <a:srgbClr val="000000"/>
                          </a:solidFill>
                          <a:effectLst/>
                          <a:latin typeface="標楷體" panose="03000509000000000000" pitchFamily="65" charset="-120"/>
                          <a:ea typeface="標楷體" panose="03000509000000000000" pitchFamily="65" charset="-120"/>
                          <a:cs typeface="BiauKai"/>
                        </a:rPr>
                        <a:t>分</a:t>
                      </a:r>
                    </a:p>
                  </a:txBody>
                  <a:tcPr marL="91444" marR="91444" marT="45687" marB="45687"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8064A2"/>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DEAF0"/>
                    </a:solidFill>
                  </a:tcPr>
                </a:tc>
                <a:tc>
                  <a:txBody>
                    <a:bodyPr/>
                    <a:lstStyle>
                      <a:lvl1pPr eaLnBrk="0" hangingPunct="0">
                        <a:spcBef>
                          <a:spcPct val="20000"/>
                        </a:spcBef>
                        <a:buFont typeface="Arial" panose="020B0604020202020204" pitchFamily="34" charset="0"/>
                        <a:defRPr sz="2800">
                          <a:solidFill>
                            <a:schemeClr val="tx1"/>
                          </a:solidFill>
                          <a:latin typeface="Calibri" panose="020F0502020204030204" pitchFamily="34" charset="0"/>
                          <a:ea typeface="新細明體" panose="02020500000000000000" pitchFamily="18" charset="-120"/>
                        </a:defRPr>
                      </a:lvl1pPr>
                      <a:lvl2pPr marL="742950" indent="-285750" eaLnBrk="0" hangingPunct="0">
                        <a:spcBef>
                          <a:spcPct val="20000"/>
                        </a:spcBef>
                        <a:buFont typeface="Arial" panose="020B0604020202020204" pitchFamily="34" charset="0"/>
                        <a:defRPr sz="2400">
                          <a:solidFill>
                            <a:schemeClr val="tx1"/>
                          </a:solidFill>
                          <a:latin typeface="Calibri" panose="020F0502020204030204" pitchFamily="34" charset="0"/>
                          <a:ea typeface="新細明體" panose="02020500000000000000" pitchFamily="18" charset="-120"/>
                        </a:defRPr>
                      </a:lvl2pPr>
                      <a:lvl3pPr marL="1143000" indent="-228600" eaLnBrk="0" hangingPunct="0">
                        <a:spcBef>
                          <a:spcPct val="20000"/>
                        </a:spcBef>
                        <a:buFont typeface="Arial" panose="020B0604020202020204" pitchFamily="34" charset="0"/>
                        <a:defRPr sz="2000">
                          <a:solidFill>
                            <a:schemeClr val="tx1"/>
                          </a:solidFill>
                          <a:latin typeface="Calibri" panose="020F0502020204030204" pitchFamily="34" charset="0"/>
                          <a:ea typeface="新細明體" panose="02020500000000000000" pitchFamily="18" charset="-120"/>
                        </a:defRPr>
                      </a:lvl3pPr>
                      <a:lvl4pPr marL="1600200" indent="-228600" eaLnBrk="0" hangingPunct="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4pPr>
                      <a:lvl5pPr marL="2057400" indent="-228600" eaLnBrk="0" hangingPunct="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3200" b="0" i="0" u="none" strike="noStrike" cap="none" normalizeH="0" baseline="0" dirty="0">
                          <a:ln>
                            <a:noFill/>
                          </a:ln>
                          <a:solidFill>
                            <a:srgbClr val="660066"/>
                          </a:solidFill>
                          <a:effectLst/>
                          <a:latin typeface="標楷體" panose="03000509000000000000" pitchFamily="65" charset="-120"/>
                          <a:ea typeface="標楷體" panose="03000509000000000000" pitchFamily="65" charset="-120"/>
                          <a:cs typeface="BiauKai"/>
                        </a:rPr>
                        <a:t>單科上限</a:t>
                      </a:r>
                      <a:r>
                        <a:rPr kumimoji="0" lang="en-US" altLang="zh-TW" sz="3200" b="0" i="0" u="none" strike="noStrike" cap="none" normalizeH="0" baseline="0" dirty="0">
                          <a:ln>
                            <a:noFill/>
                          </a:ln>
                          <a:solidFill>
                            <a:srgbClr val="660066"/>
                          </a:solidFill>
                          <a:effectLst/>
                          <a:latin typeface="標楷體" panose="03000509000000000000" pitchFamily="65" charset="-120"/>
                          <a:ea typeface="標楷體" panose="03000509000000000000" pitchFamily="65" charset="-120"/>
                          <a:cs typeface="BiauKai"/>
                        </a:rPr>
                        <a:t>6</a:t>
                      </a:r>
                      <a:r>
                        <a:rPr kumimoji="0" lang="zh-TW" altLang="en-US" sz="3200" b="0" i="0" u="none" strike="noStrike" cap="none" normalizeH="0" baseline="0" dirty="0">
                          <a:ln>
                            <a:noFill/>
                          </a:ln>
                          <a:solidFill>
                            <a:srgbClr val="660066"/>
                          </a:solidFill>
                          <a:effectLst/>
                          <a:latin typeface="標楷體" panose="03000509000000000000" pitchFamily="65" charset="-120"/>
                          <a:ea typeface="標楷體" panose="03000509000000000000" pitchFamily="65" charset="-120"/>
                          <a:cs typeface="BiauKai"/>
                        </a:rPr>
                        <a:t>分，五科</a:t>
                      </a:r>
                      <a:r>
                        <a:rPr kumimoji="0" lang="en-US" altLang="zh-TW" sz="3200" b="0" i="0" u="none" strike="noStrike" cap="none" normalizeH="0" baseline="0" dirty="0">
                          <a:ln>
                            <a:noFill/>
                          </a:ln>
                          <a:solidFill>
                            <a:srgbClr val="660066"/>
                          </a:solidFill>
                          <a:effectLst/>
                          <a:latin typeface="標楷體" panose="03000509000000000000" pitchFamily="65" charset="-120"/>
                          <a:ea typeface="標楷體" panose="03000509000000000000" pitchFamily="65" charset="-120"/>
                          <a:cs typeface="BiauKai"/>
                        </a:rPr>
                        <a:t>(</a:t>
                      </a:r>
                      <a:r>
                        <a:rPr kumimoji="0" lang="zh-TW" altLang="en-US" sz="3200" b="0" i="0" u="none" strike="noStrike" cap="none" normalizeH="0" baseline="0" dirty="0">
                          <a:ln>
                            <a:noFill/>
                          </a:ln>
                          <a:solidFill>
                            <a:srgbClr val="660066"/>
                          </a:solidFill>
                          <a:effectLst/>
                          <a:latin typeface="標楷體" panose="03000509000000000000" pitchFamily="65" charset="-120"/>
                          <a:ea typeface="標楷體" panose="03000509000000000000" pitchFamily="65" charset="-120"/>
                          <a:cs typeface="BiauKai"/>
                        </a:rPr>
                        <a:t>國文、數學、英語、社會、自然</a:t>
                      </a:r>
                      <a:r>
                        <a:rPr kumimoji="0" lang="en-US" altLang="zh-TW" sz="3200" b="0" i="0" u="none" strike="noStrike" cap="none" normalizeH="0" baseline="0" dirty="0">
                          <a:ln>
                            <a:noFill/>
                          </a:ln>
                          <a:solidFill>
                            <a:srgbClr val="660066"/>
                          </a:solidFill>
                          <a:effectLst/>
                          <a:latin typeface="標楷體" panose="03000509000000000000" pitchFamily="65" charset="-120"/>
                          <a:ea typeface="標楷體" panose="03000509000000000000" pitchFamily="65" charset="-120"/>
                          <a:cs typeface="BiauKai"/>
                        </a:rPr>
                        <a:t>)</a:t>
                      </a:r>
                    </a:p>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3200" b="0" i="0" u="none" strike="noStrike" cap="none" normalizeH="0" baseline="0" dirty="0">
                          <a:ln>
                            <a:noFill/>
                          </a:ln>
                          <a:solidFill>
                            <a:srgbClr val="FF0000"/>
                          </a:solidFill>
                          <a:effectLst/>
                          <a:latin typeface="標楷體" panose="03000509000000000000" pitchFamily="65" charset="-120"/>
                          <a:ea typeface="標楷體" panose="03000509000000000000" pitchFamily="65" charset="-120"/>
                          <a:cs typeface="BiauKai"/>
                        </a:rPr>
                        <a:t>上限</a:t>
                      </a:r>
                      <a:r>
                        <a:rPr kumimoji="0" lang="en-US" altLang="zh-TW" sz="3200" b="0" i="0" u="none" strike="noStrike" cap="none" normalizeH="0" baseline="0" dirty="0">
                          <a:ln>
                            <a:noFill/>
                          </a:ln>
                          <a:solidFill>
                            <a:srgbClr val="FF0000"/>
                          </a:solidFill>
                          <a:effectLst/>
                          <a:latin typeface="標楷體" panose="03000509000000000000" pitchFamily="65" charset="-120"/>
                          <a:ea typeface="標楷體" panose="03000509000000000000" pitchFamily="65" charset="-120"/>
                          <a:cs typeface="BiauKai"/>
                        </a:rPr>
                        <a:t>30</a:t>
                      </a:r>
                      <a:r>
                        <a:rPr kumimoji="0" lang="zh-TW" altLang="en-US" sz="3200" b="0" i="0" u="none" strike="noStrike" cap="none" normalizeH="0" baseline="0" dirty="0">
                          <a:ln>
                            <a:noFill/>
                          </a:ln>
                          <a:solidFill>
                            <a:srgbClr val="FF0000"/>
                          </a:solidFill>
                          <a:effectLst/>
                          <a:latin typeface="標楷體" panose="03000509000000000000" pitchFamily="65" charset="-120"/>
                          <a:ea typeface="標楷體" panose="03000509000000000000" pitchFamily="65" charset="-120"/>
                          <a:cs typeface="BiauKai"/>
                        </a:rPr>
                        <a:t>分 </a:t>
                      </a:r>
                    </a:p>
                  </a:txBody>
                  <a:tcPr marL="91444" marR="91444" marT="45687" marB="45687" anchor="ctr" horzOverflow="overflow">
                    <a:lnL w="12700" cap="flat" cmpd="sng" algn="ctr">
                      <a:solidFill>
                        <a:srgbClr val="000000"/>
                      </a:solidFill>
                      <a:prstDash val="solid"/>
                      <a:round/>
                      <a:headEnd type="none" w="med" len="med"/>
                      <a:tailEnd type="none" w="med" len="med"/>
                    </a:lnL>
                    <a:lnR w="12700" cap="flat" cmpd="sng" algn="ctr">
                      <a:solidFill>
                        <a:srgbClr val="8064A2"/>
                      </a:solidFill>
                      <a:prstDash val="solid"/>
                      <a:round/>
                      <a:headEnd type="none" w="med" len="med"/>
                      <a:tailEnd type="none" w="med" len="med"/>
                    </a:lnR>
                    <a:lnT w="12700" cap="flat" cmpd="sng" algn="ctr">
                      <a:solidFill>
                        <a:srgbClr val="8064A2"/>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DEAF0"/>
                    </a:solidFill>
                  </a:tcPr>
                </a:tc>
                <a:extLst>
                  <a:ext uri="{0D108BD9-81ED-4DB2-BD59-A6C34878D82A}">
                    <a16:rowId xmlns:a16="http://schemas.microsoft.com/office/drawing/2014/main" val="10001"/>
                  </a:ext>
                </a:extLst>
              </a:tr>
              <a:tr h="1583211">
                <a:tc>
                  <a:txBody>
                    <a:bodyPr/>
                    <a:lstStyle>
                      <a:lvl1pPr eaLnBrk="0" hangingPunct="0">
                        <a:spcBef>
                          <a:spcPct val="20000"/>
                        </a:spcBef>
                        <a:buFont typeface="Arial" panose="020B0604020202020204" pitchFamily="34" charset="0"/>
                        <a:defRPr sz="2800">
                          <a:solidFill>
                            <a:schemeClr val="tx1"/>
                          </a:solidFill>
                          <a:latin typeface="Calibri" panose="020F0502020204030204" pitchFamily="34" charset="0"/>
                          <a:ea typeface="新細明體" panose="02020500000000000000" pitchFamily="18" charset="-120"/>
                        </a:defRPr>
                      </a:lvl1pPr>
                      <a:lvl2pPr marL="742950" indent="-285750" eaLnBrk="0" hangingPunct="0">
                        <a:spcBef>
                          <a:spcPct val="20000"/>
                        </a:spcBef>
                        <a:buFont typeface="Arial" panose="020B0604020202020204" pitchFamily="34" charset="0"/>
                        <a:defRPr sz="2400">
                          <a:solidFill>
                            <a:schemeClr val="tx1"/>
                          </a:solidFill>
                          <a:latin typeface="Calibri" panose="020F0502020204030204" pitchFamily="34" charset="0"/>
                          <a:ea typeface="新細明體" panose="02020500000000000000" pitchFamily="18" charset="-120"/>
                        </a:defRPr>
                      </a:lvl2pPr>
                      <a:lvl3pPr marL="1143000" indent="-228600" eaLnBrk="0" hangingPunct="0">
                        <a:spcBef>
                          <a:spcPct val="20000"/>
                        </a:spcBef>
                        <a:buFont typeface="Arial" panose="020B0604020202020204" pitchFamily="34" charset="0"/>
                        <a:defRPr sz="2000">
                          <a:solidFill>
                            <a:schemeClr val="tx1"/>
                          </a:solidFill>
                          <a:latin typeface="Calibri" panose="020F0502020204030204" pitchFamily="34" charset="0"/>
                          <a:ea typeface="新細明體" panose="02020500000000000000" pitchFamily="18" charset="-120"/>
                        </a:defRPr>
                      </a:lvl3pPr>
                      <a:lvl4pPr marL="1600200" indent="-228600" eaLnBrk="0" hangingPunct="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4pPr>
                      <a:lvl5pPr marL="2057400" indent="-228600" eaLnBrk="0" hangingPunct="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32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BiauKai"/>
                        </a:rPr>
                        <a:t>寫作測驗</a:t>
                      </a:r>
                      <a:endParaRPr kumimoji="0" lang="en-US" altLang="zh-TW" sz="32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BiauKai"/>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32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BiauKai"/>
                        </a:rPr>
                        <a:t>成績</a:t>
                      </a:r>
                    </a:p>
                  </a:txBody>
                  <a:tcPr marL="91444" marR="91444" marT="45687" marB="45687" anchor="ctr" horzOverflow="overflow">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8064A2"/>
                      </a:solidFill>
                      <a:prstDash val="solid"/>
                      <a:round/>
                      <a:headEnd type="none" w="med" len="med"/>
                      <a:tailEnd type="none" w="med" len="med"/>
                    </a:lnB>
                    <a:lnTlToBr>
                      <a:noFill/>
                    </a:lnTlToBr>
                    <a:lnBlToTr>
                      <a:noFill/>
                    </a:lnBlToTr>
                    <a:solidFill>
                      <a:srgbClr val="EDEAF0"/>
                    </a:solidFill>
                  </a:tcPr>
                </a:tc>
                <a:tc>
                  <a:txBody>
                    <a:bodyPr/>
                    <a:lstStyle>
                      <a:lvl1pPr eaLnBrk="0" hangingPunct="0">
                        <a:spcBef>
                          <a:spcPct val="20000"/>
                        </a:spcBef>
                        <a:buFont typeface="Arial" panose="020B0604020202020204" pitchFamily="34" charset="0"/>
                        <a:defRPr sz="2800">
                          <a:solidFill>
                            <a:schemeClr val="tx1"/>
                          </a:solidFill>
                          <a:latin typeface="Calibri" panose="020F0502020204030204" pitchFamily="34" charset="0"/>
                          <a:ea typeface="新細明體" panose="02020500000000000000" pitchFamily="18" charset="-120"/>
                        </a:defRPr>
                      </a:lvl1pPr>
                      <a:lvl2pPr marL="742950" indent="-285750" eaLnBrk="0" hangingPunct="0">
                        <a:spcBef>
                          <a:spcPct val="20000"/>
                        </a:spcBef>
                        <a:buFont typeface="Arial" panose="020B0604020202020204" pitchFamily="34" charset="0"/>
                        <a:defRPr sz="2400">
                          <a:solidFill>
                            <a:schemeClr val="tx1"/>
                          </a:solidFill>
                          <a:latin typeface="Calibri" panose="020F0502020204030204" pitchFamily="34" charset="0"/>
                          <a:ea typeface="新細明體" panose="02020500000000000000" pitchFamily="18" charset="-120"/>
                        </a:defRPr>
                      </a:lvl2pPr>
                      <a:lvl3pPr marL="1143000" indent="-228600" eaLnBrk="0" hangingPunct="0">
                        <a:spcBef>
                          <a:spcPct val="20000"/>
                        </a:spcBef>
                        <a:buFont typeface="Arial" panose="020B0604020202020204" pitchFamily="34" charset="0"/>
                        <a:defRPr sz="2000">
                          <a:solidFill>
                            <a:schemeClr val="tx1"/>
                          </a:solidFill>
                          <a:latin typeface="Calibri" panose="020F0502020204030204" pitchFamily="34" charset="0"/>
                          <a:ea typeface="新細明體" panose="02020500000000000000" pitchFamily="18" charset="-120"/>
                        </a:defRPr>
                      </a:lvl3pPr>
                      <a:lvl4pPr marL="1600200" indent="-228600" eaLnBrk="0" hangingPunct="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4pPr>
                      <a:lvl5pPr marL="2057400" indent="-228600" eaLnBrk="0" hangingPunct="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32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BiauKai"/>
                        </a:rPr>
                        <a:t>4</a:t>
                      </a:r>
                      <a:r>
                        <a:rPr kumimoji="0" lang="zh-TW" altLang="en-US" sz="3200" b="0" i="0" u="none" strike="noStrike" cap="none" normalizeH="0" baseline="0" dirty="0">
                          <a:ln>
                            <a:noFill/>
                          </a:ln>
                          <a:solidFill>
                            <a:schemeClr val="tx1"/>
                          </a:solidFill>
                          <a:effectLst/>
                          <a:latin typeface="Calibri" panose="020F0502020204030204" pitchFamily="34" charset="0"/>
                          <a:ea typeface="標楷體" panose="03000509000000000000" pitchFamily="65" charset="-120"/>
                          <a:cs typeface="BiauKai"/>
                        </a:rPr>
                        <a:t>、</a:t>
                      </a:r>
                      <a:r>
                        <a:rPr kumimoji="0" lang="en-US" altLang="zh-TW" sz="32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BiauKai"/>
                        </a:rPr>
                        <a:t>5</a:t>
                      </a:r>
                      <a:r>
                        <a:rPr kumimoji="0" lang="zh-TW" altLang="en-US" sz="32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BiauKai"/>
                        </a:rPr>
                        <a:t>、</a:t>
                      </a:r>
                      <a:r>
                        <a:rPr kumimoji="0" lang="en-US" altLang="zh-TW" sz="32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BiauKai"/>
                        </a:rPr>
                        <a:t>6</a:t>
                      </a:r>
                      <a:r>
                        <a:rPr kumimoji="0" lang="zh-TW" altLang="en-US" sz="32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BiauKai"/>
                        </a:rPr>
                        <a:t>級分給</a:t>
                      </a:r>
                      <a:r>
                        <a:rPr kumimoji="0" lang="en-US" altLang="zh-TW" sz="32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BiauKai"/>
                        </a:rPr>
                        <a:t>3</a:t>
                      </a:r>
                      <a:r>
                        <a:rPr kumimoji="0" lang="zh-TW" altLang="en-US" sz="32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BiauKai"/>
                        </a:rPr>
                        <a:t>分</a:t>
                      </a:r>
                      <a:endParaRPr kumimoji="0" lang="en-US" altLang="zh-TW" sz="32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BiauKai"/>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32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BiauKai"/>
                        </a:rPr>
                        <a:t>2</a:t>
                      </a:r>
                      <a:r>
                        <a:rPr kumimoji="0" lang="zh-TW" altLang="en-US" sz="32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BiauKai"/>
                        </a:rPr>
                        <a:t>、</a:t>
                      </a:r>
                      <a:r>
                        <a:rPr kumimoji="0" lang="en-US" altLang="zh-TW" sz="32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BiauKai"/>
                        </a:rPr>
                        <a:t>3</a:t>
                      </a:r>
                      <a:r>
                        <a:rPr kumimoji="0" lang="zh-TW" altLang="en-US" sz="32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BiauKai"/>
                        </a:rPr>
                        <a:t>級分   給</a:t>
                      </a:r>
                      <a:r>
                        <a:rPr kumimoji="0" lang="en-US" altLang="zh-TW" sz="32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BiauKai"/>
                        </a:rPr>
                        <a:t>2</a:t>
                      </a:r>
                      <a:r>
                        <a:rPr kumimoji="0" lang="zh-TW" altLang="en-US" sz="32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BiauKai"/>
                        </a:rPr>
                        <a:t>分</a:t>
                      </a:r>
                      <a:endParaRPr kumimoji="0" lang="en-US" altLang="zh-TW" sz="32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BiauKai"/>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32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BiauKai"/>
                        </a:rPr>
                        <a:t>1</a:t>
                      </a:r>
                      <a:r>
                        <a:rPr kumimoji="0" lang="zh-TW" altLang="en-US" sz="32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BiauKai"/>
                        </a:rPr>
                        <a:t>級分      給</a:t>
                      </a:r>
                      <a:r>
                        <a:rPr kumimoji="0" lang="en-US" altLang="zh-TW" sz="32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BiauKai"/>
                        </a:rPr>
                        <a:t>1</a:t>
                      </a:r>
                      <a:r>
                        <a:rPr kumimoji="0" lang="zh-TW" altLang="en-US" sz="32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BiauKai"/>
                        </a:rPr>
                        <a:t>分</a:t>
                      </a:r>
                    </a:p>
                  </a:txBody>
                  <a:tcPr marL="91444" marR="91444" marT="45687" marB="45687"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8064A2"/>
                      </a:solidFill>
                      <a:prstDash val="solid"/>
                      <a:round/>
                      <a:headEnd type="none" w="med" len="med"/>
                      <a:tailEnd type="none" w="med" len="med"/>
                    </a:lnB>
                    <a:lnTlToBr>
                      <a:noFill/>
                    </a:lnTlToBr>
                    <a:lnBlToTr>
                      <a:noFill/>
                    </a:lnBlToTr>
                    <a:solidFill>
                      <a:srgbClr val="EDEAF0"/>
                    </a:solidFill>
                  </a:tcPr>
                </a:tc>
                <a:tc>
                  <a:txBody>
                    <a:bodyPr/>
                    <a:lstStyle>
                      <a:lvl1pPr eaLnBrk="0" hangingPunct="0">
                        <a:spcBef>
                          <a:spcPct val="20000"/>
                        </a:spcBef>
                        <a:buFont typeface="Arial" panose="020B0604020202020204" pitchFamily="34" charset="0"/>
                        <a:defRPr sz="2800">
                          <a:solidFill>
                            <a:schemeClr val="tx1"/>
                          </a:solidFill>
                          <a:latin typeface="Calibri" panose="020F0502020204030204" pitchFamily="34" charset="0"/>
                          <a:ea typeface="新細明體" panose="02020500000000000000" pitchFamily="18" charset="-120"/>
                        </a:defRPr>
                      </a:lvl1pPr>
                      <a:lvl2pPr marL="742950" indent="-285750" eaLnBrk="0" hangingPunct="0">
                        <a:spcBef>
                          <a:spcPct val="20000"/>
                        </a:spcBef>
                        <a:buFont typeface="Arial" panose="020B0604020202020204" pitchFamily="34" charset="0"/>
                        <a:defRPr sz="2400">
                          <a:solidFill>
                            <a:schemeClr val="tx1"/>
                          </a:solidFill>
                          <a:latin typeface="Calibri" panose="020F0502020204030204" pitchFamily="34" charset="0"/>
                          <a:ea typeface="新細明體" panose="02020500000000000000" pitchFamily="18" charset="-120"/>
                        </a:defRPr>
                      </a:lvl2pPr>
                      <a:lvl3pPr marL="1143000" indent="-228600" eaLnBrk="0" hangingPunct="0">
                        <a:spcBef>
                          <a:spcPct val="20000"/>
                        </a:spcBef>
                        <a:buFont typeface="Arial" panose="020B0604020202020204" pitchFamily="34" charset="0"/>
                        <a:defRPr sz="2000">
                          <a:solidFill>
                            <a:schemeClr val="tx1"/>
                          </a:solidFill>
                          <a:latin typeface="Calibri" panose="020F0502020204030204" pitchFamily="34" charset="0"/>
                          <a:ea typeface="新細明體" panose="02020500000000000000" pitchFamily="18" charset="-120"/>
                        </a:defRPr>
                      </a:lvl3pPr>
                      <a:lvl4pPr marL="1600200" indent="-228600" eaLnBrk="0" hangingPunct="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4pPr>
                      <a:lvl5pPr marL="2057400" indent="-228600" eaLnBrk="0" hangingPunct="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3200" b="0" i="0" u="none" strike="noStrike" cap="none" normalizeH="0" baseline="0" dirty="0">
                          <a:ln>
                            <a:noFill/>
                          </a:ln>
                          <a:solidFill>
                            <a:srgbClr val="FF0000"/>
                          </a:solidFill>
                          <a:effectLst/>
                          <a:latin typeface="標楷體" panose="03000509000000000000" pitchFamily="65" charset="-120"/>
                          <a:ea typeface="標楷體" panose="03000509000000000000" pitchFamily="65" charset="-120"/>
                          <a:cs typeface="BiauKai"/>
                        </a:rPr>
                        <a:t>滿分</a:t>
                      </a:r>
                      <a:r>
                        <a:rPr kumimoji="0" lang="en-US" altLang="zh-TW" sz="3200" b="0" i="0" u="none" strike="noStrike" cap="none" normalizeH="0" baseline="0" dirty="0">
                          <a:ln>
                            <a:noFill/>
                          </a:ln>
                          <a:solidFill>
                            <a:srgbClr val="FF0000"/>
                          </a:solidFill>
                          <a:effectLst/>
                          <a:latin typeface="標楷體" panose="03000509000000000000" pitchFamily="65" charset="-120"/>
                          <a:ea typeface="標楷體" panose="03000509000000000000" pitchFamily="65" charset="-120"/>
                          <a:cs typeface="BiauKai"/>
                        </a:rPr>
                        <a:t>3</a:t>
                      </a:r>
                      <a:r>
                        <a:rPr kumimoji="0" lang="zh-TW" altLang="en-US" sz="3200" b="0" i="0" u="none" strike="noStrike" cap="none" normalizeH="0" baseline="0" dirty="0">
                          <a:ln>
                            <a:noFill/>
                          </a:ln>
                          <a:solidFill>
                            <a:srgbClr val="FF0000"/>
                          </a:solidFill>
                          <a:effectLst/>
                          <a:latin typeface="標楷體" panose="03000509000000000000" pitchFamily="65" charset="-120"/>
                          <a:ea typeface="標楷體" panose="03000509000000000000" pitchFamily="65" charset="-120"/>
                          <a:cs typeface="BiauKai"/>
                        </a:rPr>
                        <a:t>分</a:t>
                      </a:r>
                    </a:p>
                  </a:txBody>
                  <a:tcPr marL="91444" marR="91444" marT="45687" marB="45687" anchor="ctr" horzOverflow="overflow">
                    <a:lnL w="12700" cap="flat" cmpd="sng" algn="ctr">
                      <a:solidFill>
                        <a:srgbClr val="000000"/>
                      </a:solidFill>
                      <a:prstDash val="solid"/>
                      <a:round/>
                      <a:headEnd type="none" w="med" len="med"/>
                      <a:tailEnd type="none" w="med" len="med"/>
                    </a:lnL>
                    <a:lnR w="12700" cap="flat" cmpd="sng" algn="ctr">
                      <a:solidFill>
                        <a:srgbClr val="8064A2"/>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8064A2"/>
                      </a:solidFill>
                      <a:prstDash val="solid"/>
                      <a:round/>
                      <a:headEnd type="none" w="med" len="med"/>
                      <a:tailEnd type="none" w="med" len="med"/>
                    </a:lnB>
                    <a:lnTlToBr>
                      <a:noFill/>
                    </a:lnTlToBr>
                    <a:lnBlToTr>
                      <a:noFill/>
                    </a:lnBlToTr>
                    <a:solidFill>
                      <a:srgbClr val="EDEAF0"/>
                    </a:solidFill>
                  </a:tcPr>
                </a:tc>
                <a:extLst>
                  <a:ext uri="{0D108BD9-81ED-4DB2-BD59-A6C34878D82A}">
                    <a16:rowId xmlns:a16="http://schemas.microsoft.com/office/drawing/2014/main" val="10002"/>
                  </a:ext>
                </a:extLst>
              </a:tr>
            </a:tbl>
          </a:graphicData>
        </a:graphic>
      </p:graphicFrame>
    </p:spTree>
    <p:custDataLst>
      <p:tags r:id="rId1"/>
    </p:custDataLst>
    <p:extLst>
      <p:ext uri="{BB962C8B-B14F-4D97-AF65-F5344CB8AC3E}">
        <p14:creationId xmlns:p14="http://schemas.microsoft.com/office/powerpoint/2010/main" val="3647272461"/>
      </p:ext>
    </p:extLst>
  </p:cSld>
  <p:clrMapOvr>
    <a:masterClrMapping/>
  </p:clrMapOvr>
  <p:transition spd="slow"/>
</p:sld>
</file>

<file path=ppt/slides/slide1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aphicFrame>
        <p:nvGraphicFramePr>
          <p:cNvPr id="6" name="內容版面配置區 5"/>
          <p:cNvGraphicFramePr>
            <a:graphicFrameLocks noGrp="1"/>
          </p:cNvGraphicFramePr>
          <p:nvPr>
            <p:ph idx="4294967295"/>
          </p:nvPr>
        </p:nvGraphicFramePr>
        <p:xfrm>
          <a:off x="1684338" y="836614"/>
          <a:ext cx="8983662" cy="561657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28" name="標題 1"/>
          <p:cNvSpPr>
            <a:spLocks noGrp="1"/>
          </p:cNvSpPr>
          <p:nvPr>
            <p:ph type="title" idx="4294967295"/>
          </p:nvPr>
        </p:nvSpPr>
        <p:spPr>
          <a:xfrm>
            <a:off x="1547814" y="449263"/>
            <a:ext cx="9120187" cy="576262"/>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a:extLst>
        </p:spPr>
        <p:txBody>
          <a:bodyPr>
            <a:scene3d>
              <a:camera prst="orthographicFront"/>
              <a:lightRig rig="flat" dir="tl">
                <a:rot lat="0" lon="0" rev="6600000"/>
              </a:lightRig>
            </a:scene3d>
            <a:sp3d extrusionH="25400" contourW="8890">
              <a:bevelT w="38100" h="31750"/>
              <a:contourClr>
                <a:schemeClr val="accent2">
                  <a:shade val="75000"/>
                </a:schemeClr>
              </a:contourClr>
            </a:sp3d>
          </a:bodyPr>
          <a:lstStyle/>
          <a:p>
            <a:pPr>
              <a:defRPr/>
            </a:pPr>
            <a:r>
              <a:rPr lang="en-US" altLang="zh-TW" sz="38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標楷體" charset="0"/>
                <a:ea typeface="標楷體" charset="0"/>
                <a:cs typeface="標楷體" charset="0"/>
              </a:rPr>
              <a:t>115</a:t>
            </a:r>
            <a:r>
              <a:rPr lang="zh-TW" altLang="en-US" sz="38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標楷體" charset="0"/>
                <a:ea typeface="標楷體" charset="0"/>
                <a:cs typeface="標楷體" charset="0"/>
              </a:rPr>
              <a:t>年桃連區免試入學</a:t>
            </a:r>
            <a:r>
              <a:rPr lang="en-US" altLang="zh-TW" sz="38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標楷體" charset="0"/>
                <a:ea typeface="標楷體" charset="0"/>
                <a:cs typeface="標楷體" charset="0"/>
              </a:rPr>
              <a:t>-</a:t>
            </a:r>
            <a:r>
              <a:rPr lang="zh-TW" altLang="en-US" sz="38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標楷體" charset="0"/>
                <a:ea typeface="標楷體" charset="0"/>
                <a:cs typeface="標楷體" charset="0"/>
              </a:rPr>
              <a:t>同分超額比序步驟</a:t>
            </a:r>
          </a:p>
        </p:txBody>
      </p:sp>
      <p:sp>
        <p:nvSpPr>
          <p:cNvPr id="163844" name="文字方塊 6"/>
          <p:cNvSpPr txBox="1">
            <a:spLocks noChangeArrowheads="1"/>
          </p:cNvSpPr>
          <p:nvPr/>
        </p:nvSpPr>
        <p:spPr bwMode="auto">
          <a:xfrm>
            <a:off x="1810405" y="2500313"/>
            <a:ext cx="523220" cy="3097212"/>
          </a:xfrm>
          <a:prstGeom prst="rect">
            <a:avLst/>
          </a:prstGeom>
          <a:noFill/>
          <a:ln w="9525">
            <a:noFill/>
            <a:miter lim="800000"/>
            <a:headEnd/>
            <a:tailEnd/>
          </a:ln>
        </p:spPr>
        <p:txBody>
          <a:bodyPr vert="eaVert">
            <a:spAutoFit/>
          </a:bodyPr>
          <a:lstStyle/>
          <a:p>
            <a:pPr eaLnBrk="1" hangingPunct="1"/>
            <a:r>
              <a:rPr lang="zh-TW" altLang="en-US" sz="2200">
                <a:solidFill>
                  <a:srgbClr val="0000FF"/>
                </a:solidFill>
                <a:latin typeface="標楷體" pitchFamily="65" charset="-120"/>
                <a:ea typeface="標楷體" pitchFamily="65" charset="-120"/>
                <a:cs typeface="BiauKai"/>
              </a:rPr>
              <a:t>１各項目加總總積分</a:t>
            </a:r>
          </a:p>
        </p:txBody>
      </p:sp>
      <p:sp>
        <p:nvSpPr>
          <p:cNvPr id="163845" name="文字方塊 7"/>
          <p:cNvSpPr txBox="1">
            <a:spLocks noChangeArrowheads="1"/>
          </p:cNvSpPr>
          <p:nvPr/>
        </p:nvSpPr>
        <p:spPr bwMode="auto">
          <a:xfrm>
            <a:off x="2404130" y="2500313"/>
            <a:ext cx="523220" cy="3376612"/>
          </a:xfrm>
          <a:prstGeom prst="rect">
            <a:avLst/>
          </a:prstGeom>
          <a:noFill/>
          <a:ln w="9525">
            <a:noFill/>
            <a:miter lim="800000"/>
            <a:headEnd/>
            <a:tailEnd/>
          </a:ln>
        </p:spPr>
        <p:txBody>
          <a:bodyPr vert="eaVert">
            <a:spAutoFit/>
          </a:bodyPr>
          <a:lstStyle/>
          <a:p>
            <a:pPr eaLnBrk="1" hangingPunct="1"/>
            <a:r>
              <a:rPr lang="zh-TW" altLang="en-US" sz="2200">
                <a:solidFill>
                  <a:srgbClr val="660066"/>
                </a:solidFill>
                <a:latin typeface="標楷體" pitchFamily="65" charset="-120"/>
                <a:ea typeface="標楷體" pitchFamily="65" charset="-120"/>
                <a:cs typeface="BiauKai"/>
              </a:rPr>
              <a:t>２低收入戶學生優先</a:t>
            </a:r>
          </a:p>
        </p:txBody>
      </p:sp>
      <p:sp>
        <p:nvSpPr>
          <p:cNvPr id="163846" name="文字方塊 8"/>
          <p:cNvSpPr txBox="1">
            <a:spLocks noChangeArrowheads="1"/>
          </p:cNvSpPr>
          <p:nvPr/>
        </p:nvSpPr>
        <p:spPr bwMode="auto">
          <a:xfrm>
            <a:off x="2999443" y="2492376"/>
            <a:ext cx="523220" cy="2936875"/>
          </a:xfrm>
          <a:prstGeom prst="rect">
            <a:avLst/>
          </a:prstGeom>
          <a:noFill/>
          <a:ln w="9525">
            <a:noFill/>
            <a:miter lim="800000"/>
            <a:headEnd/>
            <a:tailEnd/>
          </a:ln>
        </p:spPr>
        <p:txBody>
          <a:bodyPr vert="eaVert">
            <a:spAutoFit/>
          </a:bodyPr>
          <a:lstStyle/>
          <a:p>
            <a:pPr eaLnBrk="1" hangingPunct="1"/>
            <a:r>
              <a:rPr lang="zh-TW" altLang="en-US" sz="2200">
                <a:solidFill>
                  <a:srgbClr val="0000FF"/>
                </a:solidFill>
                <a:latin typeface="標楷體" pitchFamily="65" charset="-120"/>
                <a:ea typeface="標楷體" pitchFamily="65" charset="-120"/>
                <a:cs typeface="BiauKai"/>
              </a:rPr>
              <a:t>３適性輔導總積分</a:t>
            </a:r>
          </a:p>
        </p:txBody>
      </p:sp>
      <p:sp>
        <p:nvSpPr>
          <p:cNvPr id="163847" name="文字方塊 9"/>
          <p:cNvSpPr txBox="1">
            <a:spLocks noChangeArrowheads="1"/>
          </p:cNvSpPr>
          <p:nvPr/>
        </p:nvSpPr>
        <p:spPr bwMode="auto">
          <a:xfrm>
            <a:off x="3556655" y="2500314"/>
            <a:ext cx="523220" cy="3151187"/>
          </a:xfrm>
          <a:prstGeom prst="rect">
            <a:avLst/>
          </a:prstGeom>
          <a:noFill/>
          <a:ln w="9525">
            <a:noFill/>
            <a:miter lim="800000"/>
            <a:headEnd/>
            <a:tailEnd/>
          </a:ln>
        </p:spPr>
        <p:txBody>
          <a:bodyPr vert="eaVert">
            <a:spAutoFit/>
          </a:bodyPr>
          <a:lstStyle/>
          <a:p>
            <a:pPr eaLnBrk="1" hangingPunct="1"/>
            <a:r>
              <a:rPr lang="zh-TW" altLang="en-US" sz="2200">
                <a:solidFill>
                  <a:srgbClr val="660066"/>
                </a:solidFill>
                <a:latin typeface="標楷體" pitchFamily="65" charset="-120"/>
                <a:ea typeface="標楷體" pitchFamily="65" charset="-120"/>
                <a:cs typeface="BiauKai"/>
              </a:rPr>
              <a:t>４多元學習表現總積分</a:t>
            </a:r>
          </a:p>
        </p:txBody>
      </p:sp>
      <p:sp>
        <p:nvSpPr>
          <p:cNvPr id="163848" name="文字方塊 10"/>
          <p:cNvSpPr txBox="1">
            <a:spLocks noChangeArrowheads="1"/>
          </p:cNvSpPr>
          <p:nvPr/>
        </p:nvSpPr>
        <p:spPr bwMode="auto">
          <a:xfrm>
            <a:off x="4132918" y="2500314"/>
            <a:ext cx="523220" cy="3240087"/>
          </a:xfrm>
          <a:prstGeom prst="rect">
            <a:avLst/>
          </a:prstGeom>
          <a:noFill/>
          <a:ln w="9525">
            <a:noFill/>
            <a:miter lim="800000"/>
            <a:headEnd/>
            <a:tailEnd/>
          </a:ln>
        </p:spPr>
        <p:txBody>
          <a:bodyPr vert="eaVert">
            <a:spAutoFit/>
          </a:bodyPr>
          <a:lstStyle/>
          <a:p>
            <a:pPr eaLnBrk="1" hangingPunct="1"/>
            <a:r>
              <a:rPr lang="zh-TW" altLang="en-US" sz="2200">
                <a:solidFill>
                  <a:srgbClr val="0000FF"/>
                </a:solidFill>
                <a:latin typeface="標楷體" pitchFamily="65" charset="-120"/>
                <a:ea typeface="標楷體" pitchFamily="65" charset="-120"/>
                <a:cs typeface="BiauKai"/>
              </a:rPr>
              <a:t>５教育會考換算總積分</a:t>
            </a:r>
          </a:p>
        </p:txBody>
      </p:sp>
      <p:sp>
        <p:nvSpPr>
          <p:cNvPr id="163849" name="文字方塊 11"/>
          <p:cNvSpPr txBox="1">
            <a:spLocks noChangeArrowheads="1"/>
          </p:cNvSpPr>
          <p:nvPr/>
        </p:nvSpPr>
        <p:spPr bwMode="auto">
          <a:xfrm>
            <a:off x="4709180" y="2500313"/>
            <a:ext cx="523220" cy="3097212"/>
          </a:xfrm>
          <a:prstGeom prst="rect">
            <a:avLst/>
          </a:prstGeom>
          <a:noFill/>
          <a:ln w="9525">
            <a:noFill/>
            <a:miter lim="800000"/>
            <a:headEnd/>
            <a:tailEnd/>
          </a:ln>
        </p:spPr>
        <p:txBody>
          <a:bodyPr vert="eaVert">
            <a:spAutoFit/>
          </a:bodyPr>
          <a:lstStyle/>
          <a:p>
            <a:pPr eaLnBrk="1" hangingPunct="1"/>
            <a:r>
              <a:rPr lang="zh-TW" altLang="en-US" sz="2200">
                <a:solidFill>
                  <a:srgbClr val="660066"/>
                </a:solidFill>
                <a:latin typeface="標楷體" pitchFamily="65" charset="-120"/>
                <a:ea typeface="標楷體" pitchFamily="65" charset="-120"/>
                <a:cs typeface="BiauKai"/>
              </a:rPr>
              <a:t>６志願序積分</a:t>
            </a:r>
          </a:p>
        </p:txBody>
      </p:sp>
      <p:sp>
        <p:nvSpPr>
          <p:cNvPr id="163850" name="文字方塊 14"/>
          <p:cNvSpPr txBox="1">
            <a:spLocks noChangeArrowheads="1"/>
          </p:cNvSpPr>
          <p:nvPr/>
        </p:nvSpPr>
        <p:spPr bwMode="auto">
          <a:xfrm>
            <a:off x="7608055" y="2924175"/>
            <a:ext cx="677108" cy="1944688"/>
          </a:xfrm>
          <a:prstGeom prst="rect">
            <a:avLst/>
          </a:prstGeom>
          <a:noFill/>
          <a:ln w="9525">
            <a:noFill/>
            <a:miter lim="800000"/>
            <a:headEnd/>
            <a:tailEnd/>
          </a:ln>
        </p:spPr>
        <p:txBody>
          <a:bodyPr vert="eaVert">
            <a:spAutoFit/>
          </a:bodyPr>
          <a:lstStyle/>
          <a:p>
            <a:pPr eaLnBrk="1" hangingPunct="1"/>
            <a:endParaRPr lang="zh-TW" altLang="en-US"/>
          </a:p>
        </p:txBody>
      </p:sp>
      <p:sp>
        <p:nvSpPr>
          <p:cNvPr id="163851" name="文字方塊 16"/>
          <p:cNvSpPr txBox="1">
            <a:spLocks noChangeArrowheads="1"/>
          </p:cNvSpPr>
          <p:nvPr/>
        </p:nvSpPr>
        <p:spPr bwMode="auto">
          <a:xfrm>
            <a:off x="5155367" y="3381375"/>
            <a:ext cx="677108" cy="1944688"/>
          </a:xfrm>
          <a:prstGeom prst="rect">
            <a:avLst/>
          </a:prstGeom>
          <a:noFill/>
          <a:ln w="9525">
            <a:noFill/>
            <a:miter lim="800000"/>
            <a:headEnd/>
            <a:tailEnd/>
          </a:ln>
        </p:spPr>
        <p:txBody>
          <a:bodyPr vert="eaVert">
            <a:spAutoFit/>
          </a:bodyPr>
          <a:lstStyle/>
          <a:p>
            <a:pPr eaLnBrk="1" hangingPunct="1"/>
            <a:endParaRPr lang="zh-TW" altLang="en-US"/>
          </a:p>
        </p:txBody>
      </p:sp>
      <p:sp>
        <p:nvSpPr>
          <p:cNvPr id="163852" name="文字方塊 17"/>
          <p:cNvSpPr txBox="1">
            <a:spLocks noChangeArrowheads="1"/>
          </p:cNvSpPr>
          <p:nvPr/>
        </p:nvSpPr>
        <p:spPr bwMode="auto">
          <a:xfrm>
            <a:off x="5307767" y="3533775"/>
            <a:ext cx="677108" cy="1944688"/>
          </a:xfrm>
          <a:prstGeom prst="rect">
            <a:avLst/>
          </a:prstGeom>
          <a:noFill/>
          <a:ln w="9525">
            <a:noFill/>
            <a:miter lim="800000"/>
            <a:headEnd/>
            <a:tailEnd/>
          </a:ln>
        </p:spPr>
        <p:txBody>
          <a:bodyPr vert="eaVert">
            <a:spAutoFit/>
          </a:bodyPr>
          <a:lstStyle/>
          <a:p>
            <a:pPr eaLnBrk="1" hangingPunct="1"/>
            <a:endParaRPr lang="zh-TW" altLang="en-US"/>
          </a:p>
        </p:txBody>
      </p:sp>
      <p:sp>
        <p:nvSpPr>
          <p:cNvPr id="163853" name="文字方塊 19"/>
          <p:cNvSpPr txBox="1">
            <a:spLocks noChangeArrowheads="1"/>
          </p:cNvSpPr>
          <p:nvPr/>
        </p:nvSpPr>
        <p:spPr bwMode="auto">
          <a:xfrm>
            <a:off x="5979180" y="2511426"/>
            <a:ext cx="523220" cy="3248025"/>
          </a:xfrm>
          <a:prstGeom prst="rect">
            <a:avLst/>
          </a:prstGeom>
          <a:noFill/>
          <a:ln w="9525">
            <a:noFill/>
            <a:miter lim="800000"/>
            <a:headEnd/>
            <a:tailEnd/>
          </a:ln>
        </p:spPr>
        <p:txBody>
          <a:bodyPr vert="eaVert">
            <a:spAutoFit/>
          </a:bodyPr>
          <a:lstStyle/>
          <a:p>
            <a:pPr eaLnBrk="1" hangingPunct="1"/>
            <a:r>
              <a:rPr lang="zh-TW" altLang="en-US" sz="2200">
                <a:solidFill>
                  <a:srgbClr val="0000FF"/>
                </a:solidFill>
                <a:latin typeface="標楷體" pitchFamily="65" charset="-120"/>
                <a:ea typeface="標楷體" pitchFamily="65" charset="-120"/>
                <a:cs typeface="BiauKai"/>
              </a:rPr>
              <a:t>８教育會考國文科標示</a:t>
            </a:r>
          </a:p>
        </p:txBody>
      </p:sp>
      <p:sp>
        <p:nvSpPr>
          <p:cNvPr id="163854" name="文字方塊 20"/>
          <p:cNvSpPr txBox="1">
            <a:spLocks noChangeArrowheads="1"/>
          </p:cNvSpPr>
          <p:nvPr/>
        </p:nvSpPr>
        <p:spPr bwMode="auto">
          <a:xfrm>
            <a:off x="6672918" y="2524125"/>
            <a:ext cx="523220" cy="3270250"/>
          </a:xfrm>
          <a:prstGeom prst="rect">
            <a:avLst/>
          </a:prstGeom>
          <a:noFill/>
          <a:ln w="9525">
            <a:noFill/>
            <a:miter lim="800000"/>
            <a:headEnd/>
            <a:tailEnd/>
          </a:ln>
        </p:spPr>
        <p:txBody>
          <a:bodyPr vert="eaVert">
            <a:spAutoFit/>
          </a:bodyPr>
          <a:lstStyle/>
          <a:p>
            <a:pPr eaLnBrk="1" hangingPunct="1"/>
            <a:r>
              <a:rPr lang="zh-TW" altLang="en-US" sz="2200">
                <a:solidFill>
                  <a:srgbClr val="660066"/>
                </a:solidFill>
                <a:latin typeface="標楷體" pitchFamily="65" charset="-120"/>
                <a:ea typeface="標楷體" pitchFamily="65" charset="-120"/>
                <a:cs typeface="BiauKai"/>
              </a:rPr>
              <a:t>９教育會考數學科標示</a:t>
            </a:r>
          </a:p>
        </p:txBody>
      </p:sp>
      <p:sp>
        <p:nvSpPr>
          <p:cNvPr id="163855" name="文字方塊 1"/>
          <p:cNvSpPr txBox="1">
            <a:spLocks noChangeArrowheads="1"/>
          </p:cNvSpPr>
          <p:nvPr/>
        </p:nvSpPr>
        <p:spPr bwMode="auto">
          <a:xfrm>
            <a:off x="1455738" y="-373063"/>
            <a:ext cx="184731" cy="584775"/>
          </a:xfrm>
          <a:prstGeom prst="rect">
            <a:avLst/>
          </a:prstGeom>
          <a:noFill/>
          <a:ln w="9525">
            <a:noFill/>
            <a:miter lim="800000"/>
            <a:headEnd/>
            <a:tailEnd/>
          </a:ln>
        </p:spPr>
        <p:txBody>
          <a:bodyPr wrap="none">
            <a:spAutoFit/>
          </a:bodyPr>
          <a:lstStyle/>
          <a:p>
            <a:pPr eaLnBrk="1" hangingPunct="1"/>
            <a:endParaRPr lang="zh-TW" altLang="en-US"/>
          </a:p>
        </p:txBody>
      </p:sp>
      <p:sp>
        <p:nvSpPr>
          <p:cNvPr id="163856" name="文字方塊 22"/>
          <p:cNvSpPr txBox="1">
            <a:spLocks noChangeArrowheads="1"/>
          </p:cNvSpPr>
          <p:nvPr/>
        </p:nvSpPr>
        <p:spPr bwMode="auto">
          <a:xfrm>
            <a:off x="5284330" y="1932238"/>
            <a:ext cx="523220" cy="4351337"/>
          </a:xfrm>
          <a:prstGeom prst="rect">
            <a:avLst/>
          </a:prstGeom>
          <a:noFill/>
          <a:ln w="9525">
            <a:noFill/>
            <a:miter lim="800000"/>
            <a:headEnd/>
            <a:tailEnd/>
          </a:ln>
        </p:spPr>
        <p:txBody>
          <a:bodyPr vert="eaVert">
            <a:spAutoFit/>
          </a:bodyPr>
          <a:lstStyle/>
          <a:p>
            <a:pPr eaLnBrk="1" hangingPunct="1"/>
            <a:r>
              <a:rPr lang="zh-TW" altLang="en-US" sz="2200" dirty="0">
                <a:solidFill>
                  <a:srgbClr val="FF0000"/>
                </a:solidFill>
                <a:latin typeface="標楷體" pitchFamily="65" charset="-120"/>
                <a:ea typeface="標楷體" pitchFamily="65" charset="-120"/>
                <a:cs typeface="BiauKai"/>
              </a:rPr>
              <a:t>７教育會考成績等級標示總點數</a:t>
            </a:r>
          </a:p>
        </p:txBody>
      </p:sp>
      <p:graphicFrame>
        <p:nvGraphicFramePr>
          <p:cNvPr id="28726" name="Group 54"/>
          <p:cNvGraphicFramePr>
            <a:graphicFrameLocks noGrp="1"/>
          </p:cNvGraphicFramePr>
          <p:nvPr/>
        </p:nvGraphicFramePr>
        <p:xfrm>
          <a:off x="1547814" y="5876925"/>
          <a:ext cx="6108699" cy="904431"/>
        </p:xfrm>
        <a:graphic>
          <a:graphicData uri="http://schemas.openxmlformats.org/drawingml/2006/table">
            <a:tbl>
              <a:tblPr/>
              <a:tblGrid>
                <a:gridCol w="812182">
                  <a:extLst>
                    <a:ext uri="{9D8B030D-6E8A-4147-A177-3AD203B41FA5}">
                      <a16:colId xmlns:a16="http://schemas.microsoft.com/office/drawing/2014/main" val="20000"/>
                    </a:ext>
                  </a:extLst>
                </a:gridCol>
                <a:gridCol w="878867">
                  <a:extLst>
                    <a:ext uri="{9D8B030D-6E8A-4147-A177-3AD203B41FA5}">
                      <a16:colId xmlns:a16="http://schemas.microsoft.com/office/drawing/2014/main" val="20001"/>
                    </a:ext>
                  </a:extLst>
                </a:gridCol>
                <a:gridCol w="709980">
                  <a:extLst>
                    <a:ext uri="{9D8B030D-6E8A-4147-A177-3AD203B41FA5}">
                      <a16:colId xmlns:a16="http://schemas.microsoft.com/office/drawing/2014/main" val="20002"/>
                    </a:ext>
                  </a:extLst>
                </a:gridCol>
                <a:gridCol w="631093">
                  <a:extLst>
                    <a:ext uri="{9D8B030D-6E8A-4147-A177-3AD203B41FA5}">
                      <a16:colId xmlns:a16="http://schemas.microsoft.com/office/drawing/2014/main" val="20003"/>
                    </a:ext>
                  </a:extLst>
                </a:gridCol>
                <a:gridCol w="867752">
                  <a:extLst>
                    <a:ext uri="{9D8B030D-6E8A-4147-A177-3AD203B41FA5}">
                      <a16:colId xmlns:a16="http://schemas.microsoft.com/office/drawing/2014/main" val="20004"/>
                    </a:ext>
                  </a:extLst>
                </a:gridCol>
                <a:gridCol w="788865">
                  <a:extLst>
                    <a:ext uri="{9D8B030D-6E8A-4147-A177-3AD203B41FA5}">
                      <a16:colId xmlns:a16="http://schemas.microsoft.com/office/drawing/2014/main" val="20005"/>
                    </a:ext>
                  </a:extLst>
                </a:gridCol>
                <a:gridCol w="709980">
                  <a:extLst>
                    <a:ext uri="{9D8B030D-6E8A-4147-A177-3AD203B41FA5}">
                      <a16:colId xmlns:a16="http://schemas.microsoft.com/office/drawing/2014/main" val="20006"/>
                    </a:ext>
                  </a:extLst>
                </a:gridCol>
                <a:gridCol w="709980">
                  <a:extLst>
                    <a:ext uri="{9D8B030D-6E8A-4147-A177-3AD203B41FA5}">
                      <a16:colId xmlns:a16="http://schemas.microsoft.com/office/drawing/2014/main" val="20007"/>
                    </a:ext>
                  </a:extLst>
                </a:gridCol>
              </a:tblGrid>
              <a:tr h="600075">
                <a:tc>
                  <a:txBody>
                    <a:bodyPr/>
                    <a:lstStyle>
                      <a:lvl1pPr eaLnBrk="0" hangingPunct="0">
                        <a:spcBef>
                          <a:spcPct val="20000"/>
                        </a:spcBef>
                        <a:defRPr sz="2800">
                          <a:solidFill>
                            <a:srgbClr val="104031"/>
                          </a:solidFill>
                          <a:latin typeface="Verdana" pitchFamily="34" charset="0"/>
                        </a:defRPr>
                      </a:lvl1pPr>
                      <a:lvl2pPr marL="742950" indent="-285750" eaLnBrk="0" hangingPunct="0">
                        <a:spcBef>
                          <a:spcPct val="20000"/>
                        </a:spcBef>
                        <a:defRPr sz="2400">
                          <a:solidFill>
                            <a:srgbClr val="104031"/>
                          </a:solidFill>
                          <a:latin typeface="Verdana" pitchFamily="34" charset="0"/>
                        </a:defRPr>
                      </a:lvl2pPr>
                      <a:lvl3pPr marL="1143000" indent="-228600" eaLnBrk="0" hangingPunct="0">
                        <a:spcBef>
                          <a:spcPct val="20000"/>
                        </a:spcBef>
                        <a:defRPr sz="2000">
                          <a:solidFill>
                            <a:srgbClr val="104031"/>
                          </a:solidFill>
                          <a:latin typeface="Verdana" pitchFamily="34" charset="0"/>
                        </a:defRPr>
                      </a:lvl3pPr>
                      <a:lvl4pPr marL="1600200" indent="-228600" eaLnBrk="0" hangingPunct="0">
                        <a:spcBef>
                          <a:spcPct val="20000"/>
                        </a:spcBef>
                        <a:defRPr>
                          <a:solidFill>
                            <a:srgbClr val="104031"/>
                          </a:solidFill>
                          <a:latin typeface="Verdana" pitchFamily="34" charset="0"/>
                        </a:defRPr>
                      </a:lvl4pPr>
                      <a:lvl5pPr marL="2057400" indent="-228600" eaLnBrk="0" hangingPunct="0">
                        <a:spcBef>
                          <a:spcPct val="20000"/>
                        </a:spcBef>
                        <a:defRPr>
                          <a:solidFill>
                            <a:srgbClr val="104031"/>
                          </a:solidFill>
                          <a:latin typeface="Verdana" pitchFamily="34" charset="0"/>
                        </a:defRPr>
                      </a:lvl5pPr>
                      <a:lvl6pPr marL="2514600" indent="-228600" eaLnBrk="0" fontAlgn="base" hangingPunct="0">
                        <a:spcBef>
                          <a:spcPct val="20000"/>
                        </a:spcBef>
                        <a:spcAft>
                          <a:spcPct val="0"/>
                        </a:spcAft>
                        <a:defRPr>
                          <a:solidFill>
                            <a:srgbClr val="104031"/>
                          </a:solidFill>
                          <a:latin typeface="Verdana" pitchFamily="34" charset="0"/>
                        </a:defRPr>
                      </a:lvl6pPr>
                      <a:lvl7pPr marL="2971800" indent="-228600" eaLnBrk="0" fontAlgn="base" hangingPunct="0">
                        <a:spcBef>
                          <a:spcPct val="20000"/>
                        </a:spcBef>
                        <a:spcAft>
                          <a:spcPct val="0"/>
                        </a:spcAft>
                        <a:defRPr>
                          <a:solidFill>
                            <a:srgbClr val="104031"/>
                          </a:solidFill>
                          <a:latin typeface="Verdana" pitchFamily="34" charset="0"/>
                        </a:defRPr>
                      </a:lvl7pPr>
                      <a:lvl8pPr marL="3429000" indent="-228600" eaLnBrk="0" fontAlgn="base" hangingPunct="0">
                        <a:spcBef>
                          <a:spcPct val="20000"/>
                        </a:spcBef>
                        <a:spcAft>
                          <a:spcPct val="0"/>
                        </a:spcAft>
                        <a:defRPr>
                          <a:solidFill>
                            <a:srgbClr val="104031"/>
                          </a:solidFill>
                          <a:latin typeface="Verdana" pitchFamily="34" charset="0"/>
                        </a:defRPr>
                      </a:lvl8pPr>
                      <a:lvl9pPr marL="3886200" indent="-228600" eaLnBrk="0" fontAlgn="base" hangingPunct="0">
                        <a:spcBef>
                          <a:spcPct val="20000"/>
                        </a:spcBef>
                        <a:spcAft>
                          <a:spcPct val="0"/>
                        </a:spcAft>
                        <a:defRPr>
                          <a:solidFill>
                            <a:srgbClr val="104031"/>
                          </a:solidFill>
                          <a:latin typeface="Verdana"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zh-TW" altLang="zh-TW" sz="1800" b="1" i="0" u="none" strike="noStrike" cap="none" normalizeH="0" baseline="0" dirty="0">
                          <a:ln>
                            <a:noFill/>
                          </a:ln>
                          <a:solidFill>
                            <a:schemeClr val="tx1"/>
                          </a:solidFill>
                          <a:effectLst/>
                          <a:latin typeface="微軟正黑體" pitchFamily="34" charset="-120"/>
                          <a:ea typeface="微軟正黑體" pitchFamily="34" charset="-120"/>
                          <a:cs typeface="Times New Roman" pitchFamily="18" charset="0"/>
                        </a:rPr>
                        <a:t>等級</a:t>
                      </a:r>
                      <a:br>
                        <a:rPr kumimoji="0" lang="en-US" altLang="zh-TW" sz="1800" b="1" i="0" u="none" strike="noStrike" cap="none" normalizeH="0" baseline="0" dirty="0">
                          <a:ln>
                            <a:noFill/>
                          </a:ln>
                          <a:solidFill>
                            <a:schemeClr val="tx1"/>
                          </a:solidFill>
                          <a:effectLst/>
                          <a:latin typeface="微軟正黑體" pitchFamily="34" charset="-120"/>
                          <a:ea typeface="微軟正黑體" pitchFamily="34" charset="-120"/>
                          <a:cs typeface="Times New Roman" pitchFamily="18" charset="0"/>
                        </a:rPr>
                      </a:br>
                      <a:r>
                        <a:rPr kumimoji="0" lang="zh-TW" altLang="zh-TW" sz="1800" b="1" i="0" u="none" strike="noStrike" cap="none" normalizeH="0" baseline="0" dirty="0">
                          <a:ln>
                            <a:noFill/>
                          </a:ln>
                          <a:solidFill>
                            <a:schemeClr val="tx1"/>
                          </a:solidFill>
                          <a:effectLst/>
                          <a:latin typeface="微軟正黑體" pitchFamily="34" charset="-120"/>
                          <a:ea typeface="微軟正黑體" pitchFamily="34" charset="-120"/>
                          <a:cs typeface="Times New Roman" pitchFamily="18" charset="0"/>
                        </a:rPr>
                        <a:t>標示</a:t>
                      </a: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60000"/>
                        <a:lumOff val="40000"/>
                      </a:schemeClr>
                    </a:solidFill>
                  </a:tcPr>
                </a:tc>
                <a:tc>
                  <a:txBody>
                    <a:bodyPr/>
                    <a:lstStyle>
                      <a:lvl1pPr eaLnBrk="0" hangingPunct="0">
                        <a:spcBef>
                          <a:spcPct val="20000"/>
                        </a:spcBef>
                        <a:defRPr sz="2800">
                          <a:solidFill>
                            <a:srgbClr val="104031"/>
                          </a:solidFill>
                          <a:latin typeface="Verdana" pitchFamily="34" charset="0"/>
                        </a:defRPr>
                      </a:lvl1pPr>
                      <a:lvl2pPr marL="742950" indent="-285750" eaLnBrk="0" hangingPunct="0">
                        <a:spcBef>
                          <a:spcPct val="20000"/>
                        </a:spcBef>
                        <a:defRPr sz="2400">
                          <a:solidFill>
                            <a:srgbClr val="104031"/>
                          </a:solidFill>
                          <a:latin typeface="Verdana" pitchFamily="34" charset="0"/>
                        </a:defRPr>
                      </a:lvl2pPr>
                      <a:lvl3pPr marL="1143000" indent="-228600" eaLnBrk="0" hangingPunct="0">
                        <a:spcBef>
                          <a:spcPct val="20000"/>
                        </a:spcBef>
                        <a:defRPr sz="2000">
                          <a:solidFill>
                            <a:srgbClr val="104031"/>
                          </a:solidFill>
                          <a:latin typeface="Verdana" pitchFamily="34" charset="0"/>
                        </a:defRPr>
                      </a:lvl3pPr>
                      <a:lvl4pPr marL="1600200" indent="-228600" eaLnBrk="0" hangingPunct="0">
                        <a:spcBef>
                          <a:spcPct val="20000"/>
                        </a:spcBef>
                        <a:defRPr>
                          <a:solidFill>
                            <a:srgbClr val="104031"/>
                          </a:solidFill>
                          <a:latin typeface="Verdana" pitchFamily="34" charset="0"/>
                        </a:defRPr>
                      </a:lvl4pPr>
                      <a:lvl5pPr marL="2057400" indent="-228600" eaLnBrk="0" hangingPunct="0">
                        <a:spcBef>
                          <a:spcPct val="20000"/>
                        </a:spcBef>
                        <a:defRPr>
                          <a:solidFill>
                            <a:srgbClr val="104031"/>
                          </a:solidFill>
                          <a:latin typeface="Verdana" pitchFamily="34" charset="0"/>
                        </a:defRPr>
                      </a:lvl5pPr>
                      <a:lvl6pPr marL="2514600" indent="-228600" eaLnBrk="0" fontAlgn="base" hangingPunct="0">
                        <a:spcBef>
                          <a:spcPct val="20000"/>
                        </a:spcBef>
                        <a:spcAft>
                          <a:spcPct val="0"/>
                        </a:spcAft>
                        <a:defRPr>
                          <a:solidFill>
                            <a:srgbClr val="104031"/>
                          </a:solidFill>
                          <a:latin typeface="Verdana" pitchFamily="34" charset="0"/>
                        </a:defRPr>
                      </a:lvl6pPr>
                      <a:lvl7pPr marL="2971800" indent="-228600" eaLnBrk="0" fontAlgn="base" hangingPunct="0">
                        <a:spcBef>
                          <a:spcPct val="20000"/>
                        </a:spcBef>
                        <a:spcAft>
                          <a:spcPct val="0"/>
                        </a:spcAft>
                        <a:defRPr>
                          <a:solidFill>
                            <a:srgbClr val="104031"/>
                          </a:solidFill>
                          <a:latin typeface="Verdana" pitchFamily="34" charset="0"/>
                        </a:defRPr>
                      </a:lvl7pPr>
                      <a:lvl8pPr marL="3429000" indent="-228600" eaLnBrk="0" fontAlgn="base" hangingPunct="0">
                        <a:spcBef>
                          <a:spcPct val="20000"/>
                        </a:spcBef>
                        <a:spcAft>
                          <a:spcPct val="0"/>
                        </a:spcAft>
                        <a:defRPr>
                          <a:solidFill>
                            <a:srgbClr val="104031"/>
                          </a:solidFill>
                          <a:latin typeface="Verdana" pitchFamily="34" charset="0"/>
                        </a:defRPr>
                      </a:lvl8pPr>
                      <a:lvl9pPr marL="3886200" indent="-228600" eaLnBrk="0" fontAlgn="base" hangingPunct="0">
                        <a:spcBef>
                          <a:spcPct val="20000"/>
                        </a:spcBef>
                        <a:spcAft>
                          <a:spcPct val="0"/>
                        </a:spcAft>
                        <a:defRPr>
                          <a:solidFill>
                            <a:srgbClr val="104031"/>
                          </a:solidFill>
                          <a:latin typeface="Verdana"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000" b="1" i="0" u="none" strike="noStrike" cap="none" normalizeH="0" baseline="0" dirty="0">
                          <a:ln>
                            <a:noFill/>
                          </a:ln>
                          <a:solidFill>
                            <a:schemeClr val="tx1"/>
                          </a:solidFill>
                          <a:effectLst/>
                          <a:latin typeface="Verdana" pitchFamily="34" charset="0"/>
                          <a:ea typeface="新細明體" pitchFamily="18" charset="-120"/>
                          <a:cs typeface="Times New Roman" pitchFamily="18" charset="0"/>
                        </a:rPr>
                        <a:t>A++</a:t>
                      </a:r>
                      <a:endParaRPr kumimoji="0" lang="zh-TW" altLang="zh-TW" sz="2000" b="1" i="0" u="none" strike="noStrike" cap="none" normalizeH="0" baseline="0" dirty="0">
                        <a:ln>
                          <a:noFill/>
                        </a:ln>
                        <a:solidFill>
                          <a:schemeClr val="tx1"/>
                        </a:solidFill>
                        <a:effectLst/>
                        <a:latin typeface="Verdana" pitchFamily="34" charset="0"/>
                        <a:ea typeface="微軟正黑體" pitchFamily="34" charset="-120"/>
                        <a:cs typeface="Times New Roman"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60000"/>
                        <a:lumOff val="40000"/>
                      </a:schemeClr>
                    </a:solidFill>
                  </a:tcPr>
                </a:tc>
                <a:tc>
                  <a:txBody>
                    <a:bodyPr/>
                    <a:lstStyle>
                      <a:lvl1pPr eaLnBrk="0" hangingPunct="0">
                        <a:spcBef>
                          <a:spcPct val="20000"/>
                        </a:spcBef>
                        <a:defRPr sz="2800">
                          <a:solidFill>
                            <a:srgbClr val="104031"/>
                          </a:solidFill>
                          <a:latin typeface="Verdana" pitchFamily="34" charset="0"/>
                        </a:defRPr>
                      </a:lvl1pPr>
                      <a:lvl2pPr marL="742950" indent="-285750" eaLnBrk="0" hangingPunct="0">
                        <a:spcBef>
                          <a:spcPct val="20000"/>
                        </a:spcBef>
                        <a:defRPr sz="2400">
                          <a:solidFill>
                            <a:srgbClr val="104031"/>
                          </a:solidFill>
                          <a:latin typeface="Verdana" pitchFamily="34" charset="0"/>
                        </a:defRPr>
                      </a:lvl2pPr>
                      <a:lvl3pPr marL="1143000" indent="-228600" eaLnBrk="0" hangingPunct="0">
                        <a:spcBef>
                          <a:spcPct val="20000"/>
                        </a:spcBef>
                        <a:defRPr sz="2000">
                          <a:solidFill>
                            <a:srgbClr val="104031"/>
                          </a:solidFill>
                          <a:latin typeface="Verdana" pitchFamily="34" charset="0"/>
                        </a:defRPr>
                      </a:lvl3pPr>
                      <a:lvl4pPr marL="1600200" indent="-228600" eaLnBrk="0" hangingPunct="0">
                        <a:spcBef>
                          <a:spcPct val="20000"/>
                        </a:spcBef>
                        <a:defRPr>
                          <a:solidFill>
                            <a:srgbClr val="104031"/>
                          </a:solidFill>
                          <a:latin typeface="Verdana" pitchFamily="34" charset="0"/>
                        </a:defRPr>
                      </a:lvl4pPr>
                      <a:lvl5pPr marL="2057400" indent="-228600" eaLnBrk="0" hangingPunct="0">
                        <a:spcBef>
                          <a:spcPct val="20000"/>
                        </a:spcBef>
                        <a:defRPr>
                          <a:solidFill>
                            <a:srgbClr val="104031"/>
                          </a:solidFill>
                          <a:latin typeface="Verdana" pitchFamily="34" charset="0"/>
                        </a:defRPr>
                      </a:lvl5pPr>
                      <a:lvl6pPr marL="2514600" indent="-228600" eaLnBrk="0" fontAlgn="base" hangingPunct="0">
                        <a:spcBef>
                          <a:spcPct val="20000"/>
                        </a:spcBef>
                        <a:spcAft>
                          <a:spcPct val="0"/>
                        </a:spcAft>
                        <a:defRPr>
                          <a:solidFill>
                            <a:srgbClr val="104031"/>
                          </a:solidFill>
                          <a:latin typeface="Verdana" pitchFamily="34" charset="0"/>
                        </a:defRPr>
                      </a:lvl6pPr>
                      <a:lvl7pPr marL="2971800" indent="-228600" eaLnBrk="0" fontAlgn="base" hangingPunct="0">
                        <a:spcBef>
                          <a:spcPct val="20000"/>
                        </a:spcBef>
                        <a:spcAft>
                          <a:spcPct val="0"/>
                        </a:spcAft>
                        <a:defRPr>
                          <a:solidFill>
                            <a:srgbClr val="104031"/>
                          </a:solidFill>
                          <a:latin typeface="Verdana" pitchFamily="34" charset="0"/>
                        </a:defRPr>
                      </a:lvl7pPr>
                      <a:lvl8pPr marL="3429000" indent="-228600" eaLnBrk="0" fontAlgn="base" hangingPunct="0">
                        <a:spcBef>
                          <a:spcPct val="20000"/>
                        </a:spcBef>
                        <a:spcAft>
                          <a:spcPct val="0"/>
                        </a:spcAft>
                        <a:defRPr>
                          <a:solidFill>
                            <a:srgbClr val="104031"/>
                          </a:solidFill>
                          <a:latin typeface="Verdana" pitchFamily="34" charset="0"/>
                        </a:defRPr>
                      </a:lvl8pPr>
                      <a:lvl9pPr marL="3886200" indent="-228600" eaLnBrk="0" fontAlgn="base" hangingPunct="0">
                        <a:spcBef>
                          <a:spcPct val="20000"/>
                        </a:spcBef>
                        <a:spcAft>
                          <a:spcPct val="0"/>
                        </a:spcAft>
                        <a:defRPr>
                          <a:solidFill>
                            <a:srgbClr val="104031"/>
                          </a:solidFill>
                          <a:latin typeface="Verdana"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000" b="1" i="0" u="none" strike="noStrike" cap="none" normalizeH="0" baseline="0" dirty="0">
                          <a:ln>
                            <a:noFill/>
                          </a:ln>
                          <a:solidFill>
                            <a:schemeClr val="tx1"/>
                          </a:solidFill>
                          <a:effectLst/>
                          <a:latin typeface="Verdana" pitchFamily="34" charset="0"/>
                          <a:ea typeface="新細明體" pitchFamily="18" charset="-120"/>
                          <a:cs typeface="Times New Roman" pitchFamily="18" charset="0"/>
                        </a:rPr>
                        <a:t>A+</a:t>
                      </a:r>
                      <a:endParaRPr kumimoji="0" lang="zh-TW" altLang="zh-TW" sz="2000" b="1" i="0" u="none" strike="noStrike" cap="none" normalizeH="0" baseline="0" dirty="0">
                        <a:ln>
                          <a:noFill/>
                        </a:ln>
                        <a:solidFill>
                          <a:schemeClr val="tx1"/>
                        </a:solidFill>
                        <a:effectLst/>
                        <a:latin typeface="Verdana" pitchFamily="34" charset="0"/>
                        <a:ea typeface="微軟正黑體" pitchFamily="34" charset="-120"/>
                        <a:cs typeface="Times New Roman"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60000"/>
                        <a:lumOff val="40000"/>
                      </a:schemeClr>
                    </a:solidFill>
                  </a:tcPr>
                </a:tc>
                <a:tc>
                  <a:txBody>
                    <a:bodyPr/>
                    <a:lstStyle>
                      <a:lvl1pPr eaLnBrk="0" hangingPunct="0">
                        <a:spcBef>
                          <a:spcPct val="20000"/>
                        </a:spcBef>
                        <a:defRPr sz="2800">
                          <a:solidFill>
                            <a:srgbClr val="104031"/>
                          </a:solidFill>
                          <a:latin typeface="Verdana" pitchFamily="34" charset="0"/>
                        </a:defRPr>
                      </a:lvl1pPr>
                      <a:lvl2pPr marL="742950" indent="-285750" eaLnBrk="0" hangingPunct="0">
                        <a:spcBef>
                          <a:spcPct val="20000"/>
                        </a:spcBef>
                        <a:defRPr sz="2400">
                          <a:solidFill>
                            <a:srgbClr val="104031"/>
                          </a:solidFill>
                          <a:latin typeface="Verdana" pitchFamily="34" charset="0"/>
                        </a:defRPr>
                      </a:lvl2pPr>
                      <a:lvl3pPr marL="1143000" indent="-228600" eaLnBrk="0" hangingPunct="0">
                        <a:spcBef>
                          <a:spcPct val="20000"/>
                        </a:spcBef>
                        <a:defRPr sz="2000">
                          <a:solidFill>
                            <a:srgbClr val="104031"/>
                          </a:solidFill>
                          <a:latin typeface="Verdana" pitchFamily="34" charset="0"/>
                        </a:defRPr>
                      </a:lvl3pPr>
                      <a:lvl4pPr marL="1600200" indent="-228600" eaLnBrk="0" hangingPunct="0">
                        <a:spcBef>
                          <a:spcPct val="20000"/>
                        </a:spcBef>
                        <a:defRPr>
                          <a:solidFill>
                            <a:srgbClr val="104031"/>
                          </a:solidFill>
                          <a:latin typeface="Verdana" pitchFamily="34" charset="0"/>
                        </a:defRPr>
                      </a:lvl4pPr>
                      <a:lvl5pPr marL="2057400" indent="-228600" eaLnBrk="0" hangingPunct="0">
                        <a:spcBef>
                          <a:spcPct val="20000"/>
                        </a:spcBef>
                        <a:defRPr>
                          <a:solidFill>
                            <a:srgbClr val="104031"/>
                          </a:solidFill>
                          <a:latin typeface="Verdana" pitchFamily="34" charset="0"/>
                        </a:defRPr>
                      </a:lvl5pPr>
                      <a:lvl6pPr marL="2514600" indent="-228600" eaLnBrk="0" fontAlgn="base" hangingPunct="0">
                        <a:spcBef>
                          <a:spcPct val="20000"/>
                        </a:spcBef>
                        <a:spcAft>
                          <a:spcPct val="0"/>
                        </a:spcAft>
                        <a:defRPr>
                          <a:solidFill>
                            <a:srgbClr val="104031"/>
                          </a:solidFill>
                          <a:latin typeface="Verdana" pitchFamily="34" charset="0"/>
                        </a:defRPr>
                      </a:lvl6pPr>
                      <a:lvl7pPr marL="2971800" indent="-228600" eaLnBrk="0" fontAlgn="base" hangingPunct="0">
                        <a:spcBef>
                          <a:spcPct val="20000"/>
                        </a:spcBef>
                        <a:spcAft>
                          <a:spcPct val="0"/>
                        </a:spcAft>
                        <a:defRPr>
                          <a:solidFill>
                            <a:srgbClr val="104031"/>
                          </a:solidFill>
                          <a:latin typeface="Verdana" pitchFamily="34" charset="0"/>
                        </a:defRPr>
                      </a:lvl7pPr>
                      <a:lvl8pPr marL="3429000" indent="-228600" eaLnBrk="0" fontAlgn="base" hangingPunct="0">
                        <a:spcBef>
                          <a:spcPct val="20000"/>
                        </a:spcBef>
                        <a:spcAft>
                          <a:spcPct val="0"/>
                        </a:spcAft>
                        <a:defRPr>
                          <a:solidFill>
                            <a:srgbClr val="104031"/>
                          </a:solidFill>
                          <a:latin typeface="Verdana" pitchFamily="34" charset="0"/>
                        </a:defRPr>
                      </a:lvl8pPr>
                      <a:lvl9pPr marL="3886200" indent="-228600" eaLnBrk="0" fontAlgn="base" hangingPunct="0">
                        <a:spcBef>
                          <a:spcPct val="20000"/>
                        </a:spcBef>
                        <a:spcAft>
                          <a:spcPct val="0"/>
                        </a:spcAft>
                        <a:defRPr>
                          <a:solidFill>
                            <a:srgbClr val="104031"/>
                          </a:solidFill>
                          <a:latin typeface="Verdana"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000" b="1" i="0" u="none" strike="noStrike" cap="none" normalizeH="0" baseline="0" dirty="0">
                          <a:ln>
                            <a:noFill/>
                          </a:ln>
                          <a:solidFill>
                            <a:schemeClr val="tx1"/>
                          </a:solidFill>
                          <a:effectLst/>
                          <a:latin typeface="Verdana" pitchFamily="34" charset="0"/>
                          <a:ea typeface="新細明體" pitchFamily="18" charset="-120"/>
                          <a:cs typeface="Times New Roman" pitchFamily="18" charset="0"/>
                        </a:rPr>
                        <a:t>A</a:t>
                      </a:r>
                      <a:endParaRPr kumimoji="0" lang="zh-TW" altLang="zh-TW" sz="2000" b="1" i="0" u="none" strike="noStrike" cap="none" normalizeH="0" baseline="0" dirty="0">
                        <a:ln>
                          <a:noFill/>
                        </a:ln>
                        <a:solidFill>
                          <a:schemeClr val="tx1"/>
                        </a:solidFill>
                        <a:effectLst/>
                        <a:latin typeface="Verdana" pitchFamily="34" charset="0"/>
                        <a:ea typeface="微軟正黑體" pitchFamily="34" charset="-120"/>
                        <a:cs typeface="Times New Roman"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60000"/>
                        <a:lumOff val="40000"/>
                      </a:schemeClr>
                    </a:solidFill>
                  </a:tcPr>
                </a:tc>
                <a:tc>
                  <a:txBody>
                    <a:bodyPr/>
                    <a:lstStyle>
                      <a:lvl1pPr eaLnBrk="0" hangingPunct="0">
                        <a:spcBef>
                          <a:spcPct val="20000"/>
                        </a:spcBef>
                        <a:defRPr sz="2800">
                          <a:solidFill>
                            <a:srgbClr val="104031"/>
                          </a:solidFill>
                          <a:latin typeface="Verdana" pitchFamily="34" charset="0"/>
                        </a:defRPr>
                      </a:lvl1pPr>
                      <a:lvl2pPr marL="742950" indent="-285750" eaLnBrk="0" hangingPunct="0">
                        <a:spcBef>
                          <a:spcPct val="20000"/>
                        </a:spcBef>
                        <a:defRPr sz="2400">
                          <a:solidFill>
                            <a:srgbClr val="104031"/>
                          </a:solidFill>
                          <a:latin typeface="Verdana" pitchFamily="34" charset="0"/>
                        </a:defRPr>
                      </a:lvl2pPr>
                      <a:lvl3pPr marL="1143000" indent="-228600" eaLnBrk="0" hangingPunct="0">
                        <a:spcBef>
                          <a:spcPct val="20000"/>
                        </a:spcBef>
                        <a:defRPr sz="2000">
                          <a:solidFill>
                            <a:srgbClr val="104031"/>
                          </a:solidFill>
                          <a:latin typeface="Verdana" pitchFamily="34" charset="0"/>
                        </a:defRPr>
                      </a:lvl3pPr>
                      <a:lvl4pPr marL="1600200" indent="-228600" eaLnBrk="0" hangingPunct="0">
                        <a:spcBef>
                          <a:spcPct val="20000"/>
                        </a:spcBef>
                        <a:defRPr>
                          <a:solidFill>
                            <a:srgbClr val="104031"/>
                          </a:solidFill>
                          <a:latin typeface="Verdana" pitchFamily="34" charset="0"/>
                        </a:defRPr>
                      </a:lvl4pPr>
                      <a:lvl5pPr marL="2057400" indent="-228600" eaLnBrk="0" hangingPunct="0">
                        <a:spcBef>
                          <a:spcPct val="20000"/>
                        </a:spcBef>
                        <a:defRPr>
                          <a:solidFill>
                            <a:srgbClr val="104031"/>
                          </a:solidFill>
                          <a:latin typeface="Verdana" pitchFamily="34" charset="0"/>
                        </a:defRPr>
                      </a:lvl5pPr>
                      <a:lvl6pPr marL="2514600" indent="-228600" eaLnBrk="0" fontAlgn="base" hangingPunct="0">
                        <a:spcBef>
                          <a:spcPct val="20000"/>
                        </a:spcBef>
                        <a:spcAft>
                          <a:spcPct val="0"/>
                        </a:spcAft>
                        <a:defRPr>
                          <a:solidFill>
                            <a:srgbClr val="104031"/>
                          </a:solidFill>
                          <a:latin typeface="Verdana" pitchFamily="34" charset="0"/>
                        </a:defRPr>
                      </a:lvl6pPr>
                      <a:lvl7pPr marL="2971800" indent="-228600" eaLnBrk="0" fontAlgn="base" hangingPunct="0">
                        <a:spcBef>
                          <a:spcPct val="20000"/>
                        </a:spcBef>
                        <a:spcAft>
                          <a:spcPct val="0"/>
                        </a:spcAft>
                        <a:defRPr>
                          <a:solidFill>
                            <a:srgbClr val="104031"/>
                          </a:solidFill>
                          <a:latin typeface="Verdana" pitchFamily="34" charset="0"/>
                        </a:defRPr>
                      </a:lvl7pPr>
                      <a:lvl8pPr marL="3429000" indent="-228600" eaLnBrk="0" fontAlgn="base" hangingPunct="0">
                        <a:spcBef>
                          <a:spcPct val="20000"/>
                        </a:spcBef>
                        <a:spcAft>
                          <a:spcPct val="0"/>
                        </a:spcAft>
                        <a:defRPr>
                          <a:solidFill>
                            <a:srgbClr val="104031"/>
                          </a:solidFill>
                          <a:latin typeface="Verdana" pitchFamily="34" charset="0"/>
                        </a:defRPr>
                      </a:lvl8pPr>
                      <a:lvl9pPr marL="3886200" indent="-228600" eaLnBrk="0" fontAlgn="base" hangingPunct="0">
                        <a:spcBef>
                          <a:spcPct val="20000"/>
                        </a:spcBef>
                        <a:spcAft>
                          <a:spcPct val="0"/>
                        </a:spcAft>
                        <a:defRPr>
                          <a:solidFill>
                            <a:srgbClr val="104031"/>
                          </a:solidFill>
                          <a:latin typeface="Verdana"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000" b="1" i="0" u="none" strike="noStrike" cap="none" normalizeH="0" baseline="0" dirty="0">
                          <a:ln>
                            <a:noFill/>
                          </a:ln>
                          <a:solidFill>
                            <a:schemeClr val="tx1"/>
                          </a:solidFill>
                          <a:effectLst/>
                          <a:latin typeface="Verdana" pitchFamily="34" charset="0"/>
                          <a:ea typeface="新細明體" pitchFamily="18" charset="-120"/>
                          <a:cs typeface="Times New Roman" pitchFamily="18" charset="0"/>
                        </a:rPr>
                        <a:t>B++</a:t>
                      </a:r>
                      <a:endParaRPr kumimoji="0" lang="zh-TW" altLang="zh-TW" sz="2000" b="1" i="0" u="none" strike="noStrike" cap="none" normalizeH="0" baseline="0" dirty="0">
                        <a:ln>
                          <a:noFill/>
                        </a:ln>
                        <a:solidFill>
                          <a:schemeClr val="tx1"/>
                        </a:solidFill>
                        <a:effectLst/>
                        <a:latin typeface="Verdana" pitchFamily="34" charset="0"/>
                        <a:ea typeface="微軟正黑體" pitchFamily="34" charset="-120"/>
                        <a:cs typeface="Times New Roman"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60000"/>
                        <a:lumOff val="40000"/>
                      </a:schemeClr>
                    </a:solidFill>
                  </a:tcPr>
                </a:tc>
                <a:tc>
                  <a:txBody>
                    <a:bodyPr/>
                    <a:lstStyle>
                      <a:lvl1pPr eaLnBrk="0" hangingPunct="0">
                        <a:spcBef>
                          <a:spcPct val="20000"/>
                        </a:spcBef>
                        <a:defRPr sz="2800">
                          <a:solidFill>
                            <a:srgbClr val="104031"/>
                          </a:solidFill>
                          <a:latin typeface="Verdana" pitchFamily="34" charset="0"/>
                        </a:defRPr>
                      </a:lvl1pPr>
                      <a:lvl2pPr marL="742950" indent="-285750" eaLnBrk="0" hangingPunct="0">
                        <a:spcBef>
                          <a:spcPct val="20000"/>
                        </a:spcBef>
                        <a:defRPr sz="2400">
                          <a:solidFill>
                            <a:srgbClr val="104031"/>
                          </a:solidFill>
                          <a:latin typeface="Verdana" pitchFamily="34" charset="0"/>
                        </a:defRPr>
                      </a:lvl2pPr>
                      <a:lvl3pPr marL="1143000" indent="-228600" eaLnBrk="0" hangingPunct="0">
                        <a:spcBef>
                          <a:spcPct val="20000"/>
                        </a:spcBef>
                        <a:defRPr sz="2000">
                          <a:solidFill>
                            <a:srgbClr val="104031"/>
                          </a:solidFill>
                          <a:latin typeface="Verdana" pitchFamily="34" charset="0"/>
                        </a:defRPr>
                      </a:lvl3pPr>
                      <a:lvl4pPr marL="1600200" indent="-228600" eaLnBrk="0" hangingPunct="0">
                        <a:spcBef>
                          <a:spcPct val="20000"/>
                        </a:spcBef>
                        <a:defRPr>
                          <a:solidFill>
                            <a:srgbClr val="104031"/>
                          </a:solidFill>
                          <a:latin typeface="Verdana" pitchFamily="34" charset="0"/>
                        </a:defRPr>
                      </a:lvl4pPr>
                      <a:lvl5pPr marL="2057400" indent="-228600" eaLnBrk="0" hangingPunct="0">
                        <a:spcBef>
                          <a:spcPct val="20000"/>
                        </a:spcBef>
                        <a:defRPr>
                          <a:solidFill>
                            <a:srgbClr val="104031"/>
                          </a:solidFill>
                          <a:latin typeface="Verdana" pitchFamily="34" charset="0"/>
                        </a:defRPr>
                      </a:lvl5pPr>
                      <a:lvl6pPr marL="2514600" indent="-228600" eaLnBrk="0" fontAlgn="base" hangingPunct="0">
                        <a:spcBef>
                          <a:spcPct val="20000"/>
                        </a:spcBef>
                        <a:spcAft>
                          <a:spcPct val="0"/>
                        </a:spcAft>
                        <a:defRPr>
                          <a:solidFill>
                            <a:srgbClr val="104031"/>
                          </a:solidFill>
                          <a:latin typeface="Verdana" pitchFamily="34" charset="0"/>
                        </a:defRPr>
                      </a:lvl6pPr>
                      <a:lvl7pPr marL="2971800" indent="-228600" eaLnBrk="0" fontAlgn="base" hangingPunct="0">
                        <a:spcBef>
                          <a:spcPct val="20000"/>
                        </a:spcBef>
                        <a:spcAft>
                          <a:spcPct val="0"/>
                        </a:spcAft>
                        <a:defRPr>
                          <a:solidFill>
                            <a:srgbClr val="104031"/>
                          </a:solidFill>
                          <a:latin typeface="Verdana" pitchFamily="34" charset="0"/>
                        </a:defRPr>
                      </a:lvl7pPr>
                      <a:lvl8pPr marL="3429000" indent="-228600" eaLnBrk="0" fontAlgn="base" hangingPunct="0">
                        <a:spcBef>
                          <a:spcPct val="20000"/>
                        </a:spcBef>
                        <a:spcAft>
                          <a:spcPct val="0"/>
                        </a:spcAft>
                        <a:defRPr>
                          <a:solidFill>
                            <a:srgbClr val="104031"/>
                          </a:solidFill>
                          <a:latin typeface="Verdana" pitchFamily="34" charset="0"/>
                        </a:defRPr>
                      </a:lvl8pPr>
                      <a:lvl9pPr marL="3886200" indent="-228600" eaLnBrk="0" fontAlgn="base" hangingPunct="0">
                        <a:spcBef>
                          <a:spcPct val="20000"/>
                        </a:spcBef>
                        <a:spcAft>
                          <a:spcPct val="0"/>
                        </a:spcAft>
                        <a:defRPr>
                          <a:solidFill>
                            <a:srgbClr val="104031"/>
                          </a:solidFill>
                          <a:latin typeface="Verdana"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000" b="1" i="0" u="none" strike="noStrike" cap="none" normalizeH="0" baseline="0" dirty="0">
                          <a:ln>
                            <a:noFill/>
                          </a:ln>
                          <a:solidFill>
                            <a:schemeClr val="tx1"/>
                          </a:solidFill>
                          <a:effectLst/>
                          <a:latin typeface="Verdana" pitchFamily="34" charset="0"/>
                          <a:ea typeface="新細明體" pitchFamily="18" charset="-120"/>
                          <a:cs typeface="Times New Roman" pitchFamily="18" charset="0"/>
                        </a:rPr>
                        <a:t>B+</a:t>
                      </a:r>
                      <a:endParaRPr kumimoji="0" lang="zh-TW" altLang="zh-TW" sz="2000" b="1" i="0" u="none" strike="noStrike" cap="none" normalizeH="0" baseline="0" dirty="0">
                        <a:ln>
                          <a:noFill/>
                        </a:ln>
                        <a:solidFill>
                          <a:schemeClr val="tx1"/>
                        </a:solidFill>
                        <a:effectLst/>
                        <a:latin typeface="Verdana" pitchFamily="34" charset="0"/>
                        <a:ea typeface="微軟正黑體" pitchFamily="34" charset="-120"/>
                        <a:cs typeface="Times New Roman"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60000"/>
                        <a:lumOff val="40000"/>
                      </a:schemeClr>
                    </a:solidFill>
                  </a:tcPr>
                </a:tc>
                <a:tc>
                  <a:txBody>
                    <a:bodyPr/>
                    <a:lstStyle>
                      <a:lvl1pPr eaLnBrk="0" hangingPunct="0">
                        <a:spcBef>
                          <a:spcPct val="20000"/>
                        </a:spcBef>
                        <a:defRPr sz="2800">
                          <a:solidFill>
                            <a:srgbClr val="104031"/>
                          </a:solidFill>
                          <a:latin typeface="Verdana" pitchFamily="34" charset="0"/>
                        </a:defRPr>
                      </a:lvl1pPr>
                      <a:lvl2pPr marL="742950" indent="-285750" eaLnBrk="0" hangingPunct="0">
                        <a:spcBef>
                          <a:spcPct val="20000"/>
                        </a:spcBef>
                        <a:defRPr sz="2400">
                          <a:solidFill>
                            <a:srgbClr val="104031"/>
                          </a:solidFill>
                          <a:latin typeface="Verdana" pitchFamily="34" charset="0"/>
                        </a:defRPr>
                      </a:lvl2pPr>
                      <a:lvl3pPr marL="1143000" indent="-228600" eaLnBrk="0" hangingPunct="0">
                        <a:spcBef>
                          <a:spcPct val="20000"/>
                        </a:spcBef>
                        <a:defRPr sz="2000">
                          <a:solidFill>
                            <a:srgbClr val="104031"/>
                          </a:solidFill>
                          <a:latin typeface="Verdana" pitchFamily="34" charset="0"/>
                        </a:defRPr>
                      </a:lvl3pPr>
                      <a:lvl4pPr marL="1600200" indent="-228600" eaLnBrk="0" hangingPunct="0">
                        <a:spcBef>
                          <a:spcPct val="20000"/>
                        </a:spcBef>
                        <a:defRPr>
                          <a:solidFill>
                            <a:srgbClr val="104031"/>
                          </a:solidFill>
                          <a:latin typeface="Verdana" pitchFamily="34" charset="0"/>
                        </a:defRPr>
                      </a:lvl4pPr>
                      <a:lvl5pPr marL="2057400" indent="-228600" eaLnBrk="0" hangingPunct="0">
                        <a:spcBef>
                          <a:spcPct val="20000"/>
                        </a:spcBef>
                        <a:defRPr>
                          <a:solidFill>
                            <a:srgbClr val="104031"/>
                          </a:solidFill>
                          <a:latin typeface="Verdana" pitchFamily="34" charset="0"/>
                        </a:defRPr>
                      </a:lvl5pPr>
                      <a:lvl6pPr marL="2514600" indent="-228600" eaLnBrk="0" fontAlgn="base" hangingPunct="0">
                        <a:spcBef>
                          <a:spcPct val="20000"/>
                        </a:spcBef>
                        <a:spcAft>
                          <a:spcPct val="0"/>
                        </a:spcAft>
                        <a:defRPr>
                          <a:solidFill>
                            <a:srgbClr val="104031"/>
                          </a:solidFill>
                          <a:latin typeface="Verdana" pitchFamily="34" charset="0"/>
                        </a:defRPr>
                      </a:lvl6pPr>
                      <a:lvl7pPr marL="2971800" indent="-228600" eaLnBrk="0" fontAlgn="base" hangingPunct="0">
                        <a:spcBef>
                          <a:spcPct val="20000"/>
                        </a:spcBef>
                        <a:spcAft>
                          <a:spcPct val="0"/>
                        </a:spcAft>
                        <a:defRPr>
                          <a:solidFill>
                            <a:srgbClr val="104031"/>
                          </a:solidFill>
                          <a:latin typeface="Verdana" pitchFamily="34" charset="0"/>
                        </a:defRPr>
                      </a:lvl7pPr>
                      <a:lvl8pPr marL="3429000" indent="-228600" eaLnBrk="0" fontAlgn="base" hangingPunct="0">
                        <a:spcBef>
                          <a:spcPct val="20000"/>
                        </a:spcBef>
                        <a:spcAft>
                          <a:spcPct val="0"/>
                        </a:spcAft>
                        <a:defRPr>
                          <a:solidFill>
                            <a:srgbClr val="104031"/>
                          </a:solidFill>
                          <a:latin typeface="Verdana" pitchFamily="34" charset="0"/>
                        </a:defRPr>
                      </a:lvl8pPr>
                      <a:lvl9pPr marL="3886200" indent="-228600" eaLnBrk="0" fontAlgn="base" hangingPunct="0">
                        <a:spcBef>
                          <a:spcPct val="20000"/>
                        </a:spcBef>
                        <a:spcAft>
                          <a:spcPct val="0"/>
                        </a:spcAft>
                        <a:defRPr>
                          <a:solidFill>
                            <a:srgbClr val="104031"/>
                          </a:solidFill>
                          <a:latin typeface="Verdana"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000" b="1" i="0" u="none" strike="noStrike" cap="none" normalizeH="0" baseline="0" dirty="0">
                          <a:ln>
                            <a:noFill/>
                          </a:ln>
                          <a:solidFill>
                            <a:schemeClr val="tx1"/>
                          </a:solidFill>
                          <a:effectLst/>
                          <a:latin typeface="Verdana" pitchFamily="34" charset="0"/>
                          <a:ea typeface="新細明體" pitchFamily="18" charset="-120"/>
                          <a:cs typeface="Times New Roman" pitchFamily="18" charset="0"/>
                        </a:rPr>
                        <a:t>B</a:t>
                      </a:r>
                      <a:endParaRPr kumimoji="0" lang="zh-TW" altLang="zh-TW" sz="2000" b="1" i="0" u="none" strike="noStrike" cap="none" normalizeH="0" baseline="0" dirty="0">
                        <a:ln>
                          <a:noFill/>
                        </a:ln>
                        <a:solidFill>
                          <a:schemeClr val="tx1"/>
                        </a:solidFill>
                        <a:effectLst/>
                        <a:latin typeface="Verdana" pitchFamily="34" charset="0"/>
                        <a:ea typeface="微軟正黑體" pitchFamily="34" charset="-120"/>
                        <a:cs typeface="Times New Roman"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60000"/>
                        <a:lumOff val="40000"/>
                      </a:schemeClr>
                    </a:solidFill>
                  </a:tcPr>
                </a:tc>
                <a:tc>
                  <a:txBody>
                    <a:bodyPr/>
                    <a:lstStyle>
                      <a:lvl1pPr eaLnBrk="0" hangingPunct="0">
                        <a:spcBef>
                          <a:spcPct val="20000"/>
                        </a:spcBef>
                        <a:defRPr sz="2800">
                          <a:solidFill>
                            <a:srgbClr val="104031"/>
                          </a:solidFill>
                          <a:latin typeface="Verdana" pitchFamily="34" charset="0"/>
                        </a:defRPr>
                      </a:lvl1pPr>
                      <a:lvl2pPr marL="742950" indent="-285750" eaLnBrk="0" hangingPunct="0">
                        <a:spcBef>
                          <a:spcPct val="20000"/>
                        </a:spcBef>
                        <a:defRPr sz="2400">
                          <a:solidFill>
                            <a:srgbClr val="104031"/>
                          </a:solidFill>
                          <a:latin typeface="Verdana" pitchFamily="34" charset="0"/>
                        </a:defRPr>
                      </a:lvl2pPr>
                      <a:lvl3pPr marL="1143000" indent="-228600" eaLnBrk="0" hangingPunct="0">
                        <a:spcBef>
                          <a:spcPct val="20000"/>
                        </a:spcBef>
                        <a:defRPr sz="2000">
                          <a:solidFill>
                            <a:srgbClr val="104031"/>
                          </a:solidFill>
                          <a:latin typeface="Verdana" pitchFamily="34" charset="0"/>
                        </a:defRPr>
                      </a:lvl3pPr>
                      <a:lvl4pPr marL="1600200" indent="-228600" eaLnBrk="0" hangingPunct="0">
                        <a:spcBef>
                          <a:spcPct val="20000"/>
                        </a:spcBef>
                        <a:defRPr>
                          <a:solidFill>
                            <a:srgbClr val="104031"/>
                          </a:solidFill>
                          <a:latin typeface="Verdana" pitchFamily="34" charset="0"/>
                        </a:defRPr>
                      </a:lvl4pPr>
                      <a:lvl5pPr marL="2057400" indent="-228600" eaLnBrk="0" hangingPunct="0">
                        <a:spcBef>
                          <a:spcPct val="20000"/>
                        </a:spcBef>
                        <a:defRPr>
                          <a:solidFill>
                            <a:srgbClr val="104031"/>
                          </a:solidFill>
                          <a:latin typeface="Verdana" pitchFamily="34" charset="0"/>
                        </a:defRPr>
                      </a:lvl5pPr>
                      <a:lvl6pPr marL="2514600" indent="-228600" eaLnBrk="0" fontAlgn="base" hangingPunct="0">
                        <a:spcBef>
                          <a:spcPct val="20000"/>
                        </a:spcBef>
                        <a:spcAft>
                          <a:spcPct val="0"/>
                        </a:spcAft>
                        <a:defRPr>
                          <a:solidFill>
                            <a:srgbClr val="104031"/>
                          </a:solidFill>
                          <a:latin typeface="Verdana" pitchFamily="34" charset="0"/>
                        </a:defRPr>
                      </a:lvl6pPr>
                      <a:lvl7pPr marL="2971800" indent="-228600" eaLnBrk="0" fontAlgn="base" hangingPunct="0">
                        <a:spcBef>
                          <a:spcPct val="20000"/>
                        </a:spcBef>
                        <a:spcAft>
                          <a:spcPct val="0"/>
                        </a:spcAft>
                        <a:defRPr>
                          <a:solidFill>
                            <a:srgbClr val="104031"/>
                          </a:solidFill>
                          <a:latin typeface="Verdana" pitchFamily="34" charset="0"/>
                        </a:defRPr>
                      </a:lvl7pPr>
                      <a:lvl8pPr marL="3429000" indent="-228600" eaLnBrk="0" fontAlgn="base" hangingPunct="0">
                        <a:spcBef>
                          <a:spcPct val="20000"/>
                        </a:spcBef>
                        <a:spcAft>
                          <a:spcPct val="0"/>
                        </a:spcAft>
                        <a:defRPr>
                          <a:solidFill>
                            <a:srgbClr val="104031"/>
                          </a:solidFill>
                          <a:latin typeface="Verdana" pitchFamily="34" charset="0"/>
                        </a:defRPr>
                      </a:lvl8pPr>
                      <a:lvl9pPr marL="3886200" indent="-228600" eaLnBrk="0" fontAlgn="base" hangingPunct="0">
                        <a:spcBef>
                          <a:spcPct val="20000"/>
                        </a:spcBef>
                        <a:spcAft>
                          <a:spcPct val="0"/>
                        </a:spcAft>
                        <a:defRPr>
                          <a:solidFill>
                            <a:srgbClr val="104031"/>
                          </a:solidFill>
                          <a:latin typeface="Verdana"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000" b="1" i="0" u="none" strike="noStrike" cap="none" normalizeH="0" baseline="0" dirty="0">
                          <a:ln>
                            <a:noFill/>
                          </a:ln>
                          <a:solidFill>
                            <a:schemeClr val="tx1"/>
                          </a:solidFill>
                          <a:effectLst/>
                          <a:latin typeface="Verdana" pitchFamily="34" charset="0"/>
                          <a:ea typeface="新細明體" pitchFamily="18" charset="-120"/>
                          <a:cs typeface="Times New Roman" pitchFamily="18" charset="0"/>
                        </a:rPr>
                        <a:t>C</a:t>
                      </a:r>
                      <a:endParaRPr kumimoji="0" lang="zh-TW" altLang="zh-TW" sz="2000" b="1" i="0" u="none" strike="noStrike" cap="none" normalizeH="0" baseline="0" dirty="0">
                        <a:ln>
                          <a:noFill/>
                        </a:ln>
                        <a:solidFill>
                          <a:schemeClr val="tx1"/>
                        </a:solidFill>
                        <a:effectLst/>
                        <a:latin typeface="Verdana" pitchFamily="34" charset="0"/>
                        <a:ea typeface="微軟正黑體" pitchFamily="34" charset="-120"/>
                        <a:cs typeface="Times New Roman"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60000"/>
                        <a:lumOff val="40000"/>
                      </a:schemeClr>
                    </a:solidFill>
                  </a:tcPr>
                </a:tc>
                <a:extLst>
                  <a:ext uri="{0D108BD9-81ED-4DB2-BD59-A6C34878D82A}">
                    <a16:rowId xmlns:a16="http://schemas.microsoft.com/office/drawing/2014/main" val="10000"/>
                  </a:ext>
                </a:extLst>
              </a:tr>
              <a:tr h="287338">
                <a:tc>
                  <a:txBody>
                    <a:bodyPr/>
                    <a:lstStyle>
                      <a:lvl1pPr eaLnBrk="0" hangingPunct="0">
                        <a:spcBef>
                          <a:spcPct val="20000"/>
                        </a:spcBef>
                        <a:defRPr sz="2800">
                          <a:solidFill>
                            <a:srgbClr val="104031"/>
                          </a:solidFill>
                          <a:latin typeface="Verdana" pitchFamily="34" charset="0"/>
                        </a:defRPr>
                      </a:lvl1pPr>
                      <a:lvl2pPr marL="742950" indent="-285750" eaLnBrk="0" hangingPunct="0">
                        <a:spcBef>
                          <a:spcPct val="20000"/>
                        </a:spcBef>
                        <a:defRPr sz="2400">
                          <a:solidFill>
                            <a:srgbClr val="104031"/>
                          </a:solidFill>
                          <a:latin typeface="Verdana" pitchFamily="34" charset="0"/>
                        </a:defRPr>
                      </a:lvl2pPr>
                      <a:lvl3pPr marL="1143000" indent="-228600" eaLnBrk="0" hangingPunct="0">
                        <a:spcBef>
                          <a:spcPct val="20000"/>
                        </a:spcBef>
                        <a:defRPr sz="2000">
                          <a:solidFill>
                            <a:srgbClr val="104031"/>
                          </a:solidFill>
                          <a:latin typeface="Verdana" pitchFamily="34" charset="0"/>
                        </a:defRPr>
                      </a:lvl3pPr>
                      <a:lvl4pPr marL="1600200" indent="-228600" eaLnBrk="0" hangingPunct="0">
                        <a:spcBef>
                          <a:spcPct val="20000"/>
                        </a:spcBef>
                        <a:defRPr>
                          <a:solidFill>
                            <a:srgbClr val="104031"/>
                          </a:solidFill>
                          <a:latin typeface="Verdana" pitchFamily="34" charset="0"/>
                        </a:defRPr>
                      </a:lvl4pPr>
                      <a:lvl5pPr marL="2057400" indent="-228600" eaLnBrk="0" hangingPunct="0">
                        <a:spcBef>
                          <a:spcPct val="20000"/>
                        </a:spcBef>
                        <a:defRPr>
                          <a:solidFill>
                            <a:srgbClr val="104031"/>
                          </a:solidFill>
                          <a:latin typeface="Verdana" pitchFamily="34" charset="0"/>
                        </a:defRPr>
                      </a:lvl5pPr>
                      <a:lvl6pPr marL="2514600" indent="-228600" eaLnBrk="0" fontAlgn="base" hangingPunct="0">
                        <a:spcBef>
                          <a:spcPct val="20000"/>
                        </a:spcBef>
                        <a:spcAft>
                          <a:spcPct val="0"/>
                        </a:spcAft>
                        <a:defRPr>
                          <a:solidFill>
                            <a:srgbClr val="104031"/>
                          </a:solidFill>
                          <a:latin typeface="Verdana" pitchFamily="34" charset="0"/>
                        </a:defRPr>
                      </a:lvl6pPr>
                      <a:lvl7pPr marL="2971800" indent="-228600" eaLnBrk="0" fontAlgn="base" hangingPunct="0">
                        <a:spcBef>
                          <a:spcPct val="20000"/>
                        </a:spcBef>
                        <a:spcAft>
                          <a:spcPct val="0"/>
                        </a:spcAft>
                        <a:defRPr>
                          <a:solidFill>
                            <a:srgbClr val="104031"/>
                          </a:solidFill>
                          <a:latin typeface="Verdana" pitchFamily="34" charset="0"/>
                        </a:defRPr>
                      </a:lvl7pPr>
                      <a:lvl8pPr marL="3429000" indent="-228600" eaLnBrk="0" fontAlgn="base" hangingPunct="0">
                        <a:spcBef>
                          <a:spcPct val="20000"/>
                        </a:spcBef>
                        <a:spcAft>
                          <a:spcPct val="0"/>
                        </a:spcAft>
                        <a:defRPr>
                          <a:solidFill>
                            <a:srgbClr val="104031"/>
                          </a:solidFill>
                          <a:latin typeface="Verdana" pitchFamily="34" charset="0"/>
                        </a:defRPr>
                      </a:lvl8pPr>
                      <a:lvl9pPr marL="3886200" indent="-228600" eaLnBrk="0" fontAlgn="base" hangingPunct="0">
                        <a:spcBef>
                          <a:spcPct val="20000"/>
                        </a:spcBef>
                        <a:spcAft>
                          <a:spcPct val="0"/>
                        </a:spcAft>
                        <a:defRPr>
                          <a:solidFill>
                            <a:srgbClr val="104031"/>
                          </a:solidFill>
                          <a:latin typeface="Verdana"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zh-TW" altLang="zh-TW" sz="1800" b="1" i="0" u="none" strike="noStrike" cap="none" normalizeH="0" baseline="0" dirty="0">
                          <a:ln>
                            <a:noFill/>
                          </a:ln>
                          <a:solidFill>
                            <a:schemeClr val="tx1"/>
                          </a:solidFill>
                          <a:effectLst/>
                          <a:latin typeface="微軟正黑體" pitchFamily="34" charset="-120"/>
                          <a:ea typeface="微軟正黑體" pitchFamily="34" charset="-120"/>
                          <a:cs typeface="Times New Roman" pitchFamily="18" charset="0"/>
                        </a:rPr>
                        <a:t>點數</a:t>
                      </a: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EACE"/>
                    </a:solidFill>
                  </a:tcPr>
                </a:tc>
                <a:tc>
                  <a:txBody>
                    <a:bodyPr/>
                    <a:lstStyle>
                      <a:lvl1pPr eaLnBrk="0" hangingPunct="0">
                        <a:spcBef>
                          <a:spcPct val="20000"/>
                        </a:spcBef>
                        <a:defRPr sz="2800">
                          <a:solidFill>
                            <a:srgbClr val="104031"/>
                          </a:solidFill>
                          <a:latin typeface="Verdana" pitchFamily="34" charset="0"/>
                        </a:defRPr>
                      </a:lvl1pPr>
                      <a:lvl2pPr marL="742950" indent="-285750" eaLnBrk="0" hangingPunct="0">
                        <a:spcBef>
                          <a:spcPct val="20000"/>
                        </a:spcBef>
                        <a:defRPr sz="2400">
                          <a:solidFill>
                            <a:srgbClr val="104031"/>
                          </a:solidFill>
                          <a:latin typeface="Verdana" pitchFamily="34" charset="0"/>
                        </a:defRPr>
                      </a:lvl2pPr>
                      <a:lvl3pPr marL="1143000" indent="-228600" eaLnBrk="0" hangingPunct="0">
                        <a:spcBef>
                          <a:spcPct val="20000"/>
                        </a:spcBef>
                        <a:defRPr sz="2000">
                          <a:solidFill>
                            <a:srgbClr val="104031"/>
                          </a:solidFill>
                          <a:latin typeface="Verdana" pitchFamily="34" charset="0"/>
                        </a:defRPr>
                      </a:lvl3pPr>
                      <a:lvl4pPr marL="1600200" indent="-228600" eaLnBrk="0" hangingPunct="0">
                        <a:spcBef>
                          <a:spcPct val="20000"/>
                        </a:spcBef>
                        <a:defRPr>
                          <a:solidFill>
                            <a:srgbClr val="104031"/>
                          </a:solidFill>
                          <a:latin typeface="Verdana" pitchFamily="34" charset="0"/>
                        </a:defRPr>
                      </a:lvl4pPr>
                      <a:lvl5pPr marL="2057400" indent="-228600" eaLnBrk="0" hangingPunct="0">
                        <a:spcBef>
                          <a:spcPct val="20000"/>
                        </a:spcBef>
                        <a:defRPr>
                          <a:solidFill>
                            <a:srgbClr val="104031"/>
                          </a:solidFill>
                          <a:latin typeface="Verdana" pitchFamily="34" charset="0"/>
                        </a:defRPr>
                      </a:lvl5pPr>
                      <a:lvl6pPr marL="2514600" indent="-228600" eaLnBrk="0" fontAlgn="base" hangingPunct="0">
                        <a:spcBef>
                          <a:spcPct val="20000"/>
                        </a:spcBef>
                        <a:spcAft>
                          <a:spcPct val="0"/>
                        </a:spcAft>
                        <a:defRPr>
                          <a:solidFill>
                            <a:srgbClr val="104031"/>
                          </a:solidFill>
                          <a:latin typeface="Verdana" pitchFamily="34" charset="0"/>
                        </a:defRPr>
                      </a:lvl6pPr>
                      <a:lvl7pPr marL="2971800" indent="-228600" eaLnBrk="0" fontAlgn="base" hangingPunct="0">
                        <a:spcBef>
                          <a:spcPct val="20000"/>
                        </a:spcBef>
                        <a:spcAft>
                          <a:spcPct val="0"/>
                        </a:spcAft>
                        <a:defRPr>
                          <a:solidFill>
                            <a:srgbClr val="104031"/>
                          </a:solidFill>
                          <a:latin typeface="Verdana" pitchFamily="34" charset="0"/>
                        </a:defRPr>
                      </a:lvl7pPr>
                      <a:lvl8pPr marL="3429000" indent="-228600" eaLnBrk="0" fontAlgn="base" hangingPunct="0">
                        <a:spcBef>
                          <a:spcPct val="20000"/>
                        </a:spcBef>
                        <a:spcAft>
                          <a:spcPct val="0"/>
                        </a:spcAft>
                        <a:defRPr>
                          <a:solidFill>
                            <a:srgbClr val="104031"/>
                          </a:solidFill>
                          <a:latin typeface="Verdana" pitchFamily="34" charset="0"/>
                        </a:defRPr>
                      </a:lvl8pPr>
                      <a:lvl9pPr marL="3886200" indent="-228600" eaLnBrk="0" fontAlgn="base" hangingPunct="0">
                        <a:spcBef>
                          <a:spcPct val="20000"/>
                        </a:spcBef>
                        <a:spcAft>
                          <a:spcPct val="0"/>
                        </a:spcAft>
                        <a:defRPr>
                          <a:solidFill>
                            <a:srgbClr val="104031"/>
                          </a:solidFill>
                          <a:latin typeface="Verdana"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000" b="1" i="0" u="none" strike="noStrike" cap="none" normalizeH="0" baseline="0" dirty="0">
                          <a:ln>
                            <a:noFill/>
                          </a:ln>
                          <a:solidFill>
                            <a:schemeClr val="tx1"/>
                          </a:solidFill>
                          <a:effectLst/>
                          <a:latin typeface="Arial" pitchFamily="34" charset="0"/>
                          <a:ea typeface="新細明體" pitchFamily="18" charset="-120"/>
                          <a:cs typeface="Times New Roman" pitchFamily="18" charset="0"/>
                        </a:rPr>
                        <a:t>7</a:t>
                      </a:r>
                      <a:r>
                        <a:rPr kumimoji="0" lang="zh-TW" altLang="zh-TW" sz="2000" b="1" i="0" u="none" strike="noStrike" cap="none" normalizeH="0" baseline="0" dirty="0">
                          <a:ln>
                            <a:noFill/>
                          </a:ln>
                          <a:solidFill>
                            <a:schemeClr val="tx1"/>
                          </a:solidFill>
                          <a:effectLst/>
                          <a:latin typeface="微軟正黑體" pitchFamily="34" charset="-120"/>
                          <a:ea typeface="微軟正黑體" pitchFamily="34" charset="-120"/>
                          <a:cs typeface="Times New Roman" pitchFamily="18" charset="0"/>
                        </a:rPr>
                        <a:t>點</a:t>
                      </a: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EACE"/>
                    </a:solidFill>
                  </a:tcPr>
                </a:tc>
                <a:tc>
                  <a:txBody>
                    <a:bodyPr/>
                    <a:lstStyle>
                      <a:lvl1pPr eaLnBrk="0" hangingPunct="0">
                        <a:spcBef>
                          <a:spcPct val="20000"/>
                        </a:spcBef>
                        <a:defRPr sz="2800">
                          <a:solidFill>
                            <a:srgbClr val="104031"/>
                          </a:solidFill>
                          <a:latin typeface="Verdana" pitchFamily="34" charset="0"/>
                        </a:defRPr>
                      </a:lvl1pPr>
                      <a:lvl2pPr marL="742950" indent="-285750" eaLnBrk="0" hangingPunct="0">
                        <a:spcBef>
                          <a:spcPct val="20000"/>
                        </a:spcBef>
                        <a:defRPr sz="2400">
                          <a:solidFill>
                            <a:srgbClr val="104031"/>
                          </a:solidFill>
                          <a:latin typeface="Verdana" pitchFamily="34" charset="0"/>
                        </a:defRPr>
                      </a:lvl2pPr>
                      <a:lvl3pPr marL="1143000" indent="-228600" eaLnBrk="0" hangingPunct="0">
                        <a:spcBef>
                          <a:spcPct val="20000"/>
                        </a:spcBef>
                        <a:defRPr sz="2000">
                          <a:solidFill>
                            <a:srgbClr val="104031"/>
                          </a:solidFill>
                          <a:latin typeface="Verdana" pitchFamily="34" charset="0"/>
                        </a:defRPr>
                      </a:lvl3pPr>
                      <a:lvl4pPr marL="1600200" indent="-228600" eaLnBrk="0" hangingPunct="0">
                        <a:spcBef>
                          <a:spcPct val="20000"/>
                        </a:spcBef>
                        <a:defRPr>
                          <a:solidFill>
                            <a:srgbClr val="104031"/>
                          </a:solidFill>
                          <a:latin typeface="Verdana" pitchFamily="34" charset="0"/>
                        </a:defRPr>
                      </a:lvl4pPr>
                      <a:lvl5pPr marL="2057400" indent="-228600" eaLnBrk="0" hangingPunct="0">
                        <a:spcBef>
                          <a:spcPct val="20000"/>
                        </a:spcBef>
                        <a:defRPr>
                          <a:solidFill>
                            <a:srgbClr val="104031"/>
                          </a:solidFill>
                          <a:latin typeface="Verdana" pitchFamily="34" charset="0"/>
                        </a:defRPr>
                      </a:lvl5pPr>
                      <a:lvl6pPr marL="2514600" indent="-228600" eaLnBrk="0" fontAlgn="base" hangingPunct="0">
                        <a:spcBef>
                          <a:spcPct val="20000"/>
                        </a:spcBef>
                        <a:spcAft>
                          <a:spcPct val="0"/>
                        </a:spcAft>
                        <a:defRPr>
                          <a:solidFill>
                            <a:srgbClr val="104031"/>
                          </a:solidFill>
                          <a:latin typeface="Verdana" pitchFamily="34" charset="0"/>
                        </a:defRPr>
                      </a:lvl6pPr>
                      <a:lvl7pPr marL="2971800" indent="-228600" eaLnBrk="0" fontAlgn="base" hangingPunct="0">
                        <a:spcBef>
                          <a:spcPct val="20000"/>
                        </a:spcBef>
                        <a:spcAft>
                          <a:spcPct val="0"/>
                        </a:spcAft>
                        <a:defRPr>
                          <a:solidFill>
                            <a:srgbClr val="104031"/>
                          </a:solidFill>
                          <a:latin typeface="Verdana" pitchFamily="34" charset="0"/>
                        </a:defRPr>
                      </a:lvl7pPr>
                      <a:lvl8pPr marL="3429000" indent="-228600" eaLnBrk="0" fontAlgn="base" hangingPunct="0">
                        <a:spcBef>
                          <a:spcPct val="20000"/>
                        </a:spcBef>
                        <a:spcAft>
                          <a:spcPct val="0"/>
                        </a:spcAft>
                        <a:defRPr>
                          <a:solidFill>
                            <a:srgbClr val="104031"/>
                          </a:solidFill>
                          <a:latin typeface="Verdana" pitchFamily="34" charset="0"/>
                        </a:defRPr>
                      </a:lvl8pPr>
                      <a:lvl9pPr marL="3886200" indent="-228600" eaLnBrk="0" fontAlgn="base" hangingPunct="0">
                        <a:spcBef>
                          <a:spcPct val="20000"/>
                        </a:spcBef>
                        <a:spcAft>
                          <a:spcPct val="0"/>
                        </a:spcAft>
                        <a:defRPr>
                          <a:solidFill>
                            <a:srgbClr val="104031"/>
                          </a:solidFill>
                          <a:latin typeface="Verdana"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000" b="1" i="0" u="none" strike="noStrike" cap="none" normalizeH="0" baseline="0">
                          <a:ln>
                            <a:noFill/>
                          </a:ln>
                          <a:solidFill>
                            <a:schemeClr val="tx1"/>
                          </a:solidFill>
                          <a:effectLst/>
                          <a:latin typeface="Arial" pitchFamily="34" charset="0"/>
                          <a:ea typeface="新細明體" pitchFamily="18" charset="-120"/>
                          <a:cs typeface="Times New Roman" pitchFamily="18" charset="0"/>
                        </a:rPr>
                        <a:t>6</a:t>
                      </a:r>
                      <a:r>
                        <a:rPr kumimoji="0" lang="zh-TW" altLang="zh-TW" sz="2000" b="1"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rPr>
                        <a:t>點</a:t>
                      </a: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EACE"/>
                    </a:solidFill>
                  </a:tcPr>
                </a:tc>
                <a:tc>
                  <a:txBody>
                    <a:bodyPr/>
                    <a:lstStyle>
                      <a:lvl1pPr eaLnBrk="0" hangingPunct="0">
                        <a:spcBef>
                          <a:spcPct val="20000"/>
                        </a:spcBef>
                        <a:defRPr sz="2800">
                          <a:solidFill>
                            <a:srgbClr val="104031"/>
                          </a:solidFill>
                          <a:latin typeface="Verdana" pitchFamily="34" charset="0"/>
                        </a:defRPr>
                      </a:lvl1pPr>
                      <a:lvl2pPr marL="742950" indent="-285750" eaLnBrk="0" hangingPunct="0">
                        <a:spcBef>
                          <a:spcPct val="20000"/>
                        </a:spcBef>
                        <a:defRPr sz="2400">
                          <a:solidFill>
                            <a:srgbClr val="104031"/>
                          </a:solidFill>
                          <a:latin typeface="Verdana" pitchFamily="34" charset="0"/>
                        </a:defRPr>
                      </a:lvl2pPr>
                      <a:lvl3pPr marL="1143000" indent="-228600" eaLnBrk="0" hangingPunct="0">
                        <a:spcBef>
                          <a:spcPct val="20000"/>
                        </a:spcBef>
                        <a:defRPr sz="2000">
                          <a:solidFill>
                            <a:srgbClr val="104031"/>
                          </a:solidFill>
                          <a:latin typeface="Verdana" pitchFamily="34" charset="0"/>
                        </a:defRPr>
                      </a:lvl3pPr>
                      <a:lvl4pPr marL="1600200" indent="-228600" eaLnBrk="0" hangingPunct="0">
                        <a:spcBef>
                          <a:spcPct val="20000"/>
                        </a:spcBef>
                        <a:defRPr>
                          <a:solidFill>
                            <a:srgbClr val="104031"/>
                          </a:solidFill>
                          <a:latin typeface="Verdana" pitchFamily="34" charset="0"/>
                        </a:defRPr>
                      </a:lvl4pPr>
                      <a:lvl5pPr marL="2057400" indent="-228600" eaLnBrk="0" hangingPunct="0">
                        <a:spcBef>
                          <a:spcPct val="20000"/>
                        </a:spcBef>
                        <a:defRPr>
                          <a:solidFill>
                            <a:srgbClr val="104031"/>
                          </a:solidFill>
                          <a:latin typeface="Verdana" pitchFamily="34" charset="0"/>
                        </a:defRPr>
                      </a:lvl5pPr>
                      <a:lvl6pPr marL="2514600" indent="-228600" eaLnBrk="0" fontAlgn="base" hangingPunct="0">
                        <a:spcBef>
                          <a:spcPct val="20000"/>
                        </a:spcBef>
                        <a:spcAft>
                          <a:spcPct val="0"/>
                        </a:spcAft>
                        <a:defRPr>
                          <a:solidFill>
                            <a:srgbClr val="104031"/>
                          </a:solidFill>
                          <a:latin typeface="Verdana" pitchFamily="34" charset="0"/>
                        </a:defRPr>
                      </a:lvl6pPr>
                      <a:lvl7pPr marL="2971800" indent="-228600" eaLnBrk="0" fontAlgn="base" hangingPunct="0">
                        <a:spcBef>
                          <a:spcPct val="20000"/>
                        </a:spcBef>
                        <a:spcAft>
                          <a:spcPct val="0"/>
                        </a:spcAft>
                        <a:defRPr>
                          <a:solidFill>
                            <a:srgbClr val="104031"/>
                          </a:solidFill>
                          <a:latin typeface="Verdana" pitchFamily="34" charset="0"/>
                        </a:defRPr>
                      </a:lvl7pPr>
                      <a:lvl8pPr marL="3429000" indent="-228600" eaLnBrk="0" fontAlgn="base" hangingPunct="0">
                        <a:spcBef>
                          <a:spcPct val="20000"/>
                        </a:spcBef>
                        <a:spcAft>
                          <a:spcPct val="0"/>
                        </a:spcAft>
                        <a:defRPr>
                          <a:solidFill>
                            <a:srgbClr val="104031"/>
                          </a:solidFill>
                          <a:latin typeface="Verdana" pitchFamily="34" charset="0"/>
                        </a:defRPr>
                      </a:lvl8pPr>
                      <a:lvl9pPr marL="3886200" indent="-228600" eaLnBrk="0" fontAlgn="base" hangingPunct="0">
                        <a:spcBef>
                          <a:spcPct val="20000"/>
                        </a:spcBef>
                        <a:spcAft>
                          <a:spcPct val="0"/>
                        </a:spcAft>
                        <a:defRPr>
                          <a:solidFill>
                            <a:srgbClr val="104031"/>
                          </a:solidFill>
                          <a:latin typeface="Verdana"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000" b="1" i="0" u="none" strike="noStrike" cap="none" normalizeH="0" baseline="0">
                          <a:ln>
                            <a:noFill/>
                          </a:ln>
                          <a:solidFill>
                            <a:schemeClr val="tx1"/>
                          </a:solidFill>
                          <a:effectLst/>
                          <a:latin typeface="Arial" pitchFamily="34" charset="0"/>
                          <a:ea typeface="新細明體" pitchFamily="18" charset="-120"/>
                          <a:cs typeface="Times New Roman" pitchFamily="18" charset="0"/>
                        </a:rPr>
                        <a:t>5</a:t>
                      </a:r>
                      <a:r>
                        <a:rPr kumimoji="0" lang="zh-TW" altLang="zh-TW" sz="2000" b="1"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rPr>
                        <a:t>點</a:t>
                      </a: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EACE"/>
                    </a:solidFill>
                  </a:tcPr>
                </a:tc>
                <a:tc>
                  <a:txBody>
                    <a:bodyPr/>
                    <a:lstStyle>
                      <a:lvl1pPr eaLnBrk="0" hangingPunct="0">
                        <a:spcBef>
                          <a:spcPct val="20000"/>
                        </a:spcBef>
                        <a:defRPr sz="2800">
                          <a:solidFill>
                            <a:srgbClr val="104031"/>
                          </a:solidFill>
                          <a:latin typeface="Verdana" pitchFamily="34" charset="0"/>
                        </a:defRPr>
                      </a:lvl1pPr>
                      <a:lvl2pPr marL="742950" indent="-285750" eaLnBrk="0" hangingPunct="0">
                        <a:spcBef>
                          <a:spcPct val="20000"/>
                        </a:spcBef>
                        <a:defRPr sz="2400">
                          <a:solidFill>
                            <a:srgbClr val="104031"/>
                          </a:solidFill>
                          <a:latin typeface="Verdana" pitchFamily="34" charset="0"/>
                        </a:defRPr>
                      </a:lvl2pPr>
                      <a:lvl3pPr marL="1143000" indent="-228600" eaLnBrk="0" hangingPunct="0">
                        <a:spcBef>
                          <a:spcPct val="20000"/>
                        </a:spcBef>
                        <a:defRPr sz="2000">
                          <a:solidFill>
                            <a:srgbClr val="104031"/>
                          </a:solidFill>
                          <a:latin typeface="Verdana" pitchFamily="34" charset="0"/>
                        </a:defRPr>
                      </a:lvl3pPr>
                      <a:lvl4pPr marL="1600200" indent="-228600" eaLnBrk="0" hangingPunct="0">
                        <a:spcBef>
                          <a:spcPct val="20000"/>
                        </a:spcBef>
                        <a:defRPr>
                          <a:solidFill>
                            <a:srgbClr val="104031"/>
                          </a:solidFill>
                          <a:latin typeface="Verdana" pitchFamily="34" charset="0"/>
                        </a:defRPr>
                      </a:lvl4pPr>
                      <a:lvl5pPr marL="2057400" indent="-228600" eaLnBrk="0" hangingPunct="0">
                        <a:spcBef>
                          <a:spcPct val="20000"/>
                        </a:spcBef>
                        <a:defRPr>
                          <a:solidFill>
                            <a:srgbClr val="104031"/>
                          </a:solidFill>
                          <a:latin typeface="Verdana" pitchFamily="34" charset="0"/>
                        </a:defRPr>
                      </a:lvl5pPr>
                      <a:lvl6pPr marL="2514600" indent="-228600" eaLnBrk="0" fontAlgn="base" hangingPunct="0">
                        <a:spcBef>
                          <a:spcPct val="20000"/>
                        </a:spcBef>
                        <a:spcAft>
                          <a:spcPct val="0"/>
                        </a:spcAft>
                        <a:defRPr>
                          <a:solidFill>
                            <a:srgbClr val="104031"/>
                          </a:solidFill>
                          <a:latin typeface="Verdana" pitchFamily="34" charset="0"/>
                        </a:defRPr>
                      </a:lvl6pPr>
                      <a:lvl7pPr marL="2971800" indent="-228600" eaLnBrk="0" fontAlgn="base" hangingPunct="0">
                        <a:spcBef>
                          <a:spcPct val="20000"/>
                        </a:spcBef>
                        <a:spcAft>
                          <a:spcPct val="0"/>
                        </a:spcAft>
                        <a:defRPr>
                          <a:solidFill>
                            <a:srgbClr val="104031"/>
                          </a:solidFill>
                          <a:latin typeface="Verdana" pitchFamily="34" charset="0"/>
                        </a:defRPr>
                      </a:lvl7pPr>
                      <a:lvl8pPr marL="3429000" indent="-228600" eaLnBrk="0" fontAlgn="base" hangingPunct="0">
                        <a:spcBef>
                          <a:spcPct val="20000"/>
                        </a:spcBef>
                        <a:spcAft>
                          <a:spcPct val="0"/>
                        </a:spcAft>
                        <a:defRPr>
                          <a:solidFill>
                            <a:srgbClr val="104031"/>
                          </a:solidFill>
                          <a:latin typeface="Verdana" pitchFamily="34" charset="0"/>
                        </a:defRPr>
                      </a:lvl8pPr>
                      <a:lvl9pPr marL="3886200" indent="-228600" eaLnBrk="0" fontAlgn="base" hangingPunct="0">
                        <a:spcBef>
                          <a:spcPct val="20000"/>
                        </a:spcBef>
                        <a:spcAft>
                          <a:spcPct val="0"/>
                        </a:spcAft>
                        <a:defRPr>
                          <a:solidFill>
                            <a:srgbClr val="104031"/>
                          </a:solidFill>
                          <a:latin typeface="Verdana"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000" b="1" i="0" u="none" strike="noStrike" cap="none" normalizeH="0" baseline="0">
                          <a:ln>
                            <a:noFill/>
                          </a:ln>
                          <a:solidFill>
                            <a:schemeClr val="tx1"/>
                          </a:solidFill>
                          <a:effectLst/>
                          <a:latin typeface="Arial" pitchFamily="34" charset="0"/>
                          <a:ea typeface="新細明體" pitchFamily="18" charset="-120"/>
                          <a:cs typeface="Times New Roman" pitchFamily="18" charset="0"/>
                        </a:rPr>
                        <a:t>4</a:t>
                      </a:r>
                      <a:r>
                        <a:rPr kumimoji="0" lang="zh-TW" altLang="zh-TW" sz="2000" b="1"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rPr>
                        <a:t>點</a:t>
                      </a: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EACE"/>
                    </a:solidFill>
                  </a:tcPr>
                </a:tc>
                <a:tc>
                  <a:txBody>
                    <a:bodyPr/>
                    <a:lstStyle>
                      <a:lvl1pPr eaLnBrk="0" hangingPunct="0">
                        <a:spcBef>
                          <a:spcPct val="20000"/>
                        </a:spcBef>
                        <a:defRPr sz="2800">
                          <a:solidFill>
                            <a:srgbClr val="104031"/>
                          </a:solidFill>
                          <a:latin typeface="Verdana" pitchFamily="34" charset="0"/>
                        </a:defRPr>
                      </a:lvl1pPr>
                      <a:lvl2pPr marL="742950" indent="-285750" eaLnBrk="0" hangingPunct="0">
                        <a:spcBef>
                          <a:spcPct val="20000"/>
                        </a:spcBef>
                        <a:defRPr sz="2400">
                          <a:solidFill>
                            <a:srgbClr val="104031"/>
                          </a:solidFill>
                          <a:latin typeface="Verdana" pitchFamily="34" charset="0"/>
                        </a:defRPr>
                      </a:lvl2pPr>
                      <a:lvl3pPr marL="1143000" indent="-228600" eaLnBrk="0" hangingPunct="0">
                        <a:spcBef>
                          <a:spcPct val="20000"/>
                        </a:spcBef>
                        <a:defRPr sz="2000">
                          <a:solidFill>
                            <a:srgbClr val="104031"/>
                          </a:solidFill>
                          <a:latin typeface="Verdana" pitchFamily="34" charset="0"/>
                        </a:defRPr>
                      </a:lvl3pPr>
                      <a:lvl4pPr marL="1600200" indent="-228600" eaLnBrk="0" hangingPunct="0">
                        <a:spcBef>
                          <a:spcPct val="20000"/>
                        </a:spcBef>
                        <a:defRPr>
                          <a:solidFill>
                            <a:srgbClr val="104031"/>
                          </a:solidFill>
                          <a:latin typeface="Verdana" pitchFamily="34" charset="0"/>
                        </a:defRPr>
                      </a:lvl4pPr>
                      <a:lvl5pPr marL="2057400" indent="-228600" eaLnBrk="0" hangingPunct="0">
                        <a:spcBef>
                          <a:spcPct val="20000"/>
                        </a:spcBef>
                        <a:defRPr>
                          <a:solidFill>
                            <a:srgbClr val="104031"/>
                          </a:solidFill>
                          <a:latin typeface="Verdana" pitchFamily="34" charset="0"/>
                        </a:defRPr>
                      </a:lvl5pPr>
                      <a:lvl6pPr marL="2514600" indent="-228600" eaLnBrk="0" fontAlgn="base" hangingPunct="0">
                        <a:spcBef>
                          <a:spcPct val="20000"/>
                        </a:spcBef>
                        <a:spcAft>
                          <a:spcPct val="0"/>
                        </a:spcAft>
                        <a:defRPr>
                          <a:solidFill>
                            <a:srgbClr val="104031"/>
                          </a:solidFill>
                          <a:latin typeface="Verdana" pitchFamily="34" charset="0"/>
                        </a:defRPr>
                      </a:lvl6pPr>
                      <a:lvl7pPr marL="2971800" indent="-228600" eaLnBrk="0" fontAlgn="base" hangingPunct="0">
                        <a:spcBef>
                          <a:spcPct val="20000"/>
                        </a:spcBef>
                        <a:spcAft>
                          <a:spcPct val="0"/>
                        </a:spcAft>
                        <a:defRPr>
                          <a:solidFill>
                            <a:srgbClr val="104031"/>
                          </a:solidFill>
                          <a:latin typeface="Verdana" pitchFamily="34" charset="0"/>
                        </a:defRPr>
                      </a:lvl7pPr>
                      <a:lvl8pPr marL="3429000" indent="-228600" eaLnBrk="0" fontAlgn="base" hangingPunct="0">
                        <a:spcBef>
                          <a:spcPct val="20000"/>
                        </a:spcBef>
                        <a:spcAft>
                          <a:spcPct val="0"/>
                        </a:spcAft>
                        <a:defRPr>
                          <a:solidFill>
                            <a:srgbClr val="104031"/>
                          </a:solidFill>
                          <a:latin typeface="Verdana" pitchFamily="34" charset="0"/>
                        </a:defRPr>
                      </a:lvl8pPr>
                      <a:lvl9pPr marL="3886200" indent="-228600" eaLnBrk="0" fontAlgn="base" hangingPunct="0">
                        <a:spcBef>
                          <a:spcPct val="20000"/>
                        </a:spcBef>
                        <a:spcAft>
                          <a:spcPct val="0"/>
                        </a:spcAft>
                        <a:defRPr>
                          <a:solidFill>
                            <a:srgbClr val="104031"/>
                          </a:solidFill>
                          <a:latin typeface="Verdana"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000" b="1" i="0" u="none" strike="noStrike" cap="none" normalizeH="0" baseline="0">
                          <a:ln>
                            <a:noFill/>
                          </a:ln>
                          <a:solidFill>
                            <a:schemeClr val="tx1"/>
                          </a:solidFill>
                          <a:effectLst/>
                          <a:latin typeface="Arial" pitchFamily="34" charset="0"/>
                          <a:ea typeface="新細明體" pitchFamily="18" charset="-120"/>
                          <a:cs typeface="Times New Roman" pitchFamily="18" charset="0"/>
                        </a:rPr>
                        <a:t>3</a:t>
                      </a:r>
                      <a:r>
                        <a:rPr kumimoji="0" lang="zh-TW" altLang="zh-TW" sz="2000" b="1"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rPr>
                        <a:t>點</a:t>
                      </a: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EACE"/>
                    </a:solidFill>
                  </a:tcPr>
                </a:tc>
                <a:tc>
                  <a:txBody>
                    <a:bodyPr/>
                    <a:lstStyle>
                      <a:lvl1pPr eaLnBrk="0" hangingPunct="0">
                        <a:spcBef>
                          <a:spcPct val="20000"/>
                        </a:spcBef>
                        <a:defRPr sz="2800">
                          <a:solidFill>
                            <a:srgbClr val="104031"/>
                          </a:solidFill>
                          <a:latin typeface="Verdana" pitchFamily="34" charset="0"/>
                        </a:defRPr>
                      </a:lvl1pPr>
                      <a:lvl2pPr marL="742950" indent="-285750" eaLnBrk="0" hangingPunct="0">
                        <a:spcBef>
                          <a:spcPct val="20000"/>
                        </a:spcBef>
                        <a:defRPr sz="2400">
                          <a:solidFill>
                            <a:srgbClr val="104031"/>
                          </a:solidFill>
                          <a:latin typeface="Verdana" pitchFamily="34" charset="0"/>
                        </a:defRPr>
                      </a:lvl2pPr>
                      <a:lvl3pPr marL="1143000" indent="-228600" eaLnBrk="0" hangingPunct="0">
                        <a:spcBef>
                          <a:spcPct val="20000"/>
                        </a:spcBef>
                        <a:defRPr sz="2000">
                          <a:solidFill>
                            <a:srgbClr val="104031"/>
                          </a:solidFill>
                          <a:latin typeface="Verdana" pitchFamily="34" charset="0"/>
                        </a:defRPr>
                      </a:lvl3pPr>
                      <a:lvl4pPr marL="1600200" indent="-228600" eaLnBrk="0" hangingPunct="0">
                        <a:spcBef>
                          <a:spcPct val="20000"/>
                        </a:spcBef>
                        <a:defRPr>
                          <a:solidFill>
                            <a:srgbClr val="104031"/>
                          </a:solidFill>
                          <a:latin typeface="Verdana" pitchFamily="34" charset="0"/>
                        </a:defRPr>
                      </a:lvl4pPr>
                      <a:lvl5pPr marL="2057400" indent="-228600" eaLnBrk="0" hangingPunct="0">
                        <a:spcBef>
                          <a:spcPct val="20000"/>
                        </a:spcBef>
                        <a:defRPr>
                          <a:solidFill>
                            <a:srgbClr val="104031"/>
                          </a:solidFill>
                          <a:latin typeface="Verdana" pitchFamily="34" charset="0"/>
                        </a:defRPr>
                      </a:lvl5pPr>
                      <a:lvl6pPr marL="2514600" indent="-228600" eaLnBrk="0" fontAlgn="base" hangingPunct="0">
                        <a:spcBef>
                          <a:spcPct val="20000"/>
                        </a:spcBef>
                        <a:spcAft>
                          <a:spcPct val="0"/>
                        </a:spcAft>
                        <a:defRPr>
                          <a:solidFill>
                            <a:srgbClr val="104031"/>
                          </a:solidFill>
                          <a:latin typeface="Verdana" pitchFamily="34" charset="0"/>
                        </a:defRPr>
                      </a:lvl6pPr>
                      <a:lvl7pPr marL="2971800" indent="-228600" eaLnBrk="0" fontAlgn="base" hangingPunct="0">
                        <a:spcBef>
                          <a:spcPct val="20000"/>
                        </a:spcBef>
                        <a:spcAft>
                          <a:spcPct val="0"/>
                        </a:spcAft>
                        <a:defRPr>
                          <a:solidFill>
                            <a:srgbClr val="104031"/>
                          </a:solidFill>
                          <a:latin typeface="Verdana" pitchFamily="34" charset="0"/>
                        </a:defRPr>
                      </a:lvl7pPr>
                      <a:lvl8pPr marL="3429000" indent="-228600" eaLnBrk="0" fontAlgn="base" hangingPunct="0">
                        <a:spcBef>
                          <a:spcPct val="20000"/>
                        </a:spcBef>
                        <a:spcAft>
                          <a:spcPct val="0"/>
                        </a:spcAft>
                        <a:defRPr>
                          <a:solidFill>
                            <a:srgbClr val="104031"/>
                          </a:solidFill>
                          <a:latin typeface="Verdana" pitchFamily="34" charset="0"/>
                        </a:defRPr>
                      </a:lvl8pPr>
                      <a:lvl9pPr marL="3886200" indent="-228600" eaLnBrk="0" fontAlgn="base" hangingPunct="0">
                        <a:spcBef>
                          <a:spcPct val="20000"/>
                        </a:spcBef>
                        <a:spcAft>
                          <a:spcPct val="0"/>
                        </a:spcAft>
                        <a:defRPr>
                          <a:solidFill>
                            <a:srgbClr val="104031"/>
                          </a:solidFill>
                          <a:latin typeface="Verdana"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000" b="1" i="0" u="none" strike="noStrike" cap="none" normalizeH="0" baseline="0" dirty="0">
                          <a:ln>
                            <a:noFill/>
                          </a:ln>
                          <a:solidFill>
                            <a:schemeClr val="tx1"/>
                          </a:solidFill>
                          <a:effectLst/>
                          <a:latin typeface="Arial" pitchFamily="34" charset="0"/>
                          <a:ea typeface="新細明體" pitchFamily="18" charset="-120"/>
                          <a:cs typeface="Times New Roman" pitchFamily="18" charset="0"/>
                        </a:rPr>
                        <a:t>2</a:t>
                      </a:r>
                      <a:r>
                        <a:rPr kumimoji="0" lang="zh-TW" altLang="zh-TW" sz="2000" b="1" i="0" u="none" strike="noStrike" cap="none" normalizeH="0" baseline="0" dirty="0">
                          <a:ln>
                            <a:noFill/>
                          </a:ln>
                          <a:solidFill>
                            <a:schemeClr val="tx1"/>
                          </a:solidFill>
                          <a:effectLst/>
                          <a:latin typeface="微軟正黑體" pitchFamily="34" charset="-120"/>
                          <a:ea typeface="微軟正黑體" pitchFamily="34" charset="-120"/>
                          <a:cs typeface="Times New Roman" pitchFamily="18" charset="0"/>
                        </a:rPr>
                        <a:t>點</a:t>
                      </a: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EACE"/>
                    </a:solidFill>
                  </a:tcPr>
                </a:tc>
                <a:tc>
                  <a:txBody>
                    <a:bodyPr/>
                    <a:lstStyle>
                      <a:lvl1pPr eaLnBrk="0" hangingPunct="0">
                        <a:spcBef>
                          <a:spcPct val="20000"/>
                        </a:spcBef>
                        <a:defRPr sz="2800">
                          <a:solidFill>
                            <a:srgbClr val="104031"/>
                          </a:solidFill>
                          <a:latin typeface="Verdana" pitchFamily="34" charset="0"/>
                        </a:defRPr>
                      </a:lvl1pPr>
                      <a:lvl2pPr marL="742950" indent="-285750" eaLnBrk="0" hangingPunct="0">
                        <a:spcBef>
                          <a:spcPct val="20000"/>
                        </a:spcBef>
                        <a:defRPr sz="2400">
                          <a:solidFill>
                            <a:srgbClr val="104031"/>
                          </a:solidFill>
                          <a:latin typeface="Verdana" pitchFamily="34" charset="0"/>
                        </a:defRPr>
                      </a:lvl2pPr>
                      <a:lvl3pPr marL="1143000" indent="-228600" eaLnBrk="0" hangingPunct="0">
                        <a:spcBef>
                          <a:spcPct val="20000"/>
                        </a:spcBef>
                        <a:defRPr sz="2000">
                          <a:solidFill>
                            <a:srgbClr val="104031"/>
                          </a:solidFill>
                          <a:latin typeface="Verdana" pitchFamily="34" charset="0"/>
                        </a:defRPr>
                      </a:lvl3pPr>
                      <a:lvl4pPr marL="1600200" indent="-228600" eaLnBrk="0" hangingPunct="0">
                        <a:spcBef>
                          <a:spcPct val="20000"/>
                        </a:spcBef>
                        <a:defRPr>
                          <a:solidFill>
                            <a:srgbClr val="104031"/>
                          </a:solidFill>
                          <a:latin typeface="Verdana" pitchFamily="34" charset="0"/>
                        </a:defRPr>
                      </a:lvl4pPr>
                      <a:lvl5pPr marL="2057400" indent="-228600" eaLnBrk="0" hangingPunct="0">
                        <a:spcBef>
                          <a:spcPct val="20000"/>
                        </a:spcBef>
                        <a:defRPr>
                          <a:solidFill>
                            <a:srgbClr val="104031"/>
                          </a:solidFill>
                          <a:latin typeface="Verdana" pitchFamily="34" charset="0"/>
                        </a:defRPr>
                      </a:lvl5pPr>
                      <a:lvl6pPr marL="2514600" indent="-228600" eaLnBrk="0" fontAlgn="base" hangingPunct="0">
                        <a:spcBef>
                          <a:spcPct val="20000"/>
                        </a:spcBef>
                        <a:spcAft>
                          <a:spcPct val="0"/>
                        </a:spcAft>
                        <a:defRPr>
                          <a:solidFill>
                            <a:srgbClr val="104031"/>
                          </a:solidFill>
                          <a:latin typeface="Verdana" pitchFamily="34" charset="0"/>
                        </a:defRPr>
                      </a:lvl6pPr>
                      <a:lvl7pPr marL="2971800" indent="-228600" eaLnBrk="0" fontAlgn="base" hangingPunct="0">
                        <a:spcBef>
                          <a:spcPct val="20000"/>
                        </a:spcBef>
                        <a:spcAft>
                          <a:spcPct val="0"/>
                        </a:spcAft>
                        <a:defRPr>
                          <a:solidFill>
                            <a:srgbClr val="104031"/>
                          </a:solidFill>
                          <a:latin typeface="Verdana" pitchFamily="34" charset="0"/>
                        </a:defRPr>
                      </a:lvl7pPr>
                      <a:lvl8pPr marL="3429000" indent="-228600" eaLnBrk="0" fontAlgn="base" hangingPunct="0">
                        <a:spcBef>
                          <a:spcPct val="20000"/>
                        </a:spcBef>
                        <a:spcAft>
                          <a:spcPct val="0"/>
                        </a:spcAft>
                        <a:defRPr>
                          <a:solidFill>
                            <a:srgbClr val="104031"/>
                          </a:solidFill>
                          <a:latin typeface="Verdana" pitchFamily="34" charset="0"/>
                        </a:defRPr>
                      </a:lvl8pPr>
                      <a:lvl9pPr marL="3886200" indent="-228600" eaLnBrk="0" fontAlgn="base" hangingPunct="0">
                        <a:spcBef>
                          <a:spcPct val="20000"/>
                        </a:spcBef>
                        <a:spcAft>
                          <a:spcPct val="0"/>
                        </a:spcAft>
                        <a:defRPr>
                          <a:solidFill>
                            <a:srgbClr val="104031"/>
                          </a:solidFill>
                          <a:latin typeface="Verdana"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000" b="1" i="0" u="none" strike="noStrike" cap="none" normalizeH="0" baseline="0" dirty="0">
                          <a:ln>
                            <a:noFill/>
                          </a:ln>
                          <a:solidFill>
                            <a:schemeClr val="tx1"/>
                          </a:solidFill>
                          <a:effectLst/>
                          <a:latin typeface="Arial" pitchFamily="34" charset="0"/>
                          <a:ea typeface="新細明體" pitchFamily="18" charset="-120"/>
                          <a:cs typeface="Times New Roman" pitchFamily="18" charset="0"/>
                        </a:rPr>
                        <a:t>1</a:t>
                      </a:r>
                      <a:r>
                        <a:rPr kumimoji="0" lang="zh-TW" altLang="zh-TW" sz="2000" b="1" i="0" u="none" strike="noStrike" cap="none" normalizeH="0" baseline="0" dirty="0">
                          <a:ln>
                            <a:noFill/>
                          </a:ln>
                          <a:solidFill>
                            <a:schemeClr val="tx1"/>
                          </a:solidFill>
                          <a:effectLst/>
                          <a:latin typeface="微軟正黑體" pitchFamily="34" charset="-120"/>
                          <a:ea typeface="微軟正黑體" pitchFamily="34" charset="-120"/>
                          <a:cs typeface="Times New Roman" pitchFamily="18" charset="0"/>
                        </a:rPr>
                        <a:t>點</a:t>
                      </a: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EACE"/>
                    </a:solidFill>
                  </a:tcPr>
                </a:tc>
                <a:extLst>
                  <a:ext uri="{0D108BD9-81ED-4DB2-BD59-A6C34878D82A}">
                    <a16:rowId xmlns:a16="http://schemas.microsoft.com/office/drawing/2014/main" val="10001"/>
                  </a:ext>
                </a:extLst>
              </a:tr>
            </a:tbl>
          </a:graphicData>
        </a:graphic>
      </p:graphicFrame>
      <p:graphicFrame>
        <p:nvGraphicFramePr>
          <p:cNvPr id="23" name="Group 54"/>
          <p:cNvGraphicFramePr>
            <a:graphicFrameLocks noGrp="1"/>
          </p:cNvGraphicFramePr>
          <p:nvPr/>
        </p:nvGraphicFramePr>
        <p:xfrm>
          <a:off x="1547814" y="1049338"/>
          <a:ext cx="6267449" cy="898652"/>
        </p:xfrm>
        <a:graphic>
          <a:graphicData uri="http://schemas.openxmlformats.org/drawingml/2006/table">
            <a:tbl>
              <a:tblPr/>
              <a:tblGrid>
                <a:gridCol w="780356">
                  <a:extLst>
                    <a:ext uri="{9D8B030D-6E8A-4147-A177-3AD203B41FA5}">
                      <a16:colId xmlns:a16="http://schemas.microsoft.com/office/drawing/2014/main" val="20000"/>
                    </a:ext>
                  </a:extLst>
                </a:gridCol>
                <a:gridCol w="2157466">
                  <a:extLst>
                    <a:ext uri="{9D8B030D-6E8A-4147-A177-3AD203B41FA5}">
                      <a16:colId xmlns:a16="http://schemas.microsoft.com/office/drawing/2014/main" val="20001"/>
                    </a:ext>
                  </a:extLst>
                </a:gridCol>
                <a:gridCol w="2268492">
                  <a:extLst>
                    <a:ext uri="{9D8B030D-6E8A-4147-A177-3AD203B41FA5}">
                      <a16:colId xmlns:a16="http://schemas.microsoft.com/office/drawing/2014/main" val="20002"/>
                    </a:ext>
                  </a:extLst>
                </a:gridCol>
                <a:gridCol w="1061135">
                  <a:extLst>
                    <a:ext uri="{9D8B030D-6E8A-4147-A177-3AD203B41FA5}">
                      <a16:colId xmlns:a16="http://schemas.microsoft.com/office/drawing/2014/main" val="20003"/>
                    </a:ext>
                  </a:extLst>
                </a:gridCol>
              </a:tblGrid>
              <a:tr h="600075">
                <a:tc>
                  <a:txBody>
                    <a:bodyPr/>
                    <a:lstStyle>
                      <a:lvl1pPr eaLnBrk="0" hangingPunct="0">
                        <a:spcBef>
                          <a:spcPct val="20000"/>
                        </a:spcBef>
                        <a:defRPr sz="2800">
                          <a:solidFill>
                            <a:srgbClr val="104031"/>
                          </a:solidFill>
                          <a:latin typeface="Verdana" pitchFamily="34" charset="0"/>
                        </a:defRPr>
                      </a:lvl1pPr>
                      <a:lvl2pPr marL="742950" indent="-285750" eaLnBrk="0" hangingPunct="0">
                        <a:spcBef>
                          <a:spcPct val="20000"/>
                        </a:spcBef>
                        <a:defRPr sz="2400">
                          <a:solidFill>
                            <a:srgbClr val="104031"/>
                          </a:solidFill>
                          <a:latin typeface="Verdana" pitchFamily="34" charset="0"/>
                        </a:defRPr>
                      </a:lvl2pPr>
                      <a:lvl3pPr marL="1143000" indent="-228600" eaLnBrk="0" hangingPunct="0">
                        <a:spcBef>
                          <a:spcPct val="20000"/>
                        </a:spcBef>
                        <a:defRPr sz="2000">
                          <a:solidFill>
                            <a:srgbClr val="104031"/>
                          </a:solidFill>
                          <a:latin typeface="Verdana" pitchFamily="34" charset="0"/>
                        </a:defRPr>
                      </a:lvl3pPr>
                      <a:lvl4pPr marL="1600200" indent="-228600" eaLnBrk="0" hangingPunct="0">
                        <a:spcBef>
                          <a:spcPct val="20000"/>
                        </a:spcBef>
                        <a:defRPr>
                          <a:solidFill>
                            <a:srgbClr val="104031"/>
                          </a:solidFill>
                          <a:latin typeface="Verdana" pitchFamily="34" charset="0"/>
                        </a:defRPr>
                      </a:lvl4pPr>
                      <a:lvl5pPr marL="2057400" indent="-228600" eaLnBrk="0" hangingPunct="0">
                        <a:spcBef>
                          <a:spcPct val="20000"/>
                        </a:spcBef>
                        <a:defRPr>
                          <a:solidFill>
                            <a:srgbClr val="104031"/>
                          </a:solidFill>
                          <a:latin typeface="Verdana" pitchFamily="34" charset="0"/>
                        </a:defRPr>
                      </a:lvl5pPr>
                      <a:lvl6pPr marL="2514600" indent="-228600" eaLnBrk="0" fontAlgn="base" hangingPunct="0">
                        <a:spcBef>
                          <a:spcPct val="20000"/>
                        </a:spcBef>
                        <a:spcAft>
                          <a:spcPct val="0"/>
                        </a:spcAft>
                        <a:defRPr>
                          <a:solidFill>
                            <a:srgbClr val="104031"/>
                          </a:solidFill>
                          <a:latin typeface="Verdana" pitchFamily="34" charset="0"/>
                        </a:defRPr>
                      </a:lvl6pPr>
                      <a:lvl7pPr marL="2971800" indent="-228600" eaLnBrk="0" fontAlgn="base" hangingPunct="0">
                        <a:spcBef>
                          <a:spcPct val="20000"/>
                        </a:spcBef>
                        <a:spcAft>
                          <a:spcPct val="0"/>
                        </a:spcAft>
                        <a:defRPr>
                          <a:solidFill>
                            <a:srgbClr val="104031"/>
                          </a:solidFill>
                          <a:latin typeface="Verdana" pitchFamily="34" charset="0"/>
                        </a:defRPr>
                      </a:lvl7pPr>
                      <a:lvl8pPr marL="3429000" indent="-228600" eaLnBrk="0" fontAlgn="base" hangingPunct="0">
                        <a:spcBef>
                          <a:spcPct val="20000"/>
                        </a:spcBef>
                        <a:spcAft>
                          <a:spcPct val="0"/>
                        </a:spcAft>
                        <a:defRPr>
                          <a:solidFill>
                            <a:srgbClr val="104031"/>
                          </a:solidFill>
                          <a:latin typeface="Verdana" pitchFamily="34" charset="0"/>
                        </a:defRPr>
                      </a:lvl8pPr>
                      <a:lvl9pPr marL="3886200" indent="-228600" eaLnBrk="0" fontAlgn="base" hangingPunct="0">
                        <a:spcBef>
                          <a:spcPct val="20000"/>
                        </a:spcBef>
                        <a:spcAft>
                          <a:spcPct val="0"/>
                        </a:spcAft>
                        <a:defRPr>
                          <a:solidFill>
                            <a:srgbClr val="104031"/>
                          </a:solidFill>
                          <a:latin typeface="Verdana"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zh-TW" altLang="en-US" sz="1800" b="1" i="0" u="none" strike="noStrike" cap="none" normalizeH="0" baseline="0" dirty="0">
                          <a:ln>
                            <a:noFill/>
                          </a:ln>
                          <a:solidFill>
                            <a:schemeClr val="tx1"/>
                          </a:solidFill>
                          <a:effectLst/>
                          <a:latin typeface="微軟正黑體" pitchFamily="34" charset="-120"/>
                          <a:ea typeface="微軟正黑體" pitchFamily="34" charset="-120"/>
                          <a:cs typeface="Times New Roman" pitchFamily="18" charset="0"/>
                        </a:rPr>
                        <a:t>各科成績</a:t>
                      </a:r>
                      <a:endParaRPr kumimoji="0" lang="zh-TW" altLang="zh-TW" sz="1800" b="1" i="0" u="none" strike="noStrike" cap="none" normalizeH="0" baseline="0" dirty="0">
                        <a:ln>
                          <a:noFill/>
                        </a:ln>
                        <a:solidFill>
                          <a:schemeClr val="tx1"/>
                        </a:solidFill>
                        <a:effectLst/>
                        <a:latin typeface="微軟正黑體" pitchFamily="34" charset="-120"/>
                        <a:ea typeface="微軟正黑體" pitchFamily="34" charset="-120"/>
                        <a:cs typeface="Times New Roman"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5">
                        <a:lumMod val="40000"/>
                        <a:lumOff val="60000"/>
                      </a:schemeClr>
                    </a:solidFill>
                  </a:tcPr>
                </a:tc>
                <a:tc>
                  <a:txBody>
                    <a:bodyPr/>
                    <a:lstStyle>
                      <a:lvl1pPr eaLnBrk="0" hangingPunct="0">
                        <a:spcBef>
                          <a:spcPct val="20000"/>
                        </a:spcBef>
                        <a:defRPr sz="2800">
                          <a:solidFill>
                            <a:srgbClr val="104031"/>
                          </a:solidFill>
                          <a:latin typeface="Verdana" pitchFamily="34" charset="0"/>
                        </a:defRPr>
                      </a:lvl1pPr>
                      <a:lvl2pPr marL="742950" indent="-285750" eaLnBrk="0" hangingPunct="0">
                        <a:spcBef>
                          <a:spcPct val="20000"/>
                        </a:spcBef>
                        <a:defRPr sz="2400">
                          <a:solidFill>
                            <a:srgbClr val="104031"/>
                          </a:solidFill>
                          <a:latin typeface="Verdana" pitchFamily="34" charset="0"/>
                        </a:defRPr>
                      </a:lvl2pPr>
                      <a:lvl3pPr marL="1143000" indent="-228600" eaLnBrk="0" hangingPunct="0">
                        <a:spcBef>
                          <a:spcPct val="20000"/>
                        </a:spcBef>
                        <a:defRPr sz="2000">
                          <a:solidFill>
                            <a:srgbClr val="104031"/>
                          </a:solidFill>
                          <a:latin typeface="Verdana" pitchFamily="34" charset="0"/>
                        </a:defRPr>
                      </a:lvl3pPr>
                      <a:lvl4pPr marL="1600200" indent="-228600" eaLnBrk="0" hangingPunct="0">
                        <a:spcBef>
                          <a:spcPct val="20000"/>
                        </a:spcBef>
                        <a:defRPr>
                          <a:solidFill>
                            <a:srgbClr val="104031"/>
                          </a:solidFill>
                          <a:latin typeface="Verdana" pitchFamily="34" charset="0"/>
                        </a:defRPr>
                      </a:lvl4pPr>
                      <a:lvl5pPr marL="2057400" indent="-228600" eaLnBrk="0" hangingPunct="0">
                        <a:spcBef>
                          <a:spcPct val="20000"/>
                        </a:spcBef>
                        <a:defRPr>
                          <a:solidFill>
                            <a:srgbClr val="104031"/>
                          </a:solidFill>
                          <a:latin typeface="Verdana" pitchFamily="34" charset="0"/>
                        </a:defRPr>
                      </a:lvl5pPr>
                      <a:lvl6pPr marL="2514600" indent="-228600" eaLnBrk="0" fontAlgn="base" hangingPunct="0">
                        <a:spcBef>
                          <a:spcPct val="20000"/>
                        </a:spcBef>
                        <a:spcAft>
                          <a:spcPct val="0"/>
                        </a:spcAft>
                        <a:defRPr>
                          <a:solidFill>
                            <a:srgbClr val="104031"/>
                          </a:solidFill>
                          <a:latin typeface="Verdana" pitchFamily="34" charset="0"/>
                        </a:defRPr>
                      </a:lvl6pPr>
                      <a:lvl7pPr marL="2971800" indent="-228600" eaLnBrk="0" fontAlgn="base" hangingPunct="0">
                        <a:spcBef>
                          <a:spcPct val="20000"/>
                        </a:spcBef>
                        <a:spcAft>
                          <a:spcPct val="0"/>
                        </a:spcAft>
                        <a:defRPr>
                          <a:solidFill>
                            <a:srgbClr val="104031"/>
                          </a:solidFill>
                          <a:latin typeface="Verdana" pitchFamily="34" charset="0"/>
                        </a:defRPr>
                      </a:lvl7pPr>
                      <a:lvl8pPr marL="3429000" indent="-228600" eaLnBrk="0" fontAlgn="base" hangingPunct="0">
                        <a:spcBef>
                          <a:spcPct val="20000"/>
                        </a:spcBef>
                        <a:spcAft>
                          <a:spcPct val="0"/>
                        </a:spcAft>
                        <a:defRPr>
                          <a:solidFill>
                            <a:srgbClr val="104031"/>
                          </a:solidFill>
                          <a:latin typeface="Verdana" pitchFamily="34" charset="0"/>
                        </a:defRPr>
                      </a:lvl8pPr>
                      <a:lvl9pPr marL="3886200" indent="-228600" eaLnBrk="0" fontAlgn="base" hangingPunct="0">
                        <a:spcBef>
                          <a:spcPct val="20000"/>
                        </a:spcBef>
                        <a:spcAft>
                          <a:spcPct val="0"/>
                        </a:spcAft>
                        <a:defRPr>
                          <a:solidFill>
                            <a:srgbClr val="104031"/>
                          </a:solidFill>
                          <a:latin typeface="Verdana"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zh-TW" altLang="en-US" sz="1800" b="1" i="0" u="none" strike="noStrike" cap="none" normalizeH="0" baseline="0" dirty="0">
                          <a:ln>
                            <a:noFill/>
                          </a:ln>
                          <a:solidFill>
                            <a:schemeClr val="tx1"/>
                          </a:solidFill>
                          <a:effectLst/>
                          <a:latin typeface="Verdana" pitchFamily="34" charset="0"/>
                          <a:ea typeface="新細明體" pitchFamily="18" charset="-120"/>
                          <a:cs typeface="Times New Roman" pitchFamily="18" charset="0"/>
                        </a:rPr>
                        <a:t>精熟</a:t>
                      </a:r>
                      <a:r>
                        <a:rPr kumimoji="0" lang="en-US" altLang="zh-TW" sz="1800" b="1" i="0" u="none" strike="noStrike" cap="none" normalizeH="0" baseline="0" dirty="0">
                          <a:ln>
                            <a:noFill/>
                          </a:ln>
                          <a:solidFill>
                            <a:schemeClr val="tx1"/>
                          </a:solidFill>
                          <a:effectLst/>
                          <a:latin typeface="Verdana" pitchFamily="34" charset="0"/>
                          <a:ea typeface="新細明體" pitchFamily="18" charset="-120"/>
                          <a:cs typeface="Times New Roman" pitchFamily="18" charset="0"/>
                        </a:rPr>
                        <a:t>(A++,A+,A)</a:t>
                      </a:r>
                      <a:endParaRPr kumimoji="0" lang="zh-TW" altLang="zh-TW" sz="1800" b="1" i="0" u="none" strike="noStrike" cap="none" normalizeH="0" baseline="0" dirty="0">
                        <a:ln>
                          <a:noFill/>
                        </a:ln>
                        <a:solidFill>
                          <a:schemeClr val="tx1"/>
                        </a:solidFill>
                        <a:effectLst/>
                        <a:latin typeface="Verdana" pitchFamily="34" charset="0"/>
                        <a:ea typeface="微軟正黑體" pitchFamily="34" charset="-120"/>
                        <a:cs typeface="Times New Roman"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5">
                        <a:lumMod val="40000"/>
                        <a:lumOff val="60000"/>
                      </a:schemeClr>
                    </a:solidFill>
                  </a:tcPr>
                </a:tc>
                <a:tc>
                  <a:txBody>
                    <a:bodyPr/>
                    <a:lstStyle>
                      <a:lvl1pPr eaLnBrk="0" hangingPunct="0">
                        <a:spcBef>
                          <a:spcPct val="20000"/>
                        </a:spcBef>
                        <a:defRPr sz="2800">
                          <a:solidFill>
                            <a:srgbClr val="104031"/>
                          </a:solidFill>
                          <a:latin typeface="Verdana" pitchFamily="34" charset="0"/>
                        </a:defRPr>
                      </a:lvl1pPr>
                      <a:lvl2pPr marL="742950" indent="-285750" eaLnBrk="0" hangingPunct="0">
                        <a:spcBef>
                          <a:spcPct val="20000"/>
                        </a:spcBef>
                        <a:defRPr sz="2400">
                          <a:solidFill>
                            <a:srgbClr val="104031"/>
                          </a:solidFill>
                          <a:latin typeface="Verdana" pitchFamily="34" charset="0"/>
                        </a:defRPr>
                      </a:lvl2pPr>
                      <a:lvl3pPr marL="1143000" indent="-228600" eaLnBrk="0" hangingPunct="0">
                        <a:spcBef>
                          <a:spcPct val="20000"/>
                        </a:spcBef>
                        <a:defRPr sz="2000">
                          <a:solidFill>
                            <a:srgbClr val="104031"/>
                          </a:solidFill>
                          <a:latin typeface="Verdana" pitchFamily="34" charset="0"/>
                        </a:defRPr>
                      </a:lvl3pPr>
                      <a:lvl4pPr marL="1600200" indent="-228600" eaLnBrk="0" hangingPunct="0">
                        <a:spcBef>
                          <a:spcPct val="20000"/>
                        </a:spcBef>
                        <a:defRPr>
                          <a:solidFill>
                            <a:srgbClr val="104031"/>
                          </a:solidFill>
                          <a:latin typeface="Verdana" pitchFamily="34" charset="0"/>
                        </a:defRPr>
                      </a:lvl4pPr>
                      <a:lvl5pPr marL="2057400" indent="-228600" eaLnBrk="0" hangingPunct="0">
                        <a:spcBef>
                          <a:spcPct val="20000"/>
                        </a:spcBef>
                        <a:defRPr>
                          <a:solidFill>
                            <a:srgbClr val="104031"/>
                          </a:solidFill>
                          <a:latin typeface="Verdana" pitchFamily="34" charset="0"/>
                        </a:defRPr>
                      </a:lvl5pPr>
                      <a:lvl6pPr marL="2514600" indent="-228600" eaLnBrk="0" fontAlgn="base" hangingPunct="0">
                        <a:spcBef>
                          <a:spcPct val="20000"/>
                        </a:spcBef>
                        <a:spcAft>
                          <a:spcPct val="0"/>
                        </a:spcAft>
                        <a:defRPr>
                          <a:solidFill>
                            <a:srgbClr val="104031"/>
                          </a:solidFill>
                          <a:latin typeface="Verdana" pitchFamily="34" charset="0"/>
                        </a:defRPr>
                      </a:lvl6pPr>
                      <a:lvl7pPr marL="2971800" indent="-228600" eaLnBrk="0" fontAlgn="base" hangingPunct="0">
                        <a:spcBef>
                          <a:spcPct val="20000"/>
                        </a:spcBef>
                        <a:spcAft>
                          <a:spcPct val="0"/>
                        </a:spcAft>
                        <a:defRPr>
                          <a:solidFill>
                            <a:srgbClr val="104031"/>
                          </a:solidFill>
                          <a:latin typeface="Verdana" pitchFamily="34" charset="0"/>
                        </a:defRPr>
                      </a:lvl7pPr>
                      <a:lvl8pPr marL="3429000" indent="-228600" eaLnBrk="0" fontAlgn="base" hangingPunct="0">
                        <a:spcBef>
                          <a:spcPct val="20000"/>
                        </a:spcBef>
                        <a:spcAft>
                          <a:spcPct val="0"/>
                        </a:spcAft>
                        <a:defRPr>
                          <a:solidFill>
                            <a:srgbClr val="104031"/>
                          </a:solidFill>
                          <a:latin typeface="Verdana" pitchFamily="34" charset="0"/>
                        </a:defRPr>
                      </a:lvl8pPr>
                      <a:lvl9pPr marL="3886200" indent="-228600" eaLnBrk="0" fontAlgn="base" hangingPunct="0">
                        <a:spcBef>
                          <a:spcPct val="20000"/>
                        </a:spcBef>
                        <a:spcAft>
                          <a:spcPct val="0"/>
                        </a:spcAft>
                        <a:defRPr>
                          <a:solidFill>
                            <a:srgbClr val="104031"/>
                          </a:solidFill>
                          <a:latin typeface="Verdana"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zh-TW" altLang="en-US" sz="1800" b="1" i="0" u="none" strike="noStrike" cap="none" normalizeH="0" baseline="0" dirty="0">
                          <a:ln>
                            <a:noFill/>
                          </a:ln>
                          <a:solidFill>
                            <a:schemeClr val="tx1"/>
                          </a:solidFill>
                          <a:effectLst/>
                          <a:latin typeface="Verdana" pitchFamily="34" charset="0"/>
                          <a:ea typeface="新細明體" pitchFamily="18" charset="-120"/>
                          <a:cs typeface="Times New Roman" pitchFamily="18" charset="0"/>
                        </a:rPr>
                        <a:t>基礎</a:t>
                      </a:r>
                      <a:r>
                        <a:rPr kumimoji="0" lang="en-US" altLang="zh-TW" sz="1800" b="1" i="0" u="none" strike="noStrike" cap="none" normalizeH="0" baseline="0" dirty="0">
                          <a:ln>
                            <a:noFill/>
                          </a:ln>
                          <a:solidFill>
                            <a:schemeClr val="tx1"/>
                          </a:solidFill>
                          <a:effectLst/>
                          <a:latin typeface="Verdana" pitchFamily="34" charset="0"/>
                          <a:ea typeface="新細明體" pitchFamily="18" charset="-120"/>
                          <a:cs typeface="Times New Roman" pitchFamily="18" charset="0"/>
                        </a:rPr>
                        <a:t>(B++,B+,B)</a:t>
                      </a:r>
                      <a:endParaRPr kumimoji="0" lang="zh-TW" altLang="zh-TW" sz="1800" b="1" i="0" u="none" strike="noStrike" cap="none" normalizeH="0" baseline="0" dirty="0">
                        <a:ln>
                          <a:noFill/>
                        </a:ln>
                        <a:solidFill>
                          <a:schemeClr val="tx1"/>
                        </a:solidFill>
                        <a:effectLst/>
                        <a:latin typeface="Verdana" pitchFamily="34" charset="0"/>
                        <a:ea typeface="微軟正黑體" pitchFamily="34" charset="-120"/>
                        <a:cs typeface="Times New Roman"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5">
                        <a:lumMod val="40000"/>
                        <a:lumOff val="60000"/>
                      </a:schemeClr>
                    </a:solidFill>
                  </a:tcPr>
                </a:tc>
                <a:tc>
                  <a:txBody>
                    <a:bodyPr/>
                    <a:lstStyle>
                      <a:lvl1pPr eaLnBrk="0" hangingPunct="0">
                        <a:spcBef>
                          <a:spcPct val="20000"/>
                        </a:spcBef>
                        <a:defRPr sz="2800">
                          <a:solidFill>
                            <a:srgbClr val="104031"/>
                          </a:solidFill>
                          <a:latin typeface="Verdana" pitchFamily="34" charset="0"/>
                        </a:defRPr>
                      </a:lvl1pPr>
                      <a:lvl2pPr marL="742950" indent="-285750" eaLnBrk="0" hangingPunct="0">
                        <a:spcBef>
                          <a:spcPct val="20000"/>
                        </a:spcBef>
                        <a:defRPr sz="2400">
                          <a:solidFill>
                            <a:srgbClr val="104031"/>
                          </a:solidFill>
                          <a:latin typeface="Verdana" pitchFamily="34" charset="0"/>
                        </a:defRPr>
                      </a:lvl2pPr>
                      <a:lvl3pPr marL="1143000" indent="-228600" eaLnBrk="0" hangingPunct="0">
                        <a:spcBef>
                          <a:spcPct val="20000"/>
                        </a:spcBef>
                        <a:defRPr sz="2000">
                          <a:solidFill>
                            <a:srgbClr val="104031"/>
                          </a:solidFill>
                          <a:latin typeface="Verdana" pitchFamily="34" charset="0"/>
                        </a:defRPr>
                      </a:lvl3pPr>
                      <a:lvl4pPr marL="1600200" indent="-228600" eaLnBrk="0" hangingPunct="0">
                        <a:spcBef>
                          <a:spcPct val="20000"/>
                        </a:spcBef>
                        <a:defRPr>
                          <a:solidFill>
                            <a:srgbClr val="104031"/>
                          </a:solidFill>
                          <a:latin typeface="Verdana" pitchFamily="34" charset="0"/>
                        </a:defRPr>
                      </a:lvl4pPr>
                      <a:lvl5pPr marL="2057400" indent="-228600" eaLnBrk="0" hangingPunct="0">
                        <a:spcBef>
                          <a:spcPct val="20000"/>
                        </a:spcBef>
                        <a:defRPr>
                          <a:solidFill>
                            <a:srgbClr val="104031"/>
                          </a:solidFill>
                          <a:latin typeface="Verdana" pitchFamily="34" charset="0"/>
                        </a:defRPr>
                      </a:lvl5pPr>
                      <a:lvl6pPr marL="2514600" indent="-228600" eaLnBrk="0" fontAlgn="base" hangingPunct="0">
                        <a:spcBef>
                          <a:spcPct val="20000"/>
                        </a:spcBef>
                        <a:spcAft>
                          <a:spcPct val="0"/>
                        </a:spcAft>
                        <a:defRPr>
                          <a:solidFill>
                            <a:srgbClr val="104031"/>
                          </a:solidFill>
                          <a:latin typeface="Verdana" pitchFamily="34" charset="0"/>
                        </a:defRPr>
                      </a:lvl6pPr>
                      <a:lvl7pPr marL="2971800" indent="-228600" eaLnBrk="0" fontAlgn="base" hangingPunct="0">
                        <a:spcBef>
                          <a:spcPct val="20000"/>
                        </a:spcBef>
                        <a:spcAft>
                          <a:spcPct val="0"/>
                        </a:spcAft>
                        <a:defRPr>
                          <a:solidFill>
                            <a:srgbClr val="104031"/>
                          </a:solidFill>
                          <a:latin typeface="Verdana" pitchFamily="34" charset="0"/>
                        </a:defRPr>
                      </a:lvl7pPr>
                      <a:lvl8pPr marL="3429000" indent="-228600" eaLnBrk="0" fontAlgn="base" hangingPunct="0">
                        <a:spcBef>
                          <a:spcPct val="20000"/>
                        </a:spcBef>
                        <a:spcAft>
                          <a:spcPct val="0"/>
                        </a:spcAft>
                        <a:defRPr>
                          <a:solidFill>
                            <a:srgbClr val="104031"/>
                          </a:solidFill>
                          <a:latin typeface="Verdana" pitchFamily="34" charset="0"/>
                        </a:defRPr>
                      </a:lvl8pPr>
                      <a:lvl9pPr marL="3886200" indent="-228600" eaLnBrk="0" fontAlgn="base" hangingPunct="0">
                        <a:spcBef>
                          <a:spcPct val="20000"/>
                        </a:spcBef>
                        <a:spcAft>
                          <a:spcPct val="0"/>
                        </a:spcAft>
                        <a:defRPr>
                          <a:solidFill>
                            <a:srgbClr val="104031"/>
                          </a:solidFill>
                          <a:latin typeface="Verdana"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zh-TW" altLang="en-US" sz="1800" b="1" i="0" u="none" strike="noStrike" cap="none" normalizeH="0" baseline="0" dirty="0">
                          <a:ln>
                            <a:noFill/>
                          </a:ln>
                          <a:solidFill>
                            <a:schemeClr val="tx1"/>
                          </a:solidFill>
                          <a:effectLst/>
                          <a:latin typeface="Verdana" pitchFamily="34" charset="0"/>
                          <a:ea typeface="新細明體" pitchFamily="18" charset="-120"/>
                          <a:cs typeface="Times New Roman" pitchFamily="18" charset="0"/>
                        </a:rPr>
                        <a:t>待加強</a:t>
                      </a:r>
                      <a:r>
                        <a:rPr kumimoji="0" lang="en-US" altLang="zh-TW" sz="1800" b="1" i="0" u="none" strike="noStrike" cap="none" normalizeH="0" baseline="0" dirty="0">
                          <a:ln>
                            <a:noFill/>
                          </a:ln>
                          <a:solidFill>
                            <a:schemeClr val="tx1"/>
                          </a:solidFill>
                          <a:effectLst/>
                          <a:latin typeface="Verdana" pitchFamily="34" charset="0"/>
                          <a:ea typeface="新細明體" pitchFamily="18" charset="-120"/>
                          <a:cs typeface="Times New Roman" pitchFamily="18" charset="0"/>
                        </a:rPr>
                        <a:t>C</a:t>
                      </a:r>
                      <a:endParaRPr kumimoji="0" lang="zh-TW" altLang="zh-TW" sz="1800" b="1" i="0" u="none" strike="noStrike" cap="none" normalizeH="0" baseline="0" dirty="0">
                        <a:ln>
                          <a:noFill/>
                        </a:ln>
                        <a:solidFill>
                          <a:schemeClr val="tx1"/>
                        </a:solidFill>
                        <a:effectLst/>
                        <a:latin typeface="Verdana" pitchFamily="34" charset="0"/>
                        <a:ea typeface="微軟正黑體" pitchFamily="34" charset="-120"/>
                        <a:cs typeface="Times New Roman"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5">
                        <a:lumMod val="40000"/>
                        <a:lumOff val="60000"/>
                      </a:schemeClr>
                    </a:solidFill>
                  </a:tcPr>
                </a:tc>
                <a:extLst>
                  <a:ext uri="{0D108BD9-81ED-4DB2-BD59-A6C34878D82A}">
                    <a16:rowId xmlns:a16="http://schemas.microsoft.com/office/drawing/2014/main" val="10000"/>
                  </a:ext>
                </a:extLst>
              </a:tr>
              <a:tr h="287338">
                <a:tc>
                  <a:txBody>
                    <a:bodyPr/>
                    <a:lstStyle>
                      <a:lvl1pPr eaLnBrk="0" hangingPunct="0">
                        <a:spcBef>
                          <a:spcPct val="20000"/>
                        </a:spcBef>
                        <a:defRPr sz="2800">
                          <a:solidFill>
                            <a:srgbClr val="104031"/>
                          </a:solidFill>
                          <a:latin typeface="Verdana" pitchFamily="34" charset="0"/>
                        </a:defRPr>
                      </a:lvl1pPr>
                      <a:lvl2pPr marL="742950" indent="-285750" eaLnBrk="0" hangingPunct="0">
                        <a:spcBef>
                          <a:spcPct val="20000"/>
                        </a:spcBef>
                        <a:defRPr sz="2400">
                          <a:solidFill>
                            <a:srgbClr val="104031"/>
                          </a:solidFill>
                          <a:latin typeface="Verdana" pitchFamily="34" charset="0"/>
                        </a:defRPr>
                      </a:lvl2pPr>
                      <a:lvl3pPr marL="1143000" indent="-228600" eaLnBrk="0" hangingPunct="0">
                        <a:spcBef>
                          <a:spcPct val="20000"/>
                        </a:spcBef>
                        <a:defRPr sz="2000">
                          <a:solidFill>
                            <a:srgbClr val="104031"/>
                          </a:solidFill>
                          <a:latin typeface="Verdana" pitchFamily="34" charset="0"/>
                        </a:defRPr>
                      </a:lvl3pPr>
                      <a:lvl4pPr marL="1600200" indent="-228600" eaLnBrk="0" hangingPunct="0">
                        <a:spcBef>
                          <a:spcPct val="20000"/>
                        </a:spcBef>
                        <a:defRPr>
                          <a:solidFill>
                            <a:srgbClr val="104031"/>
                          </a:solidFill>
                          <a:latin typeface="Verdana" pitchFamily="34" charset="0"/>
                        </a:defRPr>
                      </a:lvl4pPr>
                      <a:lvl5pPr marL="2057400" indent="-228600" eaLnBrk="0" hangingPunct="0">
                        <a:spcBef>
                          <a:spcPct val="20000"/>
                        </a:spcBef>
                        <a:defRPr>
                          <a:solidFill>
                            <a:srgbClr val="104031"/>
                          </a:solidFill>
                          <a:latin typeface="Verdana" pitchFamily="34" charset="0"/>
                        </a:defRPr>
                      </a:lvl5pPr>
                      <a:lvl6pPr marL="2514600" indent="-228600" eaLnBrk="0" fontAlgn="base" hangingPunct="0">
                        <a:spcBef>
                          <a:spcPct val="20000"/>
                        </a:spcBef>
                        <a:spcAft>
                          <a:spcPct val="0"/>
                        </a:spcAft>
                        <a:defRPr>
                          <a:solidFill>
                            <a:srgbClr val="104031"/>
                          </a:solidFill>
                          <a:latin typeface="Verdana" pitchFamily="34" charset="0"/>
                        </a:defRPr>
                      </a:lvl6pPr>
                      <a:lvl7pPr marL="2971800" indent="-228600" eaLnBrk="0" fontAlgn="base" hangingPunct="0">
                        <a:spcBef>
                          <a:spcPct val="20000"/>
                        </a:spcBef>
                        <a:spcAft>
                          <a:spcPct val="0"/>
                        </a:spcAft>
                        <a:defRPr>
                          <a:solidFill>
                            <a:srgbClr val="104031"/>
                          </a:solidFill>
                          <a:latin typeface="Verdana" pitchFamily="34" charset="0"/>
                        </a:defRPr>
                      </a:lvl7pPr>
                      <a:lvl8pPr marL="3429000" indent="-228600" eaLnBrk="0" fontAlgn="base" hangingPunct="0">
                        <a:spcBef>
                          <a:spcPct val="20000"/>
                        </a:spcBef>
                        <a:spcAft>
                          <a:spcPct val="0"/>
                        </a:spcAft>
                        <a:defRPr>
                          <a:solidFill>
                            <a:srgbClr val="104031"/>
                          </a:solidFill>
                          <a:latin typeface="Verdana" pitchFamily="34" charset="0"/>
                        </a:defRPr>
                      </a:lvl8pPr>
                      <a:lvl9pPr marL="3886200" indent="-228600" eaLnBrk="0" fontAlgn="base" hangingPunct="0">
                        <a:spcBef>
                          <a:spcPct val="20000"/>
                        </a:spcBef>
                        <a:spcAft>
                          <a:spcPct val="0"/>
                        </a:spcAft>
                        <a:defRPr>
                          <a:solidFill>
                            <a:srgbClr val="104031"/>
                          </a:solidFill>
                          <a:latin typeface="Verdana"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zh-TW" altLang="en-US" sz="1800" b="1" i="0" u="none" strike="noStrike" cap="none" normalizeH="0" baseline="0" dirty="0">
                          <a:ln>
                            <a:noFill/>
                          </a:ln>
                          <a:solidFill>
                            <a:schemeClr val="tx1"/>
                          </a:solidFill>
                          <a:effectLst/>
                          <a:latin typeface="微軟正黑體" pitchFamily="34" charset="-120"/>
                          <a:ea typeface="微軟正黑體" pitchFamily="34" charset="-120"/>
                          <a:cs typeface="Times New Roman" pitchFamily="18" charset="0"/>
                        </a:rPr>
                        <a:t>積分</a:t>
                      </a:r>
                      <a:endParaRPr kumimoji="0" lang="zh-TW" altLang="zh-TW" sz="1800" b="1" i="0" u="none" strike="noStrike" cap="none" normalizeH="0" baseline="0" dirty="0">
                        <a:ln>
                          <a:noFill/>
                        </a:ln>
                        <a:solidFill>
                          <a:schemeClr val="tx1"/>
                        </a:solidFill>
                        <a:effectLst/>
                        <a:latin typeface="微軟正黑體" pitchFamily="34" charset="-120"/>
                        <a:ea typeface="微軟正黑體" pitchFamily="34" charset="-120"/>
                        <a:cs typeface="Times New Roman"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EACE"/>
                    </a:solidFill>
                  </a:tcPr>
                </a:tc>
                <a:tc>
                  <a:txBody>
                    <a:bodyPr/>
                    <a:lstStyle>
                      <a:lvl1pPr eaLnBrk="0" hangingPunct="0">
                        <a:spcBef>
                          <a:spcPct val="20000"/>
                        </a:spcBef>
                        <a:defRPr sz="2800">
                          <a:solidFill>
                            <a:srgbClr val="104031"/>
                          </a:solidFill>
                          <a:latin typeface="Verdana" pitchFamily="34" charset="0"/>
                        </a:defRPr>
                      </a:lvl1pPr>
                      <a:lvl2pPr marL="742950" indent="-285750" eaLnBrk="0" hangingPunct="0">
                        <a:spcBef>
                          <a:spcPct val="20000"/>
                        </a:spcBef>
                        <a:defRPr sz="2400">
                          <a:solidFill>
                            <a:srgbClr val="104031"/>
                          </a:solidFill>
                          <a:latin typeface="Verdana" pitchFamily="34" charset="0"/>
                        </a:defRPr>
                      </a:lvl2pPr>
                      <a:lvl3pPr marL="1143000" indent="-228600" eaLnBrk="0" hangingPunct="0">
                        <a:spcBef>
                          <a:spcPct val="20000"/>
                        </a:spcBef>
                        <a:defRPr sz="2000">
                          <a:solidFill>
                            <a:srgbClr val="104031"/>
                          </a:solidFill>
                          <a:latin typeface="Verdana" pitchFamily="34" charset="0"/>
                        </a:defRPr>
                      </a:lvl3pPr>
                      <a:lvl4pPr marL="1600200" indent="-228600" eaLnBrk="0" hangingPunct="0">
                        <a:spcBef>
                          <a:spcPct val="20000"/>
                        </a:spcBef>
                        <a:defRPr>
                          <a:solidFill>
                            <a:srgbClr val="104031"/>
                          </a:solidFill>
                          <a:latin typeface="Verdana" pitchFamily="34" charset="0"/>
                        </a:defRPr>
                      </a:lvl4pPr>
                      <a:lvl5pPr marL="2057400" indent="-228600" eaLnBrk="0" hangingPunct="0">
                        <a:spcBef>
                          <a:spcPct val="20000"/>
                        </a:spcBef>
                        <a:defRPr>
                          <a:solidFill>
                            <a:srgbClr val="104031"/>
                          </a:solidFill>
                          <a:latin typeface="Verdana" pitchFamily="34" charset="0"/>
                        </a:defRPr>
                      </a:lvl5pPr>
                      <a:lvl6pPr marL="2514600" indent="-228600" eaLnBrk="0" fontAlgn="base" hangingPunct="0">
                        <a:spcBef>
                          <a:spcPct val="20000"/>
                        </a:spcBef>
                        <a:spcAft>
                          <a:spcPct val="0"/>
                        </a:spcAft>
                        <a:defRPr>
                          <a:solidFill>
                            <a:srgbClr val="104031"/>
                          </a:solidFill>
                          <a:latin typeface="Verdana" pitchFamily="34" charset="0"/>
                        </a:defRPr>
                      </a:lvl6pPr>
                      <a:lvl7pPr marL="2971800" indent="-228600" eaLnBrk="0" fontAlgn="base" hangingPunct="0">
                        <a:spcBef>
                          <a:spcPct val="20000"/>
                        </a:spcBef>
                        <a:spcAft>
                          <a:spcPct val="0"/>
                        </a:spcAft>
                        <a:defRPr>
                          <a:solidFill>
                            <a:srgbClr val="104031"/>
                          </a:solidFill>
                          <a:latin typeface="Verdana" pitchFamily="34" charset="0"/>
                        </a:defRPr>
                      </a:lvl7pPr>
                      <a:lvl8pPr marL="3429000" indent="-228600" eaLnBrk="0" fontAlgn="base" hangingPunct="0">
                        <a:spcBef>
                          <a:spcPct val="20000"/>
                        </a:spcBef>
                        <a:spcAft>
                          <a:spcPct val="0"/>
                        </a:spcAft>
                        <a:defRPr>
                          <a:solidFill>
                            <a:srgbClr val="104031"/>
                          </a:solidFill>
                          <a:latin typeface="Verdana" pitchFamily="34" charset="0"/>
                        </a:defRPr>
                      </a:lvl8pPr>
                      <a:lvl9pPr marL="3886200" indent="-228600" eaLnBrk="0" fontAlgn="base" hangingPunct="0">
                        <a:spcBef>
                          <a:spcPct val="20000"/>
                        </a:spcBef>
                        <a:spcAft>
                          <a:spcPct val="0"/>
                        </a:spcAft>
                        <a:defRPr>
                          <a:solidFill>
                            <a:srgbClr val="104031"/>
                          </a:solidFill>
                          <a:latin typeface="Verdana"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1800" b="1" i="0" u="none" strike="noStrike" cap="none" normalizeH="0" baseline="0" dirty="0">
                          <a:ln>
                            <a:noFill/>
                          </a:ln>
                          <a:solidFill>
                            <a:schemeClr val="tx1"/>
                          </a:solidFill>
                          <a:effectLst/>
                          <a:latin typeface="微軟正黑體" pitchFamily="34" charset="-120"/>
                          <a:ea typeface="微軟正黑體" pitchFamily="34" charset="-120"/>
                          <a:cs typeface="Times New Roman" pitchFamily="18" charset="0"/>
                        </a:rPr>
                        <a:t>6</a:t>
                      </a:r>
                      <a:r>
                        <a:rPr kumimoji="0" lang="zh-TW" altLang="en-US" sz="1800" b="1" i="0" u="none" strike="noStrike" cap="none" normalizeH="0" baseline="0" dirty="0">
                          <a:ln>
                            <a:noFill/>
                          </a:ln>
                          <a:solidFill>
                            <a:schemeClr val="tx1"/>
                          </a:solidFill>
                          <a:effectLst/>
                          <a:latin typeface="微軟正黑體" pitchFamily="34" charset="-120"/>
                          <a:ea typeface="微軟正黑體" pitchFamily="34" charset="-120"/>
                          <a:cs typeface="Times New Roman" pitchFamily="18" charset="0"/>
                        </a:rPr>
                        <a:t>分</a:t>
                      </a:r>
                      <a:endParaRPr kumimoji="0" lang="zh-TW" altLang="zh-TW" sz="1800" b="1" i="0" u="none" strike="noStrike" cap="none" normalizeH="0" baseline="0" dirty="0">
                        <a:ln>
                          <a:noFill/>
                        </a:ln>
                        <a:solidFill>
                          <a:schemeClr val="tx1"/>
                        </a:solidFill>
                        <a:effectLst/>
                        <a:latin typeface="微軟正黑體" pitchFamily="34" charset="-120"/>
                        <a:ea typeface="微軟正黑體" pitchFamily="34" charset="-120"/>
                        <a:cs typeface="Times New Roman"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EACE"/>
                    </a:solidFill>
                  </a:tcPr>
                </a:tc>
                <a:tc>
                  <a:txBody>
                    <a:bodyPr/>
                    <a:lstStyle>
                      <a:lvl1pPr eaLnBrk="0" hangingPunct="0">
                        <a:spcBef>
                          <a:spcPct val="20000"/>
                        </a:spcBef>
                        <a:defRPr sz="2800">
                          <a:solidFill>
                            <a:srgbClr val="104031"/>
                          </a:solidFill>
                          <a:latin typeface="Verdana" pitchFamily="34" charset="0"/>
                        </a:defRPr>
                      </a:lvl1pPr>
                      <a:lvl2pPr marL="742950" indent="-285750" eaLnBrk="0" hangingPunct="0">
                        <a:spcBef>
                          <a:spcPct val="20000"/>
                        </a:spcBef>
                        <a:defRPr sz="2400">
                          <a:solidFill>
                            <a:srgbClr val="104031"/>
                          </a:solidFill>
                          <a:latin typeface="Verdana" pitchFamily="34" charset="0"/>
                        </a:defRPr>
                      </a:lvl2pPr>
                      <a:lvl3pPr marL="1143000" indent="-228600" eaLnBrk="0" hangingPunct="0">
                        <a:spcBef>
                          <a:spcPct val="20000"/>
                        </a:spcBef>
                        <a:defRPr sz="2000">
                          <a:solidFill>
                            <a:srgbClr val="104031"/>
                          </a:solidFill>
                          <a:latin typeface="Verdana" pitchFamily="34" charset="0"/>
                        </a:defRPr>
                      </a:lvl3pPr>
                      <a:lvl4pPr marL="1600200" indent="-228600" eaLnBrk="0" hangingPunct="0">
                        <a:spcBef>
                          <a:spcPct val="20000"/>
                        </a:spcBef>
                        <a:defRPr>
                          <a:solidFill>
                            <a:srgbClr val="104031"/>
                          </a:solidFill>
                          <a:latin typeface="Verdana" pitchFamily="34" charset="0"/>
                        </a:defRPr>
                      </a:lvl4pPr>
                      <a:lvl5pPr marL="2057400" indent="-228600" eaLnBrk="0" hangingPunct="0">
                        <a:spcBef>
                          <a:spcPct val="20000"/>
                        </a:spcBef>
                        <a:defRPr>
                          <a:solidFill>
                            <a:srgbClr val="104031"/>
                          </a:solidFill>
                          <a:latin typeface="Verdana" pitchFamily="34" charset="0"/>
                        </a:defRPr>
                      </a:lvl5pPr>
                      <a:lvl6pPr marL="2514600" indent="-228600" eaLnBrk="0" fontAlgn="base" hangingPunct="0">
                        <a:spcBef>
                          <a:spcPct val="20000"/>
                        </a:spcBef>
                        <a:spcAft>
                          <a:spcPct val="0"/>
                        </a:spcAft>
                        <a:defRPr>
                          <a:solidFill>
                            <a:srgbClr val="104031"/>
                          </a:solidFill>
                          <a:latin typeface="Verdana" pitchFamily="34" charset="0"/>
                        </a:defRPr>
                      </a:lvl6pPr>
                      <a:lvl7pPr marL="2971800" indent="-228600" eaLnBrk="0" fontAlgn="base" hangingPunct="0">
                        <a:spcBef>
                          <a:spcPct val="20000"/>
                        </a:spcBef>
                        <a:spcAft>
                          <a:spcPct val="0"/>
                        </a:spcAft>
                        <a:defRPr>
                          <a:solidFill>
                            <a:srgbClr val="104031"/>
                          </a:solidFill>
                          <a:latin typeface="Verdana" pitchFamily="34" charset="0"/>
                        </a:defRPr>
                      </a:lvl7pPr>
                      <a:lvl8pPr marL="3429000" indent="-228600" eaLnBrk="0" fontAlgn="base" hangingPunct="0">
                        <a:spcBef>
                          <a:spcPct val="20000"/>
                        </a:spcBef>
                        <a:spcAft>
                          <a:spcPct val="0"/>
                        </a:spcAft>
                        <a:defRPr>
                          <a:solidFill>
                            <a:srgbClr val="104031"/>
                          </a:solidFill>
                          <a:latin typeface="Verdana" pitchFamily="34" charset="0"/>
                        </a:defRPr>
                      </a:lvl8pPr>
                      <a:lvl9pPr marL="3886200" indent="-228600" eaLnBrk="0" fontAlgn="base" hangingPunct="0">
                        <a:spcBef>
                          <a:spcPct val="20000"/>
                        </a:spcBef>
                        <a:spcAft>
                          <a:spcPct val="0"/>
                        </a:spcAft>
                        <a:defRPr>
                          <a:solidFill>
                            <a:srgbClr val="104031"/>
                          </a:solidFill>
                          <a:latin typeface="Verdana"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1800" b="1" i="0" u="none" strike="noStrike" cap="none" normalizeH="0" baseline="0" dirty="0">
                          <a:ln>
                            <a:noFill/>
                          </a:ln>
                          <a:solidFill>
                            <a:schemeClr val="tx1"/>
                          </a:solidFill>
                          <a:effectLst/>
                          <a:latin typeface="微軟正黑體" pitchFamily="34" charset="-120"/>
                          <a:ea typeface="微軟正黑體" pitchFamily="34" charset="-120"/>
                          <a:cs typeface="Times New Roman" pitchFamily="18" charset="0"/>
                        </a:rPr>
                        <a:t>4</a:t>
                      </a:r>
                      <a:r>
                        <a:rPr kumimoji="0" lang="zh-TW" altLang="en-US" sz="1800" b="1" i="0" u="none" strike="noStrike" cap="none" normalizeH="0" baseline="0" dirty="0">
                          <a:ln>
                            <a:noFill/>
                          </a:ln>
                          <a:solidFill>
                            <a:schemeClr val="tx1"/>
                          </a:solidFill>
                          <a:effectLst/>
                          <a:latin typeface="微軟正黑體" pitchFamily="34" charset="-120"/>
                          <a:ea typeface="微軟正黑體" pitchFamily="34" charset="-120"/>
                          <a:cs typeface="Times New Roman" pitchFamily="18" charset="0"/>
                        </a:rPr>
                        <a:t>分</a:t>
                      </a:r>
                      <a:endParaRPr kumimoji="0" lang="zh-TW" altLang="zh-TW" sz="1800" b="1" i="0" u="none" strike="noStrike" cap="none" normalizeH="0" baseline="0" dirty="0">
                        <a:ln>
                          <a:noFill/>
                        </a:ln>
                        <a:solidFill>
                          <a:schemeClr val="tx1"/>
                        </a:solidFill>
                        <a:effectLst/>
                        <a:latin typeface="微軟正黑體" pitchFamily="34" charset="-120"/>
                        <a:ea typeface="微軟正黑體" pitchFamily="34" charset="-120"/>
                        <a:cs typeface="Times New Roman"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EACE"/>
                    </a:solidFill>
                  </a:tcPr>
                </a:tc>
                <a:tc>
                  <a:txBody>
                    <a:bodyPr/>
                    <a:lstStyle>
                      <a:lvl1pPr eaLnBrk="0" hangingPunct="0">
                        <a:spcBef>
                          <a:spcPct val="20000"/>
                        </a:spcBef>
                        <a:defRPr sz="2800">
                          <a:solidFill>
                            <a:srgbClr val="104031"/>
                          </a:solidFill>
                          <a:latin typeface="Verdana" pitchFamily="34" charset="0"/>
                        </a:defRPr>
                      </a:lvl1pPr>
                      <a:lvl2pPr marL="742950" indent="-285750" eaLnBrk="0" hangingPunct="0">
                        <a:spcBef>
                          <a:spcPct val="20000"/>
                        </a:spcBef>
                        <a:defRPr sz="2400">
                          <a:solidFill>
                            <a:srgbClr val="104031"/>
                          </a:solidFill>
                          <a:latin typeface="Verdana" pitchFamily="34" charset="0"/>
                        </a:defRPr>
                      </a:lvl2pPr>
                      <a:lvl3pPr marL="1143000" indent="-228600" eaLnBrk="0" hangingPunct="0">
                        <a:spcBef>
                          <a:spcPct val="20000"/>
                        </a:spcBef>
                        <a:defRPr sz="2000">
                          <a:solidFill>
                            <a:srgbClr val="104031"/>
                          </a:solidFill>
                          <a:latin typeface="Verdana" pitchFamily="34" charset="0"/>
                        </a:defRPr>
                      </a:lvl3pPr>
                      <a:lvl4pPr marL="1600200" indent="-228600" eaLnBrk="0" hangingPunct="0">
                        <a:spcBef>
                          <a:spcPct val="20000"/>
                        </a:spcBef>
                        <a:defRPr>
                          <a:solidFill>
                            <a:srgbClr val="104031"/>
                          </a:solidFill>
                          <a:latin typeface="Verdana" pitchFamily="34" charset="0"/>
                        </a:defRPr>
                      </a:lvl4pPr>
                      <a:lvl5pPr marL="2057400" indent="-228600" eaLnBrk="0" hangingPunct="0">
                        <a:spcBef>
                          <a:spcPct val="20000"/>
                        </a:spcBef>
                        <a:defRPr>
                          <a:solidFill>
                            <a:srgbClr val="104031"/>
                          </a:solidFill>
                          <a:latin typeface="Verdana" pitchFamily="34" charset="0"/>
                        </a:defRPr>
                      </a:lvl5pPr>
                      <a:lvl6pPr marL="2514600" indent="-228600" eaLnBrk="0" fontAlgn="base" hangingPunct="0">
                        <a:spcBef>
                          <a:spcPct val="20000"/>
                        </a:spcBef>
                        <a:spcAft>
                          <a:spcPct val="0"/>
                        </a:spcAft>
                        <a:defRPr>
                          <a:solidFill>
                            <a:srgbClr val="104031"/>
                          </a:solidFill>
                          <a:latin typeface="Verdana" pitchFamily="34" charset="0"/>
                        </a:defRPr>
                      </a:lvl6pPr>
                      <a:lvl7pPr marL="2971800" indent="-228600" eaLnBrk="0" fontAlgn="base" hangingPunct="0">
                        <a:spcBef>
                          <a:spcPct val="20000"/>
                        </a:spcBef>
                        <a:spcAft>
                          <a:spcPct val="0"/>
                        </a:spcAft>
                        <a:defRPr>
                          <a:solidFill>
                            <a:srgbClr val="104031"/>
                          </a:solidFill>
                          <a:latin typeface="Verdana" pitchFamily="34" charset="0"/>
                        </a:defRPr>
                      </a:lvl7pPr>
                      <a:lvl8pPr marL="3429000" indent="-228600" eaLnBrk="0" fontAlgn="base" hangingPunct="0">
                        <a:spcBef>
                          <a:spcPct val="20000"/>
                        </a:spcBef>
                        <a:spcAft>
                          <a:spcPct val="0"/>
                        </a:spcAft>
                        <a:defRPr>
                          <a:solidFill>
                            <a:srgbClr val="104031"/>
                          </a:solidFill>
                          <a:latin typeface="Verdana" pitchFamily="34" charset="0"/>
                        </a:defRPr>
                      </a:lvl8pPr>
                      <a:lvl9pPr marL="3886200" indent="-228600" eaLnBrk="0" fontAlgn="base" hangingPunct="0">
                        <a:spcBef>
                          <a:spcPct val="20000"/>
                        </a:spcBef>
                        <a:spcAft>
                          <a:spcPct val="0"/>
                        </a:spcAft>
                        <a:defRPr>
                          <a:solidFill>
                            <a:srgbClr val="104031"/>
                          </a:solidFill>
                          <a:latin typeface="Verdana"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1800" b="1" i="0" u="none" strike="noStrike" cap="none" normalizeH="0" baseline="0" dirty="0">
                          <a:ln>
                            <a:noFill/>
                          </a:ln>
                          <a:solidFill>
                            <a:schemeClr val="tx1"/>
                          </a:solidFill>
                          <a:effectLst/>
                          <a:latin typeface="微軟正黑體" pitchFamily="34" charset="-120"/>
                          <a:ea typeface="微軟正黑體" pitchFamily="34" charset="-120"/>
                          <a:cs typeface="Times New Roman" pitchFamily="18" charset="0"/>
                        </a:rPr>
                        <a:t>2</a:t>
                      </a:r>
                      <a:r>
                        <a:rPr kumimoji="0" lang="zh-TW" altLang="en-US" sz="1800" b="1" i="0" u="none" strike="noStrike" cap="none" normalizeH="0" baseline="0" dirty="0">
                          <a:ln>
                            <a:noFill/>
                          </a:ln>
                          <a:solidFill>
                            <a:schemeClr val="tx1"/>
                          </a:solidFill>
                          <a:effectLst/>
                          <a:latin typeface="微軟正黑體" pitchFamily="34" charset="-120"/>
                          <a:ea typeface="微軟正黑體" pitchFamily="34" charset="-120"/>
                          <a:cs typeface="Times New Roman" pitchFamily="18" charset="0"/>
                        </a:rPr>
                        <a:t>分</a:t>
                      </a:r>
                      <a:endParaRPr kumimoji="0" lang="zh-TW" altLang="zh-TW" sz="1800" b="1" i="0" u="none" strike="noStrike" cap="none" normalizeH="0" baseline="0" dirty="0">
                        <a:ln>
                          <a:noFill/>
                        </a:ln>
                        <a:solidFill>
                          <a:schemeClr val="tx1"/>
                        </a:solidFill>
                        <a:effectLst/>
                        <a:latin typeface="微軟正黑體" pitchFamily="34" charset="-120"/>
                        <a:ea typeface="微軟正黑體" pitchFamily="34" charset="-120"/>
                        <a:cs typeface="Times New Roman"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EACE"/>
                    </a:solidFill>
                  </a:tcPr>
                </a:tc>
                <a:extLst>
                  <a:ext uri="{0D108BD9-81ED-4DB2-BD59-A6C34878D82A}">
                    <a16:rowId xmlns:a16="http://schemas.microsoft.com/office/drawing/2014/main" val="10001"/>
                  </a:ext>
                </a:extLst>
              </a:tr>
            </a:tbl>
          </a:graphicData>
        </a:graphic>
      </p:graphicFrame>
      <p:grpSp>
        <p:nvGrpSpPr>
          <p:cNvPr id="163903" name="群組 4"/>
          <p:cNvGrpSpPr>
            <a:grpSpLocks/>
          </p:cNvGrpSpPr>
          <p:nvPr/>
        </p:nvGrpSpPr>
        <p:grpSpPr bwMode="auto">
          <a:xfrm>
            <a:off x="7921626" y="2441576"/>
            <a:ext cx="614363" cy="3598863"/>
            <a:chOff x="6164801" y="2441134"/>
            <a:chExt cx="614949" cy="3598966"/>
          </a:xfrm>
        </p:grpSpPr>
        <p:sp>
          <p:nvSpPr>
            <p:cNvPr id="163912" name="文字方塊 22"/>
            <p:cNvSpPr txBox="1">
              <a:spLocks noChangeArrowheads="1"/>
            </p:cNvSpPr>
            <p:nvPr/>
          </p:nvSpPr>
          <p:spPr bwMode="auto">
            <a:xfrm>
              <a:off x="6174353" y="2800013"/>
              <a:ext cx="523719" cy="3240087"/>
            </a:xfrm>
            <a:prstGeom prst="rect">
              <a:avLst/>
            </a:prstGeom>
            <a:noFill/>
            <a:ln w="9525">
              <a:noFill/>
              <a:miter lim="800000"/>
              <a:headEnd/>
              <a:tailEnd/>
            </a:ln>
          </p:spPr>
          <p:txBody>
            <a:bodyPr vert="eaVert">
              <a:spAutoFit/>
            </a:bodyPr>
            <a:lstStyle/>
            <a:p>
              <a:pPr eaLnBrk="1" hangingPunct="1"/>
              <a:r>
                <a:rPr lang="zh-TW" altLang="en-US" sz="2200">
                  <a:solidFill>
                    <a:srgbClr val="660066"/>
                  </a:solidFill>
                  <a:latin typeface="標楷體" pitchFamily="65" charset="-120"/>
                  <a:ea typeface="標楷體" pitchFamily="65" charset="-120"/>
                  <a:cs typeface="BiauKai"/>
                </a:rPr>
                <a:t>教育會考社會科標示</a:t>
              </a:r>
            </a:p>
          </p:txBody>
        </p:sp>
        <p:sp>
          <p:nvSpPr>
            <p:cNvPr id="163913" name="文字方塊 1"/>
            <p:cNvSpPr txBox="1">
              <a:spLocks noChangeArrowheads="1"/>
            </p:cNvSpPr>
            <p:nvPr/>
          </p:nvSpPr>
          <p:spPr bwMode="auto">
            <a:xfrm>
              <a:off x="6164801" y="2441134"/>
              <a:ext cx="614949" cy="430887"/>
            </a:xfrm>
            <a:prstGeom prst="rect">
              <a:avLst/>
            </a:prstGeom>
            <a:noFill/>
            <a:ln w="9525">
              <a:noFill/>
              <a:miter lim="800000"/>
              <a:headEnd/>
              <a:tailEnd/>
            </a:ln>
          </p:spPr>
          <p:txBody>
            <a:bodyPr>
              <a:spAutoFit/>
            </a:bodyPr>
            <a:lstStyle/>
            <a:p>
              <a:pPr eaLnBrk="1" hangingPunct="1"/>
              <a:r>
                <a:rPr lang="en-US" altLang="zh-TW" sz="2200">
                  <a:solidFill>
                    <a:srgbClr val="660066"/>
                  </a:solidFill>
                </a:rPr>
                <a:t>11</a:t>
              </a:r>
              <a:endParaRPr lang="zh-TW" altLang="en-US" sz="2200">
                <a:solidFill>
                  <a:srgbClr val="660066"/>
                </a:solidFill>
              </a:endParaRPr>
            </a:p>
          </p:txBody>
        </p:sp>
      </p:grpSp>
      <p:grpSp>
        <p:nvGrpSpPr>
          <p:cNvPr id="163904" name="群組 3"/>
          <p:cNvGrpSpPr>
            <a:grpSpLocks/>
          </p:cNvGrpSpPr>
          <p:nvPr/>
        </p:nvGrpSpPr>
        <p:grpSpPr bwMode="auto">
          <a:xfrm>
            <a:off x="8164692" y="2441576"/>
            <a:ext cx="1088847" cy="3629025"/>
            <a:chOff x="6437794" y="2441134"/>
            <a:chExt cx="1088622" cy="3629129"/>
          </a:xfrm>
        </p:grpSpPr>
        <p:sp>
          <p:nvSpPr>
            <p:cNvPr id="163910" name="文字方塊 23"/>
            <p:cNvSpPr txBox="1">
              <a:spLocks noChangeArrowheads="1"/>
            </p:cNvSpPr>
            <p:nvPr/>
          </p:nvSpPr>
          <p:spPr bwMode="auto">
            <a:xfrm>
              <a:off x="6437794" y="2800013"/>
              <a:ext cx="861596" cy="3270250"/>
            </a:xfrm>
            <a:prstGeom prst="rect">
              <a:avLst/>
            </a:prstGeom>
            <a:noFill/>
            <a:ln w="9525">
              <a:noFill/>
              <a:miter lim="800000"/>
              <a:headEnd/>
              <a:tailEnd/>
            </a:ln>
          </p:spPr>
          <p:txBody>
            <a:bodyPr vert="eaVert">
              <a:spAutoFit/>
            </a:bodyPr>
            <a:lstStyle/>
            <a:p>
              <a:pPr eaLnBrk="1" hangingPunct="1"/>
              <a:r>
                <a:rPr lang="zh-TW" altLang="en-US" sz="2200">
                  <a:solidFill>
                    <a:srgbClr val="0000FF"/>
                  </a:solidFill>
                  <a:latin typeface="標楷體" pitchFamily="65" charset="-120"/>
                  <a:ea typeface="標楷體" pitchFamily="65" charset="-120"/>
                  <a:cs typeface="BiauKai"/>
                </a:rPr>
                <a:t>教育會考自然科標示</a:t>
              </a:r>
            </a:p>
            <a:p>
              <a:pPr eaLnBrk="1" hangingPunct="1"/>
              <a:endParaRPr lang="zh-TW" altLang="en-US" sz="2200">
                <a:solidFill>
                  <a:srgbClr val="0000FF"/>
                </a:solidFill>
                <a:latin typeface="標楷體" pitchFamily="65" charset="-120"/>
                <a:ea typeface="標楷體" pitchFamily="65" charset="-120"/>
                <a:cs typeface="BiauKai"/>
              </a:endParaRPr>
            </a:p>
          </p:txBody>
        </p:sp>
        <p:sp>
          <p:nvSpPr>
            <p:cNvPr id="163911" name="文字方塊 25"/>
            <p:cNvSpPr txBox="1">
              <a:spLocks noChangeArrowheads="1"/>
            </p:cNvSpPr>
            <p:nvPr/>
          </p:nvSpPr>
          <p:spPr bwMode="auto">
            <a:xfrm>
              <a:off x="6770416" y="2441134"/>
              <a:ext cx="756000" cy="430887"/>
            </a:xfrm>
            <a:prstGeom prst="rect">
              <a:avLst/>
            </a:prstGeom>
            <a:noFill/>
            <a:ln w="9525">
              <a:noFill/>
              <a:miter lim="800000"/>
              <a:headEnd/>
              <a:tailEnd/>
            </a:ln>
          </p:spPr>
          <p:txBody>
            <a:bodyPr>
              <a:spAutoFit/>
            </a:bodyPr>
            <a:lstStyle/>
            <a:p>
              <a:pPr eaLnBrk="1" hangingPunct="1"/>
              <a:r>
                <a:rPr lang="en-US" altLang="zh-TW" sz="2200">
                  <a:solidFill>
                    <a:srgbClr val="0000FF"/>
                  </a:solidFill>
                </a:rPr>
                <a:t>12</a:t>
              </a:r>
              <a:endParaRPr lang="zh-TW" altLang="en-US" sz="2200">
                <a:solidFill>
                  <a:srgbClr val="0000FF"/>
                </a:solidFill>
              </a:endParaRPr>
            </a:p>
          </p:txBody>
        </p:sp>
      </p:grpSp>
      <p:grpSp>
        <p:nvGrpSpPr>
          <p:cNvPr id="163905" name="群組 7"/>
          <p:cNvGrpSpPr>
            <a:grpSpLocks/>
          </p:cNvGrpSpPr>
          <p:nvPr/>
        </p:nvGrpSpPr>
        <p:grpSpPr bwMode="auto">
          <a:xfrm>
            <a:off x="7270751" y="2449513"/>
            <a:ext cx="771525" cy="3503612"/>
            <a:chOff x="5528746" y="2449616"/>
            <a:chExt cx="771599" cy="3502928"/>
          </a:xfrm>
        </p:grpSpPr>
        <p:sp>
          <p:nvSpPr>
            <p:cNvPr id="163908" name="文字方塊 21"/>
            <p:cNvSpPr txBox="1">
              <a:spLocks noChangeArrowheads="1"/>
            </p:cNvSpPr>
            <p:nvPr/>
          </p:nvSpPr>
          <p:spPr bwMode="auto">
            <a:xfrm>
              <a:off x="5550022" y="2793419"/>
              <a:ext cx="523270" cy="3159125"/>
            </a:xfrm>
            <a:prstGeom prst="rect">
              <a:avLst/>
            </a:prstGeom>
            <a:noFill/>
            <a:ln w="9525">
              <a:noFill/>
              <a:miter lim="800000"/>
              <a:headEnd/>
              <a:tailEnd/>
            </a:ln>
          </p:spPr>
          <p:txBody>
            <a:bodyPr vert="eaVert">
              <a:spAutoFit/>
            </a:bodyPr>
            <a:lstStyle/>
            <a:p>
              <a:pPr eaLnBrk="1" hangingPunct="1"/>
              <a:r>
                <a:rPr lang="zh-TW" altLang="en-US" sz="2200">
                  <a:solidFill>
                    <a:srgbClr val="0000FF"/>
                  </a:solidFill>
                  <a:latin typeface="標楷體" pitchFamily="65" charset="-120"/>
                  <a:ea typeface="標楷體" pitchFamily="65" charset="-120"/>
                  <a:cs typeface="BiauKai"/>
                </a:rPr>
                <a:t>教育會考英語科標示</a:t>
              </a:r>
            </a:p>
          </p:txBody>
        </p:sp>
        <p:sp>
          <p:nvSpPr>
            <p:cNvPr id="163909" name="文字方塊 28"/>
            <p:cNvSpPr txBox="1">
              <a:spLocks noChangeArrowheads="1"/>
            </p:cNvSpPr>
            <p:nvPr/>
          </p:nvSpPr>
          <p:spPr bwMode="auto">
            <a:xfrm>
              <a:off x="5528746" y="2449616"/>
              <a:ext cx="771599" cy="430887"/>
            </a:xfrm>
            <a:prstGeom prst="rect">
              <a:avLst/>
            </a:prstGeom>
            <a:noFill/>
            <a:ln w="9525">
              <a:noFill/>
              <a:miter lim="800000"/>
              <a:headEnd/>
              <a:tailEnd/>
            </a:ln>
          </p:spPr>
          <p:txBody>
            <a:bodyPr>
              <a:spAutoFit/>
            </a:bodyPr>
            <a:lstStyle/>
            <a:p>
              <a:pPr eaLnBrk="1" hangingPunct="1"/>
              <a:r>
                <a:rPr lang="en-US" altLang="zh-TW" sz="2200">
                  <a:solidFill>
                    <a:srgbClr val="0000FF"/>
                  </a:solidFill>
                </a:rPr>
                <a:t>10</a:t>
              </a:r>
              <a:endParaRPr lang="zh-TW" altLang="en-US" sz="2200">
                <a:solidFill>
                  <a:srgbClr val="0000FF"/>
                </a:solidFill>
              </a:endParaRPr>
            </a:p>
          </p:txBody>
        </p:sp>
      </p:grpSp>
      <p:sp>
        <p:nvSpPr>
          <p:cNvPr id="163906" name="文字方塊 24"/>
          <p:cNvSpPr txBox="1">
            <a:spLocks noChangeArrowheads="1"/>
          </p:cNvSpPr>
          <p:nvPr/>
        </p:nvSpPr>
        <p:spPr bwMode="auto">
          <a:xfrm rot="-5400000">
            <a:off x="9072096" y="4988720"/>
            <a:ext cx="523220" cy="3240087"/>
          </a:xfrm>
          <a:prstGeom prst="rect">
            <a:avLst/>
          </a:prstGeom>
          <a:noFill/>
          <a:ln w="9525">
            <a:noFill/>
            <a:miter lim="800000"/>
            <a:headEnd/>
            <a:tailEnd/>
          </a:ln>
        </p:spPr>
        <p:txBody>
          <a:bodyPr vert="eaVert">
            <a:spAutoFit/>
          </a:bodyPr>
          <a:lstStyle/>
          <a:p>
            <a:pPr eaLnBrk="1" hangingPunct="1"/>
            <a:r>
              <a:rPr lang="en-US" altLang="zh-TW" sz="2200" b="1">
                <a:solidFill>
                  <a:srgbClr val="FF0000"/>
                </a:solidFill>
                <a:latin typeface="標楷體" pitchFamily="65" charset="-120"/>
                <a:ea typeface="標楷體" pitchFamily="65" charset="-120"/>
              </a:rPr>
              <a:t>(A</a:t>
            </a:r>
            <a:r>
              <a:rPr lang="en-US" altLang="zh-TW" sz="2200" b="1" baseline="30000">
                <a:solidFill>
                  <a:srgbClr val="FF0000"/>
                </a:solidFill>
                <a:latin typeface="標楷體" pitchFamily="65" charset="-120"/>
                <a:ea typeface="標楷體" pitchFamily="65" charset="-120"/>
              </a:rPr>
              <a:t>++</a:t>
            </a:r>
            <a:r>
              <a:rPr lang="en-US" altLang="zh-TW" sz="2200" b="1">
                <a:solidFill>
                  <a:srgbClr val="FF0000"/>
                </a:solidFill>
                <a:latin typeface="標楷體" pitchFamily="65" charset="-120"/>
                <a:ea typeface="標楷體" pitchFamily="65" charset="-120"/>
              </a:rPr>
              <a:t>&gt;A</a:t>
            </a:r>
            <a:r>
              <a:rPr lang="en-US" altLang="zh-TW" sz="2200" b="1" baseline="30000">
                <a:solidFill>
                  <a:srgbClr val="FF0000"/>
                </a:solidFill>
                <a:latin typeface="標楷體" pitchFamily="65" charset="-120"/>
                <a:ea typeface="標楷體" pitchFamily="65" charset="-120"/>
              </a:rPr>
              <a:t>+</a:t>
            </a:r>
            <a:r>
              <a:rPr lang="en-US" altLang="zh-TW" sz="2200" b="1">
                <a:solidFill>
                  <a:srgbClr val="FF0000"/>
                </a:solidFill>
                <a:latin typeface="標楷體" pitchFamily="65" charset="-120"/>
                <a:ea typeface="標楷體" pitchFamily="65" charset="-120"/>
              </a:rPr>
              <a:t>&gt;A&gt; B</a:t>
            </a:r>
            <a:r>
              <a:rPr lang="en-US" altLang="zh-TW" sz="2200" b="1" baseline="30000">
                <a:solidFill>
                  <a:srgbClr val="FF0000"/>
                </a:solidFill>
                <a:latin typeface="標楷體" pitchFamily="65" charset="-120"/>
                <a:ea typeface="標楷體" pitchFamily="65" charset="-120"/>
              </a:rPr>
              <a:t>++</a:t>
            </a:r>
            <a:r>
              <a:rPr lang="en-US" altLang="zh-TW" sz="2200" b="1">
                <a:solidFill>
                  <a:srgbClr val="FF0000"/>
                </a:solidFill>
                <a:latin typeface="標楷體" pitchFamily="65" charset="-120"/>
                <a:ea typeface="標楷體" pitchFamily="65" charset="-120"/>
              </a:rPr>
              <a:t>&gt;B</a:t>
            </a:r>
            <a:r>
              <a:rPr lang="en-US" altLang="zh-TW" sz="2200" b="1" baseline="30000">
                <a:solidFill>
                  <a:srgbClr val="FF0000"/>
                </a:solidFill>
                <a:latin typeface="標楷體" pitchFamily="65" charset="-120"/>
                <a:ea typeface="標楷體" pitchFamily="65" charset="-120"/>
              </a:rPr>
              <a:t>+</a:t>
            </a:r>
            <a:r>
              <a:rPr lang="en-US" altLang="zh-TW" sz="2200" b="1">
                <a:solidFill>
                  <a:srgbClr val="FF0000"/>
                </a:solidFill>
                <a:latin typeface="標楷體" pitchFamily="65" charset="-120"/>
                <a:ea typeface="標楷體" pitchFamily="65" charset="-120"/>
              </a:rPr>
              <a:t>&gt;B&gt;C)</a:t>
            </a:r>
            <a:endParaRPr lang="en-US" altLang="zh-TW" sz="2200" b="1">
              <a:solidFill>
                <a:srgbClr val="FF0000"/>
              </a:solidFill>
              <a:latin typeface="標楷體" pitchFamily="65" charset="-120"/>
              <a:ea typeface="標楷體" pitchFamily="65" charset="-120"/>
              <a:cs typeface="BiauKai"/>
            </a:endParaRPr>
          </a:p>
        </p:txBody>
      </p:sp>
      <p:sp>
        <p:nvSpPr>
          <p:cNvPr id="163907" name="文字方塊 24"/>
          <p:cNvSpPr txBox="1">
            <a:spLocks noChangeArrowheads="1"/>
          </p:cNvSpPr>
          <p:nvPr/>
        </p:nvSpPr>
        <p:spPr bwMode="auto">
          <a:xfrm rot="-5400000">
            <a:off x="8937158" y="5431632"/>
            <a:ext cx="523220" cy="1503362"/>
          </a:xfrm>
          <a:prstGeom prst="rect">
            <a:avLst/>
          </a:prstGeom>
          <a:noFill/>
          <a:ln w="9525">
            <a:noFill/>
            <a:miter lim="800000"/>
            <a:headEnd/>
            <a:tailEnd/>
          </a:ln>
        </p:spPr>
        <p:txBody>
          <a:bodyPr vert="eaVert">
            <a:spAutoFit/>
          </a:bodyPr>
          <a:lstStyle/>
          <a:p>
            <a:pPr eaLnBrk="1" hangingPunct="1"/>
            <a:r>
              <a:rPr lang="zh-TW" altLang="en-US" sz="2200" b="1">
                <a:solidFill>
                  <a:srgbClr val="FF0000"/>
                </a:solidFill>
                <a:latin typeface="標楷體" pitchFamily="65" charset="-120"/>
                <a:ea typeface="標楷體" pitchFamily="65" charset="-120"/>
                <a:cs typeface="BiauKai"/>
              </a:rPr>
              <a:t>標示比序</a:t>
            </a:r>
            <a:endParaRPr lang="en-US" altLang="zh-TW" sz="2200" b="1">
              <a:solidFill>
                <a:srgbClr val="FF0000"/>
              </a:solidFill>
              <a:latin typeface="標楷體" pitchFamily="65" charset="-120"/>
              <a:ea typeface="標楷體" pitchFamily="65" charset="-120"/>
              <a:cs typeface="BiauKai"/>
            </a:endParaRPr>
          </a:p>
        </p:txBody>
      </p:sp>
    </p:spTree>
    <p:custDataLst>
      <p:tags r:id="rId1"/>
    </p:custDataLst>
  </p:cSld>
  <p:clrMapOvr>
    <a:masterClrMapping/>
  </p:clrMapOvr>
  <p:transition/>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1590" name="Rectangle 966"/>
          <p:cNvSpPr>
            <a:spLocks noChangeArrowheads="1"/>
          </p:cNvSpPr>
          <p:nvPr/>
        </p:nvSpPr>
        <p:spPr bwMode="auto">
          <a:xfrm>
            <a:off x="1992314" y="765175"/>
            <a:ext cx="8207375" cy="1500188"/>
          </a:xfrm>
          <a:prstGeom prst="rect">
            <a:avLst/>
          </a:prstGeom>
          <a:noFill/>
          <a:ln w="9525">
            <a:noFill/>
            <a:miter lim="800000"/>
            <a:headEnd/>
            <a:tailEnd/>
          </a:ln>
        </p:spPr>
        <p:txBody>
          <a:bodyPr anchor="b"/>
          <a:lstStyle/>
          <a:p>
            <a:pPr algn="ctr" eaLnBrk="1" hangingPunct="1">
              <a:spcBef>
                <a:spcPct val="20000"/>
              </a:spcBef>
              <a:buSzPct val="100000"/>
              <a:defRPr/>
            </a:pPr>
            <a:r>
              <a:rPr lang="zh-TW" altLang="en-US" sz="5400" dirty="0">
                <a:solidFill>
                  <a:srgbClr val="0000FF"/>
                </a:solidFill>
                <a:effectLst>
                  <a:outerShdw blurRad="38100" dist="38100" dir="2700000" algn="tl">
                    <a:srgbClr val="C0C0C0"/>
                  </a:outerShdw>
                </a:effectLst>
                <a:latin typeface="標楷體" pitchFamily="65" charset="-120"/>
                <a:ea typeface="標楷體" pitchFamily="65" charset="-120"/>
                <a:sym typeface="Arial" charset="0"/>
              </a:rPr>
              <a:t>七、五專入學簡介</a:t>
            </a:r>
            <a:endParaRPr lang="en-US" altLang="en-US" dirty="0">
              <a:latin typeface="Arial" charset="0"/>
              <a:ea typeface="新細明體" charset="-120"/>
              <a:sym typeface="Arial" charset="0"/>
            </a:endParaRPr>
          </a:p>
        </p:txBody>
      </p:sp>
      <p:sp>
        <p:nvSpPr>
          <p:cNvPr id="165892" name="Rectangle 966"/>
          <p:cNvSpPr>
            <a:spLocks noChangeArrowheads="1"/>
          </p:cNvSpPr>
          <p:nvPr/>
        </p:nvSpPr>
        <p:spPr bwMode="auto">
          <a:xfrm>
            <a:off x="2351584" y="2564904"/>
            <a:ext cx="8207375" cy="2520925"/>
          </a:xfrm>
          <a:prstGeom prst="rect">
            <a:avLst/>
          </a:prstGeom>
          <a:noFill/>
          <a:ln w="9525">
            <a:noFill/>
            <a:miter lim="800000"/>
            <a:headEnd/>
            <a:tailEnd/>
          </a:ln>
        </p:spPr>
        <p:txBody>
          <a:bodyPr anchor="b"/>
          <a:lstStyle/>
          <a:p>
            <a:pPr eaLnBrk="1" hangingPunct="1">
              <a:spcBef>
                <a:spcPct val="20000"/>
              </a:spcBef>
            </a:pPr>
            <a:r>
              <a:rPr lang="zh-TW" altLang="en-US" b="1" dirty="0">
                <a:latin typeface="標楷體" pitchFamily="65" charset="-120"/>
                <a:ea typeface="標楷體" pitchFamily="65" charset="-120"/>
                <a:sym typeface="Arial" pitchFamily="34" charset="0"/>
              </a:rPr>
              <a:t>五專升學管道：</a:t>
            </a:r>
            <a:endParaRPr lang="en-US" altLang="zh-TW" b="1" dirty="0">
              <a:latin typeface="標楷體" pitchFamily="65" charset="-120"/>
              <a:ea typeface="標楷體" pitchFamily="65" charset="-120"/>
              <a:sym typeface="Arial" pitchFamily="34" charset="0"/>
            </a:endParaRPr>
          </a:p>
          <a:p>
            <a:pPr eaLnBrk="1" hangingPunct="1">
              <a:spcBef>
                <a:spcPct val="20000"/>
              </a:spcBef>
            </a:pPr>
            <a:r>
              <a:rPr lang="en-US" altLang="zh-TW" b="1" dirty="0">
                <a:latin typeface="標楷體" pitchFamily="65" charset="-120"/>
                <a:ea typeface="標楷體" pitchFamily="65" charset="-120"/>
                <a:sym typeface="Arial" pitchFamily="34" charset="0"/>
              </a:rPr>
              <a:t>  -5</a:t>
            </a:r>
            <a:r>
              <a:rPr lang="zh-TW" altLang="en-US" b="1" dirty="0">
                <a:latin typeface="標楷體" pitchFamily="65" charset="-120"/>
                <a:ea typeface="標楷體" pitchFamily="65" charset="-120"/>
                <a:sym typeface="Arial" pitchFamily="34" charset="0"/>
              </a:rPr>
              <a:t>月五專完全免試入學</a:t>
            </a:r>
            <a:endParaRPr lang="en-US" altLang="zh-TW" b="1" dirty="0">
              <a:latin typeface="標楷體" pitchFamily="65" charset="-120"/>
              <a:ea typeface="標楷體" pitchFamily="65" charset="-120"/>
              <a:sym typeface="Arial" pitchFamily="34" charset="0"/>
            </a:endParaRPr>
          </a:p>
          <a:p>
            <a:pPr eaLnBrk="1" hangingPunct="1">
              <a:spcBef>
                <a:spcPct val="20000"/>
              </a:spcBef>
            </a:pPr>
            <a:r>
              <a:rPr lang="zh-TW" altLang="en-US" b="1" dirty="0">
                <a:solidFill>
                  <a:srgbClr val="00B050"/>
                </a:solidFill>
                <a:latin typeface="標楷體" pitchFamily="65" charset="-120"/>
                <a:ea typeface="標楷體" pitchFamily="65" charset="-120"/>
                <a:sym typeface="Arial" pitchFamily="34" charset="0"/>
              </a:rPr>
              <a:t>  </a:t>
            </a:r>
            <a:r>
              <a:rPr lang="en-US" altLang="zh-TW" b="1" dirty="0">
                <a:solidFill>
                  <a:srgbClr val="00B050"/>
                </a:solidFill>
                <a:latin typeface="標楷體" pitchFamily="65" charset="-120"/>
                <a:ea typeface="標楷體" pitchFamily="65" charset="-120"/>
                <a:sym typeface="Arial" pitchFamily="34" charset="0"/>
              </a:rPr>
              <a:t>-6</a:t>
            </a:r>
            <a:r>
              <a:rPr lang="zh-TW" altLang="en-US" b="1" dirty="0">
                <a:solidFill>
                  <a:srgbClr val="00B050"/>
                </a:solidFill>
                <a:latin typeface="標楷體" pitchFamily="65" charset="-120"/>
                <a:ea typeface="標楷體" pitchFamily="65" charset="-120"/>
                <a:sym typeface="Arial" pitchFamily="34" charset="0"/>
              </a:rPr>
              <a:t>月五專優先免試入學（電腦志願） </a:t>
            </a:r>
            <a:endParaRPr lang="en-US" altLang="zh-TW" b="1" dirty="0">
              <a:solidFill>
                <a:srgbClr val="00B050"/>
              </a:solidFill>
              <a:latin typeface="標楷體" pitchFamily="65" charset="-120"/>
              <a:ea typeface="標楷體" pitchFamily="65" charset="-120"/>
              <a:sym typeface="Arial" pitchFamily="34" charset="0"/>
            </a:endParaRPr>
          </a:p>
          <a:p>
            <a:pPr eaLnBrk="1" hangingPunct="1">
              <a:spcBef>
                <a:spcPct val="20000"/>
              </a:spcBef>
            </a:pPr>
            <a:r>
              <a:rPr lang="zh-TW" altLang="en-US" b="1" dirty="0">
                <a:latin typeface="標楷體" pitchFamily="65" charset="-120"/>
                <a:ea typeface="標楷體" pitchFamily="65" charset="-120"/>
                <a:sym typeface="Arial" pitchFamily="34" charset="0"/>
              </a:rPr>
              <a:t>  </a:t>
            </a:r>
            <a:r>
              <a:rPr lang="en-US" altLang="zh-TW" b="1" dirty="0">
                <a:solidFill>
                  <a:srgbClr val="FF0000"/>
                </a:solidFill>
                <a:latin typeface="標楷體" pitchFamily="65" charset="-120"/>
                <a:ea typeface="標楷體" pitchFamily="65" charset="-120"/>
                <a:sym typeface="Arial" pitchFamily="34" charset="0"/>
              </a:rPr>
              <a:t>-7</a:t>
            </a:r>
            <a:r>
              <a:rPr lang="zh-TW" altLang="en-US" b="1" dirty="0">
                <a:solidFill>
                  <a:srgbClr val="FF0000"/>
                </a:solidFill>
                <a:latin typeface="標楷體" pitchFamily="65" charset="-120"/>
                <a:ea typeface="標楷體" pitchFamily="65" charset="-120"/>
                <a:sym typeface="Arial" pitchFamily="34" charset="0"/>
              </a:rPr>
              <a:t>月五專聯合免試入學（現場登記分發） </a:t>
            </a:r>
            <a:endParaRPr lang="en-US" altLang="en-US" dirty="0">
              <a:latin typeface="標楷體" pitchFamily="65" charset="-120"/>
              <a:ea typeface="標楷體" pitchFamily="65" charset="-120"/>
              <a:sym typeface="Arial" pitchFamily="34" charset="0"/>
            </a:endParaRPr>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圖片 23">
            <a:extLst>
              <a:ext uri="{FF2B5EF4-FFF2-40B4-BE49-F238E27FC236}">
                <a16:creationId xmlns:a16="http://schemas.microsoft.com/office/drawing/2014/main" id="{65DA6DDD-CE53-4867-8ED9-0C34A98E40C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20267459">
            <a:off x="6295058" y="4903205"/>
            <a:ext cx="3359148" cy="2348054"/>
          </a:xfrm>
          <a:prstGeom prst="rect">
            <a:avLst/>
          </a:prstGeom>
        </p:spPr>
      </p:pic>
      <p:grpSp>
        <p:nvGrpSpPr>
          <p:cNvPr id="42" name="群組 41">
            <a:extLst>
              <a:ext uri="{FF2B5EF4-FFF2-40B4-BE49-F238E27FC236}">
                <a16:creationId xmlns:a16="http://schemas.microsoft.com/office/drawing/2014/main" id="{3C983BF3-1BD8-4D95-8CE1-A833629E4223}"/>
              </a:ext>
            </a:extLst>
          </p:cNvPr>
          <p:cNvGrpSpPr/>
          <p:nvPr/>
        </p:nvGrpSpPr>
        <p:grpSpPr>
          <a:xfrm>
            <a:off x="7936672" y="789830"/>
            <a:ext cx="4934338" cy="5137767"/>
            <a:chOff x="6219577" y="2250425"/>
            <a:chExt cx="3509676" cy="4091638"/>
          </a:xfrm>
        </p:grpSpPr>
        <p:pic>
          <p:nvPicPr>
            <p:cNvPr id="43" name="圖片 42">
              <a:extLst>
                <a:ext uri="{FF2B5EF4-FFF2-40B4-BE49-F238E27FC236}">
                  <a16:creationId xmlns:a16="http://schemas.microsoft.com/office/drawing/2014/main" id="{EA4243BD-D826-4D38-BCB2-4C3797A089B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19577" y="2250425"/>
              <a:ext cx="3509676" cy="4091638"/>
            </a:xfrm>
            <a:prstGeom prst="rect">
              <a:avLst/>
            </a:prstGeom>
          </p:spPr>
        </p:pic>
        <p:sp>
          <p:nvSpPr>
            <p:cNvPr id="44" name="文字方塊 43">
              <a:extLst>
                <a:ext uri="{FF2B5EF4-FFF2-40B4-BE49-F238E27FC236}">
                  <a16:creationId xmlns:a16="http://schemas.microsoft.com/office/drawing/2014/main" id="{2737BA04-907A-4B56-879C-63F87E0B2817}"/>
                </a:ext>
              </a:extLst>
            </p:cNvPr>
            <p:cNvSpPr txBox="1"/>
            <p:nvPr/>
          </p:nvSpPr>
          <p:spPr>
            <a:xfrm>
              <a:off x="6876256" y="5218782"/>
              <a:ext cx="2088357" cy="369332"/>
            </a:xfrm>
            <a:prstGeom prst="rect">
              <a:avLst/>
            </a:prstGeom>
            <a:noFill/>
          </p:spPr>
          <p:txBody>
            <a:bodyPr wrap="square" rtlCol="0">
              <a:spAutoFit/>
            </a:bodyPr>
            <a:lstStyle/>
            <a:p>
              <a:pPr algn="ctr"/>
              <a:r>
                <a:rPr lang="zh-TW" altLang="en-US" dirty="0">
                  <a:latin typeface="Times New Roman" panose="02020603050405020304" pitchFamily="18" charset="0"/>
                  <a:ea typeface="微軟正黑體" panose="020B0604030504040204" pitchFamily="34" charset="-120"/>
                  <a:cs typeface="Times New Roman" panose="02020603050405020304" pitchFamily="18" charset="0"/>
                </a:rPr>
                <a:t>五專招生學校</a:t>
              </a:r>
            </a:p>
          </p:txBody>
        </p:sp>
      </p:grpSp>
      <p:grpSp>
        <p:nvGrpSpPr>
          <p:cNvPr id="9" name="群組 8"/>
          <p:cNvGrpSpPr/>
          <p:nvPr/>
        </p:nvGrpSpPr>
        <p:grpSpPr>
          <a:xfrm>
            <a:off x="-969" y="-39262"/>
            <a:ext cx="10155621" cy="698450"/>
            <a:chOff x="-966" y="-39262"/>
            <a:chExt cx="7452572" cy="698450"/>
          </a:xfrm>
        </p:grpSpPr>
        <p:grpSp>
          <p:nvGrpSpPr>
            <p:cNvPr id="8" name="群組 7"/>
            <p:cNvGrpSpPr/>
            <p:nvPr/>
          </p:nvGrpSpPr>
          <p:grpSpPr>
            <a:xfrm>
              <a:off x="0" y="4236"/>
              <a:ext cx="6866946" cy="605449"/>
              <a:chOff x="0" y="4236"/>
              <a:chExt cx="6015355" cy="605449"/>
            </a:xfrm>
          </p:grpSpPr>
          <p:sp>
            <p:nvSpPr>
              <p:cNvPr id="120" name="圓角化同側角落矩形 119"/>
              <p:cNvSpPr/>
              <p:nvPr/>
            </p:nvSpPr>
            <p:spPr>
              <a:xfrm rot="16200000" flipH="1">
                <a:off x="2704953" y="-2700717"/>
                <a:ext cx="605449" cy="6015355"/>
              </a:xfrm>
              <a:prstGeom prst="round2SameRect">
                <a:avLst>
                  <a:gd name="adj1" fmla="val 0"/>
                  <a:gd name="adj2" fmla="val 50000"/>
                </a:avLst>
              </a:prstGeom>
              <a:solidFill>
                <a:srgbClr val="96C8E9"/>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sp>
            <p:nvSpPr>
              <p:cNvPr id="33" name="圓角化同側角落矩形 32"/>
              <p:cNvSpPr/>
              <p:nvPr/>
            </p:nvSpPr>
            <p:spPr>
              <a:xfrm rot="16200000" flipH="1">
                <a:off x="2747361" y="-2637214"/>
                <a:ext cx="508000" cy="5879628"/>
              </a:xfrm>
              <a:prstGeom prst="round2SameRect">
                <a:avLst>
                  <a:gd name="adj1" fmla="val 0"/>
                  <a:gd name="adj2" fmla="val 50000"/>
                </a:avLst>
              </a:prstGeom>
              <a:noFill/>
              <a:ln w="12700">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grpSp>
        <p:sp>
          <p:nvSpPr>
            <p:cNvPr id="34" name="Google Shape;446;p38"/>
            <p:cNvSpPr txBox="1">
              <a:spLocks/>
            </p:cNvSpPr>
            <p:nvPr/>
          </p:nvSpPr>
          <p:spPr>
            <a:xfrm>
              <a:off x="-966" y="-39262"/>
              <a:ext cx="7452572" cy="698450"/>
            </a:xfrm>
            <a:prstGeom prst="rect">
              <a:avLst/>
            </a:prstGeom>
          </p:spPr>
          <p:txBody>
            <a:bodyPr spcFirstLastPara="1" wrap="square" lIns="91425" tIns="91425" rIns="91425" bIns="91425" anchor="b"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pPr>
              <a:r>
                <a:rPr lang="en-US" altLang="zh-TW" sz="3200" b="1" kern="0" dirty="0">
                  <a:solidFill>
                    <a:prstClr val="black"/>
                  </a:solidFill>
                  <a:latin typeface="微軟正黑體" panose="020B0604030504040204" pitchFamily="34" charset="-120"/>
                  <a:ea typeface="微軟正黑體" panose="020B0604030504040204" pitchFamily="34" charset="-120"/>
                  <a:cs typeface="Arial" pitchFamily="34" charset="0"/>
                </a:rPr>
                <a:t>115</a:t>
              </a:r>
              <a:r>
                <a:rPr lang="zh-TW" altLang="en-US" sz="3200" b="1" kern="0" dirty="0">
                  <a:solidFill>
                    <a:prstClr val="black"/>
                  </a:solidFill>
                  <a:latin typeface="微軟正黑體" panose="020B0604030504040204" pitchFamily="34" charset="-120"/>
                  <a:ea typeface="微軟正黑體" panose="020B0604030504040204" pitchFamily="34" charset="-120"/>
                  <a:cs typeface="Arial" pitchFamily="34" charset="0"/>
                </a:rPr>
                <a:t>學年度五專招生簡介</a:t>
              </a:r>
              <a:r>
                <a:rPr lang="en-US" altLang="zh-TW" sz="3200" b="1" kern="0" dirty="0">
                  <a:solidFill>
                    <a:prstClr val="black"/>
                  </a:solidFill>
                  <a:latin typeface="微軟正黑體" panose="020B0604030504040204" pitchFamily="34" charset="-120"/>
                  <a:ea typeface="微軟正黑體" panose="020B0604030504040204" pitchFamily="34" charset="-120"/>
                  <a:cs typeface="Arial" pitchFamily="34" charset="0"/>
                </a:rPr>
                <a:t>_</a:t>
              </a:r>
              <a:r>
                <a:rPr lang="zh-TW" altLang="en-US" sz="2400" b="1" kern="0" dirty="0">
                  <a:solidFill>
                    <a:prstClr val="black"/>
                  </a:solidFill>
                  <a:latin typeface="微軟正黑體" panose="020B0604030504040204" pitchFamily="34" charset="-120"/>
                  <a:ea typeface="微軟正黑體" panose="020B0604030504040204" pitchFamily="34" charset="-120"/>
                  <a:cs typeface="Arial" pitchFamily="34" charset="0"/>
                </a:rPr>
                <a:t>五專主要入學管道流程圖</a:t>
              </a:r>
              <a:endParaRPr lang="en-US" dirty="0"/>
            </a:p>
          </p:txBody>
        </p:sp>
      </p:grpSp>
      <p:pic>
        <p:nvPicPr>
          <p:cNvPr id="25" name="圖片 24">
            <a:extLst>
              <a:ext uri="{FF2B5EF4-FFF2-40B4-BE49-F238E27FC236}">
                <a16:creationId xmlns:a16="http://schemas.microsoft.com/office/drawing/2014/main" id="{73DB3B99-D926-4D1D-B6A6-EE300F71574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20732638">
            <a:off x="6180466" y="3645838"/>
            <a:ext cx="3359148" cy="2348054"/>
          </a:xfrm>
          <a:prstGeom prst="rect">
            <a:avLst/>
          </a:prstGeom>
        </p:spPr>
      </p:pic>
      <p:pic>
        <p:nvPicPr>
          <p:cNvPr id="26" name="圖片 25">
            <a:extLst>
              <a:ext uri="{FF2B5EF4-FFF2-40B4-BE49-F238E27FC236}">
                <a16:creationId xmlns:a16="http://schemas.microsoft.com/office/drawing/2014/main" id="{8D36F4AE-6C62-44FD-8DA5-A5A9E79EBDB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21443744">
            <a:off x="6144012" y="2484311"/>
            <a:ext cx="3359148" cy="2348054"/>
          </a:xfrm>
          <a:prstGeom prst="rect">
            <a:avLst/>
          </a:prstGeom>
        </p:spPr>
      </p:pic>
      <p:sp>
        <p:nvSpPr>
          <p:cNvPr id="27" name="Rectangle 3">
            <a:extLst>
              <a:ext uri="{FF2B5EF4-FFF2-40B4-BE49-F238E27FC236}">
                <a16:creationId xmlns:a16="http://schemas.microsoft.com/office/drawing/2014/main" id="{DB928418-C648-4768-9168-C2D3533482B4}"/>
              </a:ext>
            </a:extLst>
          </p:cNvPr>
          <p:cNvSpPr>
            <a:spLocks noChangeArrowheads="1"/>
          </p:cNvSpPr>
          <p:nvPr/>
        </p:nvSpPr>
        <p:spPr bwMode="auto">
          <a:xfrm>
            <a:off x="649204" y="2161707"/>
            <a:ext cx="5872141" cy="633896"/>
          </a:xfrm>
          <a:prstGeom prst="rect">
            <a:avLst/>
          </a:prstGeom>
          <a:solidFill>
            <a:srgbClr val="FFFF99"/>
          </a:solidFill>
          <a:ln w="9525">
            <a:solidFill>
              <a:schemeClr val="tx1"/>
            </a:solidFill>
            <a:miter lim="800000"/>
            <a:headEnd/>
            <a:tailEnd/>
          </a:ln>
          <a:scene3d>
            <a:camera prst="orthographicFront"/>
            <a:lightRig rig="threePt" dir="t"/>
          </a:scene3d>
          <a:sp3d>
            <a:bevelT w="114300" prst="artDeco"/>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新細明體" panose="02020500000000000000" pitchFamily="18" charset="-12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9pPr>
          </a:lstStyle>
          <a:p>
            <a:pPr algn="ctr" eaLnBrk="1" hangingPunct="1">
              <a:spcBef>
                <a:spcPct val="0"/>
              </a:spcBef>
              <a:buFontTx/>
              <a:buNone/>
            </a:pPr>
            <a:r>
              <a:rPr lang="zh-TW" altLang="en-US" sz="2000" b="1" dirty="0">
                <a:latin typeface="Times New Roman" panose="02020603050405020304" pitchFamily="18" charset="0"/>
                <a:ea typeface="微軟正黑體" panose="020B0604030504040204" pitchFamily="34" charset="-120"/>
                <a:cs typeface="Times New Roman" panose="02020603050405020304" pitchFamily="18" charset="0"/>
              </a:rPr>
              <a:t>國中教育會考</a:t>
            </a:r>
          </a:p>
        </p:txBody>
      </p:sp>
      <p:sp>
        <p:nvSpPr>
          <p:cNvPr id="28" name="Rectangle 5">
            <a:extLst>
              <a:ext uri="{FF2B5EF4-FFF2-40B4-BE49-F238E27FC236}">
                <a16:creationId xmlns:a16="http://schemas.microsoft.com/office/drawing/2014/main" id="{05006BF6-6B4C-443D-AF10-E8FF74419232}"/>
              </a:ext>
            </a:extLst>
          </p:cNvPr>
          <p:cNvSpPr>
            <a:spLocks noChangeArrowheads="1"/>
          </p:cNvSpPr>
          <p:nvPr/>
        </p:nvSpPr>
        <p:spPr bwMode="auto">
          <a:xfrm>
            <a:off x="649204" y="3446381"/>
            <a:ext cx="5872141" cy="631902"/>
          </a:xfrm>
          <a:prstGeom prst="rect">
            <a:avLst/>
          </a:prstGeom>
          <a:solidFill>
            <a:schemeClr val="accent1"/>
          </a:solidFill>
          <a:ln w="9525">
            <a:solidFill>
              <a:schemeClr val="tx1"/>
            </a:solidFill>
            <a:miter lim="800000"/>
            <a:headEnd/>
            <a:tailEnd/>
          </a:ln>
          <a:scene3d>
            <a:camera prst="orthographicFront"/>
            <a:lightRig rig="threePt" dir="t"/>
          </a:scene3d>
          <a:sp3d>
            <a:bevelT w="114300" prst="artDeco"/>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新細明體" panose="02020500000000000000" pitchFamily="18" charset="-12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9pPr>
          </a:lstStyle>
          <a:p>
            <a:pPr algn="ctr" eaLnBrk="1" hangingPunct="1">
              <a:spcBef>
                <a:spcPct val="0"/>
              </a:spcBef>
              <a:buFontTx/>
              <a:buNone/>
            </a:pPr>
            <a:r>
              <a:rPr lang="zh-TW" altLang="en-US" sz="2000" b="1" dirty="0">
                <a:solidFill>
                  <a:srgbClr val="FFFF00"/>
                </a:solidFill>
                <a:latin typeface="Times New Roman" panose="02020603050405020304" pitchFamily="18" charset="0"/>
                <a:ea typeface="微軟正黑體" panose="020B0604030504040204" pitchFamily="34" charset="-120"/>
                <a:cs typeface="Times New Roman" panose="02020603050405020304" pitchFamily="18" charset="0"/>
              </a:rPr>
              <a:t>五專優先免試入學</a:t>
            </a:r>
          </a:p>
        </p:txBody>
      </p:sp>
      <p:sp>
        <p:nvSpPr>
          <p:cNvPr id="29" name="Rectangle 7">
            <a:extLst>
              <a:ext uri="{FF2B5EF4-FFF2-40B4-BE49-F238E27FC236}">
                <a16:creationId xmlns:a16="http://schemas.microsoft.com/office/drawing/2014/main" id="{4980820A-D8CF-43B0-88C9-A6CF7BC28275}"/>
              </a:ext>
            </a:extLst>
          </p:cNvPr>
          <p:cNvSpPr>
            <a:spLocks noChangeArrowheads="1"/>
          </p:cNvSpPr>
          <p:nvPr/>
        </p:nvSpPr>
        <p:spPr bwMode="auto">
          <a:xfrm>
            <a:off x="649204" y="4729061"/>
            <a:ext cx="5872141" cy="633896"/>
          </a:xfrm>
          <a:prstGeom prst="rect">
            <a:avLst/>
          </a:prstGeom>
          <a:solidFill>
            <a:schemeClr val="accent1"/>
          </a:solidFill>
          <a:ln w="9525">
            <a:solidFill>
              <a:schemeClr val="tx1"/>
            </a:solidFill>
            <a:miter lim="800000"/>
            <a:headEnd/>
            <a:tailEnd/>
          </a:ln>
          <a:scene3d>
            <a:camera prst="orthographicFront"/>
            <a:lightRig rig="threePt" dir="t"/>
          </a:scene3d>
          <a:sp3d>
            <a:bevelT w="114300" prst="artDeco"/>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新細明體" panose="02020500000000000000" pitchFamily="18" charset="-12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9pPr>
          </a:lstStyle>
          <a:p>
            <a:pPr algn="ctr" eaLnBrk="1" hangingPunct="1">
              <a:spcBef>
                <a:spcPct val="0"/>
              </a:spcBef>
              <a:buFontTx/>
              <a:buNone/>
            </a:pPr>
            <a:r>
              <a:rPr lang="zh-TW" altLang="en-US" sz="2000" b="1" dirty="0">
                <a:solidFill>
                  <a:srgbClr val="66FF33"/>
                </a:solidFill>
                <a:latin typeface="Times New Roman" panose="02020603050405020304" pitchFamily="18" charset="0"/>
                <a:ea typeface="微軟正黑體" panose="020B0604030504040204" pitchFamily="34" charset="-120"/>
                <a:cs typeface="Times New Roman" panose="02020603050405020304" pitchFamily="18" charset="0"/>
              </a:rPr>
              <a:t>北、中、南區五專聯合免試入學</a:t>
            </a:r>
          </a:p>
        </p:txBody>
      </p:sp>
      <p:sp>
        <p:nvSpPr>
          <p:cNvPr id="30" name="Rectangle 11">
            <a:extLst>
              <a:ext uri="{FF2B5EF4-FFF2-40B4-BE49-F238E27FC236}">
                <a16:creationId xmlns:a16="http://schemas.microsoft.com/office/drawing/2014/main" id="{39AFE8B7-71C2-45AC-A7BD-FC25D503360B}"/>
              </a:ext>
            </a:extLst>
          </p:cNvPr>
          <p:cNvSpPr>
            <a:spLocks noChangeArrowheads="1"/>
          </p:cNvSpPr>
          <p:nvPr/>
        </p:nvSpPr>
        <p:spPr bwMode="auto">
          <a:xfrm>
            <a:off x="649204" y="6013739"/>
            <a:ext cx="5872141" cy="631903"/>
          </a:xfrm>
          <a:prstGeom prst="rect">
            <a:avLst/>
          </a:prstGeom>
          <a:solidFill>
            <a:schemeClr val="accent1"/>
          </a:solidFill>
          <a:ln w="9525">
            <a:solidFill>
              <a:schemeClr val="tx1"/>
            </a:solidFill>
            <a:miter lim="800000"/>
            <a:headEnd/>
            <a:tailEnd/>
          </a:ln>
          <a:scene3d>
            <a:camera prst="orthographicFront"/>
            <a:lightRig rig="threePt" dir="t"/>
          </a:scene3d>
          <a:sp3d>
            <a:bevelT w="114300" prst="artDeco"/>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新細明體" panose="02020500000000000000" pitchFamily="18" charset="-12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9pPr>
          </a:lstStyle>
          <a:p>
            <a:pPr algn="ctr" eaLnBrk="1" hangingPunct="1">
              <a:spcBef>
                <a:spcPct val="0"/>
              </a:spcBef>
              <a:buFontTx/>
              <a:buNone/>
            </a:pPr>
            <a:r>
              <a:rPr lang="zh-TW" altLang="en-US" sz="2000" b="1" dirty="0">
                <a:solidFill>
                  <a:schemeClr val="bg1"/>
                </a:solidFill>
                <a:latin typeface="Times New Roman" panose="02020603050405020304" pitchFamily="18" charset="0"/>
                <a:ea typeface="微軟正黑體" panose="020B0604030504040204" pitchFamily="34" charset="-120"/>
                <a:cs typeface="Times New Roman" panose="02020603050405020304" pitchFamily="18" charset="0"/>
              </a:rPr>
              <a:t>各校五專免試續招</a:t>
            </a:r>
          </a:p>
        </p:txBody>
      </p:sp>
      <p:sp>
        <p:nvSpPr>
          <p:cNvPr id="31" name="Text Box 12">
            <a:extLst>
              <a:ext uri="{FF2B5EF4-FFF2-40B4-BE49-F238E27FC236}">
                <a16:creationId xmlns:a16="http://schemas.microsoft.com/office/drawing/2014/main" id="{4E3590AD-AD57-4EB4-942E-E90640202DA8}"/>
              </a:ext>
            </a:extLst>
          </p:cNvPr>
          <p:cNvSpPr txBox="1">
            <a:spLocks noChangeArrowheads="1"/>
          </p:cNvSpPr>
          <p:nvPr/>
        </p:nvSpPr>
        <p:spPr bwMode="auto">
          <a:xfrm>
            <a:off x="3857289" y="2929627"/>
            <a:ext cx="160879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新細明體" panose="02020500000000000000" pitchFamily="18" charset="-12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9pPr>
          </a:lstStyle>
          <a:p>
            <a:pPr eaLnBrk="1" hangingPunct="1">
              <a:spcBef>
                <a:spcPct val="0"/>
              </a:spcBef>
              <a:buFontTx/>
              <a:buNone/>
            </a:pPr>
            <a:r>
              <a:rPr lang="zh-TW" altLang="en-US" sz="1800" dirty="0">
                <a:latin typeface="Times New Roman" panose="02020603050405020304" pitchFamily="18" charset="0"/>
                <a:ea typeface="微軟正黑體" panose="020B0604030504040204" pitchFamily="34" charset="-120"/>
                <a:cs typeface="Times New Roman" panose="02020603050405020304" pitchFamily="18" charset="0"/>
              </a:rPr>
              <a:t>取得會考成績</a:t>
            </a:r>
            <a:endParaRPr lang="zh-TW" altLang="en-US" sz="1200" dirty="0">
              <a:latin typeface="Times New Roman" panose="02020603050405020304" pitchFamily="18" charset="0"/>
              <a:ea typeface="微軟正黑體" panose="020B0604030504040204" pitchFamily="34" charset="-120"/>
              <a:cs typeface="Times New Roman" panose="02020603050405020304" pitchFamily="18" charset="0"/>
            </a:endParaRPr>
          </a:p>
        </p:txBody>
      </p:sp>
      <p:sp>
        <p:nvSpPr>
          <p:cNvPr id="32" name="Text Box 13">
            <a:extLst>
              <a:ext uri="{FF2B5EF4-FFF2-40B4-BE49-F238E27FC236}">
                <a16:creationId xmlns:a16="http://schemas.microsoft.com/office/drawing/2014/main" id="{5F9F17EB-09F3-472A-8F5C-04EC74986B42}"/>
              </a:ext>
            </a:extLst>
          </p:cNvPr>
          <p:cNvSpPr txBox="1">
            <a:spLocks noChangeArrowheads="1"/>
          </p:cNvSpPr>
          <p:nvPr/>
        </p:nvSpPr>
        <p:spPr bwMode="auto">
          <a:xfrm>
            <a:off x="3857289" y="4228215"/>
            <a:ext cx="90168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新細明體" panose="02020500000000000000" pitchFamily="18" charset="-12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9pPr>
          </a:lstStyle>
          <a:p>
            <a:pPr eaLnBrk="1" hangingPunct="1">
              <a:spcBef>
                <a:spcPct val="0"/>
              </a:spcBef>
              <a:buFontTx/>
              <a:buNone/>
            </a:pPr>
            <a:r>
              <a:rPr lang="zh-TW" altLang="en-US" sz="1800" dirty="0">
                <a:latin typeface="Times New Roman" panose="02020603050405020304" pitchFamily="18" charset="0"/>
                <a:ea typeface="微軟正黑體" panose="020B0604030504040204" pitchFamily="34" charset="-120"/>
                <a:cs typeface="Times New Roman" panose="02020603050405020304" pitchFamily="18" charset="0"/>
              </a:rPr>
              <a:t>未錄取</a:t>
            </a:r>
          </a:p>
        </p:txBody>
      </p:sp>
      <p:sp>
        <p:nvSpPr>
          <p:cNvPr id="35" name="Text Box 21">
            <a:extLst>
              <a:ext uri="{FF2B5EF4-FFF2-40B4-BE49-F238E27FC236}">
                <a16:creationId xmlns:a16="http://schemas.microsoft.com/office/drawing/2014/main" id="{6116699C-E4E1-4DC4-950F-8D723324BD77}"/>
              </a:ext>
            </a:extLst>
          </p:cNvPr>
          <p:cNvSpPr txBox="1">
            <a:spLocks noChangeArrowheads="1"/>
          </p:cNvSpPr>
          <p:nvPr/>
        </p:nvSpPr>
        <p:spPr bwMode="auto">
          <a:xfrm>
            <a:off x="6778164" y="2798108"/>
            <a:ext cx="90168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新細明體" panose="02020500000000000000" pitchFamily="18" charset="-12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9pPr>
          </a:lstStyle>
          <a:p>
            <a:pPr eaLnBrk="1" hangingPunct="1">
              <a:spcBef>
                <a:spcPct val="0"/>
              </a:spcBef>
              <a:buFontTx/>
              <a:buNone/>
            </a:pPr>
            <a:r>
              <a:rPr lang="zh-TW" altLang="en-US" sz="1800" dirty="0">
                <a:latin typeface="Times New Roman" panose="02020603050405020304" pitchFamily="18" charset="0"/>
                <a:ea typeface="微軟正黑體" panose="020B0604030504040204" pitchFamily="34" charset="-120"/>
                <a:cs typeface="Times New Roman" panose="02020603050405020304" pitchFamily="18" charset="0"/>
              </a:rPr>
              <a:t>錄取</a:t>
            </a:r>
          </a:p>
        </p:txBody>
      </p:sp>
      <p:sp>
        <p:nvSpPr>
          <p:cNvPr id="36" name="Text Box 23">
            <a:extLst>
              <a:ext uri="{FF2B5EF4-FFF2-40B4-BE49-F238E27FC236}">
                <a16:creationId xmlns:a16="http://schemas.microsoft.com/office/drawing/2014/main" id="{CA0379A3-5E7C-4C76-8466-9CEA3AE06C39}"/>
              </a:ext>
            </a:extLst>
          </p:cNvPr>
          <p:cNvSpPr txBox="1">
            <a:spLocks noChangeArrowheads="1"/>
          </p:cNvSpPr>
          <p:nvPr/>
        </p:nvSpPr>
        <p:spPr bwMode="auto">
          <a:xfrm>
            <a:off x="6663808" y="4228704"/>
            <a:ext cx="90168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新細明體" panose="02020500000000000000" pitchFamily="18" charset="-12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9pPr>
          </a:lstStyle>
          <a:p>
            <a:pPr eaLnBrk="1" hangingPunct="1">
              <a:spcBef>
                <a:spcPct val="0"/>
              </a:spcBef>
              <a:buFontTx/>
              <a:buNone/>
            </a:pPr>
            <a:r>
              <a:rPr lang="zh-TW" altLang="en-US" sz="1800" dirty="0">
                <a:latin typeface="Times New Roman" panose="02020603050405020304" pitchFamily="18" charset="0"/>
                <a:ea typeface="微軟正黑體" panose="020B0604030504040204" pitchFamily="34" charset="-120"/>
                <a:cs typeface="Times New Roman" panose="02020603050405020304" pitchFamily="18" charset="0"/>
              </a:rPr>
              <a:t>錄取</a:t>
            </a:r>
          </a:p>
        </p:txBody>
      </p:sp>
      <p:sp>
        <p:nvSpPr>
          <p:cNvPr id="37" name="Text Box 24">
            <a:extLst>
              <a:ext uri="{FF2B5EF4-FFF2-40B4-BE49-F238E27FC236}">
                <a16:creationId xmlns:a16="http://schemas.microsoft.com/office/drawing/2014/main" id="{E800CF75-2D42-45C4-A428-8F377391C6DE}"/>
              </a:ext>
            </a:extLst>
          </p:cNvPr>
          <p:cNvSpPr txBox="1">
            <a:spLocks noChangeArrowheads="1"/>
          </p:cNvSpPr>
          <p:nvPr/>
        </p:nvSpPr>
        <p:spPr bwMode="auto">
          <a:xfrm>
            <a:off x="6699348" y="5688347"/>
            <a:ext cx="90168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新細明體" panose="02020500000000000000" pitchFamily="18" charset="-12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9pPr>
          </a:lstStyle>
          <a:p>
            <a:pPr eaLnBrk="1" hangingPunct="1">
              <a:spcBef>
                <a:spcPct val="0"/>
              </a:spcBef>
              <a:buFontTx/>
              <a:buNone/>
            </a:pPr>
            <a:r>
              <a:rPr lang="zh-TW" altLang="en-US" sz="1800" dirty="0">
                <a:latin typeface="Times New Roman" panose="02020603050405020304" pitchFamily="18" charset="0"/>
                <a:ea typeface="微軟正黑體" panose="020B0604030504040204" pitchFamily="34" charset="-120"/>
                <a:cs typeface="Times New Roman" panose="02020603050405020304" pitchFamily="18" charset="0"/>
              </a:rPr>
              <a:t>錄取</a:t>
            </a:r>
          </a:p>
        </p:txBody>
      </p:sp>
      <p:sp>
        <p:nvSpPr>
          <p:cNvPr id="38" name="Text Box 13">
            <a:extLst>
              <a:ext uri="{FF2B5EF4-FFF2-40B4-BE49-F238E27FC236}">
                <a16:creationId xmlns:a16="http://schemas.microsoft.com/office/drawing/2014/main" id="{C40D1C41-CA7B-4D7B-93E7-441D55316530}"/>
              </a:ext>
            </a:extLst>
          </p:cNvPr>
          <p:cNvSpPr txBox="1">
            <a:spLocks noChangeArrowheads="1"/>
          </p:cNvSpPr>
          <p:nvPr/>
        </p:nvSpPr>
        <p:spPr bwMode="auto">
          <a:xfrm>
            <a:off x="3857289" y="5526802"/>
            <a:ext cx="90168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新細明體" panose="02020500000000000000" pitchFamily="18" charset="-12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9pPr>
          </a:lstStyle>
          <a:p>
            <a:pPr eaLnBrk="1" hangingPunct="1">
              <a:spcBef>
                <a:spcPct val="0"/>
              </a:spcBef>
              <a:buFontTx/>
              <a:buNone/>
            </a:pPr>
            <a:r>
              <a:rPr lang="zh-TW" altLang="en-US" sz="1800" dirty="0">
                <a:latin typeface="Times New Roman" panose="02020603050405020304" pitchFamily="18" charset="0"/>
                <a:ea typeface="微軟正黑體" panose="020B0604030504040204" pitchFamily="34" charset="-120"/>
                <a:cs typeface="Times New Roman" panose="02020603050405020304" pitchFamily="18" charset="0"/>
              </a:rPr>
              <a:t>未錄取</a:t>
            </a:r>
          </a:p>
        </p:txBody>
      </p:sp>
      <p:sp>
        <p:nvSpPr>
          <p:cNvPr id="45" name="Rectangle 5">
            <a:extLst>
              <a:ext uri="{FF2B5EF4-FFF2-40B4-BE49-F238E27FC236}">
                <a16:creationId xmlns:a16="http://schemas.microsoft.com/office/drawing/2014/main" id="{8BFC1BDD-3A35-499B-B4A6-E73B61BF5474}"/>
              </a:ext>
            </a:extLst>
          </p:cNvPr>
          <p:cNvSpPr>
            <a:spLocks noChangeArrowheads="1"/>
          </p:cNvSpPr>
          <p:nvPr/>
        </p:nvSpPr>
        <p:spPr bwMode="auto">
          <a:xfrm>
            <a:off x="649204" y="879027"/>
            <a:ext cx="5872141" cy="631902"/>
          </a:xfrm>
          <a:prstGeom prst="rect">
            <a:avLst/>
          </a:prstGeom>
          <a:solidFill>
            <a:srgbClr val="7030A0"/>
          </a:solidFill>
          <a:ln w="9525">
            <a:solidFill>
              <a:schemeClr val="tx1"/>
            </a:solidFill>
            <a:miter lim="800000"/>
            <a:headEnd/>
            <a:tailEnd/>
          </a:ln>
          <a:scene3d>
            <a:camera prst="orthographicFront"/>
            <a:lightRig rig="threePt" dir="t"/>
          </a:scene3d>
          <a:sp3d>
            <a:bevelT w="114300" prst="artDeco"/>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新細明體" panose="02020500000000000000" pitchFamily="18" charset="-12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9pPr>
          </a:lstStyle>
          <a:p>
            <a:pPr algn="ctr">
              <a:spcBef>
                <a:spcPct val="0"/>
              </a:spcBef>
              <a:buNone/>
            </a:pPr>
            <a:r>
              <a:rPr lang="zh-TW" altLang="en-US" sz="2000" b="1" dirty="0">
                <a:solidFill>
                  <a:srgbClr val="FFFF00"/>
                </a:solidFill>
                <a:latin typeface="Times New Roman" panose="02020603050405020304" pitchFamily="18" charset="0"/>
                <a:ea typeface="微軟正黑體" panose="020B0604030504040204" pitchFamily="34" charset="-120"/>
                <a:cs typeface="Times New Roman" panose="02020603050405020304" pitchFamily="18" charset="0"/>
              </a:rPr>
              <a:t>五專完免試入全學</a:t>
            </a:r>
          </a:p>
        </p:txBody>
      </p:sp>
      <p:pic>
        <p:nvPicPr>
          <p:cNvPr id="48" name="圖片 47">
            <a:extLst>
              <a:ext uri="{FF2B5EF4-FFF2-40B4-BE49-F238E27FC236}">
                <a16:creationId xmlns:a16="http://schemas.microsoft.com/office/drawing/2014/main" id="{9E316E68-6003-48D8-9537-8EDAD161B25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404552">
            <a:off x="6113553" y="636956"/>
            <a:ext cx="3359148" cy="2348054"/>
          </a:xfrm>
          <a:prstGeom prst="rect">
            <a:avLst/>
          </a:prstGeom>
        </p:spPr>
      </p:pic>
      <p:sp>
        <p:nvSpPr>
          <p:cNvPr id="49" name="Text Box 21">
            <a:extLst>
              <a:ext uri="{FF2B5EF4-FFF2-40B4-BE49-F238E27FC236}">
                <a16:creationId xmlns:a16="http://schemas.microsoft.com/office/drawing/2014/main" id="{ECB56D2F-70FD-43D7-A128-EC9C9704CE34}"/>
              </a:ext>
            </a:extLst>
          </p:cNvPr>
          <p:cNvSpPr txBox="1">
            <a:spLocks noChangeArrowheads="1"/>
          </p:cNvSpPr>
          <p:nvPr/>
        </p:nvSpPr>
        <p:spPr bwMode="auto">
          <a:xfrm>
            <a:off x="6840236" y="781383"/>
            <a:ext cx="90168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新細明體" panose="02020500000000000000" pitchFamily="18" charset="-12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9pPr>
          </a:lstStyle>
          <a:p>
            <a:pPr eaLnBrk="1" hangingPunct="1">
              <a:spcBef>
                <a:spcPct val="0"/>
              </a:spcBef>
              <a:buFontTx/>
              <a:buNone/>
            </a:pPr>
            <a:r>
              <a:rPr lang="zh-TW" altLang="en-US" sz="1800" dirty="0">
                <a:latin typeface="Times New Roman" panose="02020603050405020304" pitchFamily="18" charset="0"/>
                <a:ea typeface="微軟正黑體" panose="020B0604030504040204" pitchFamily="34" charset="-120"/>
                <a:cs typeface="Times New Roman" panose="02020603050405020304" pitchFamily="18" charset="0"/>
              </a:rPr>
              <a:t>錄取</a:t>
            </a:r>
          </a:p>
        </p:txBody>
      </p:sp>
      <p:pic>
        <p:nvPicPr>
          <p:cNvPr id="3" name="圖片 2">
            <a:extLst>
              <a:ext uri="{FF2B5EF4-FFF2-40B4-BE49-F238E27FC236}">
                <a16:creationId xmlns:a16="http://schemas.microsoft.com/office/drawing/2014/main" id="{51CEDC8C-1A55-494F-9299-E451526EB7C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91028" y="1594648"/>
            <a:ext cx="388492" cy="478082"/>
          </a:xfrm>
          <a:prstGeom prst="rect">
            <a:avLst/>
          </a:prstGeom>
        </p:spPr>
      </p:pic>
      <p:pic>
        <p:nvPicPr>
          <p:cNvPr id="46" name="圖片 45">
            <a:extLst>
              <a:ext uri="{FF2B5EF4-FFF2-40B4-BE49-F238E27FC236}">
                <a16:creationId xmlns:a16="http://schemas.microsoft.com/office/drawing/2014/main" id="{C9F37661-D8EA-4C5B-AC39-F0D3BCEA577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91028" y="2858381"/>
            <a:ext cx="388492" cy="478082"/>
          </a:xfrm>
          <a:prstGeom prst="rect">
            <a:avLst/>
          </a:prstGeom>
        </p:spPr>
      </p:pic>
      <p:pic>
        <p:nvPicPr>
          <p:cNvPr id="50" name="圖片 49">
            <a:extLst>
              <a:ext uri="{FF2B5EF4-FFF2-40B4-BE49-F238E27FC236}">
                <a16:creationId xmlns:a16="http://schemas.microsoft.com/office/drawing/2014/main" id="{E1503250-11DB-474D-BB68-F232EA8FCE0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91028" y="4164629"/>
            <a:ext cx="388492" cy="478082"/>
          </a:xfrm>
          <a:prstGeom prst="rect">
            <a:avLst/>
          </a:prstGeom>
        </p:spPr>
      </p:pic>
      <p:pic>
        <p:nvPicPr>
          <p:cNvPr id="51" name="圖片 50">
            <a:extLst>
              <a:ext uri="{FF2B5EF4-FFF2-40B4-BE49-F238E27FC236}">
                <a16:creationId xmlns:a16="http://schemas.microsoft.com/office/drawing/2014/main" id="{4901F2EA-EB73-4440-B449-BD0E8596B70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91028" y="5437347"/>
            <a:ext cx="388492" cy="478082"/>
          </a:xfrm>
          <a:prstGeom prst="rect">
            <a:avLst/>
          </a:prstGeom>
        </p:spPr>
      </p:pic>
    </p:spTree>
    <p:extLst>
      <p:ext uri="{BB962C8B-B14F-4D97-AF65-F5344CB8AC3E}">
        <p14:creationId xmlns:p14="http://schemas.microsoft.com/office/powerpoint/2010/main" val="1143780319"/>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標題 1"/>
          <p:cNvSpPr>
            <a:spLocks noGrp="1"/>
          </p:cNvSpPr>
          <p:nvPr>
            <p:ph type="title"/>
          </p:nvPr>
        </p:nvSpPr>
        <p:spPr/>
        <p:txBody>
          <a:bodyPr/>
          <a:lstStyle/>
          <a:p>
            <a:r>
              <a:rPr lang="zh-TW" altLang="en-US" b="1">
                <a:solidFill>
                  <a:srgbClr val="0000FF"/>
                </a:solidFill>
                <a:latin typeface="標楷體" pitchFamily="65" charset="-120"/>
                <a:ea typeface="標楷體" pitchFamily="65" charset="-120"/>
                <a:cs typeface="Times New Roman" pitchFamily="18" charset="0"/>
              </a:rPr>
              <a:t>五專入學時程</a:t>
            </a:r>
            <a:endParaRPr lang="zh-TW" altLang="en-US">
              <a:ea typeface="標楷體" pitchFamily="65" charset="-120"/>
              <a:cs typeface="Times New Roman" pitchFamily="18" charset="0"/>
            </a:endParaRPr>
          </a:p>
        </p:txBody>
      </p:sp>
      <p:sp>
        <p:nvSpPr>
          <p:cNvPr id="4" name="Rectangle 966"/>
          <p:cNvSpPr>
            <a:spLocks noChangeArrowheads="1"/>
          </p:cNvSpPr>
          <p:nvPr/>
        </p:nvSpPr>
        <p:spPr bwMode="auto">
          <a:xfrm>
            <a:off x="1919289" y="1417638"/>
            <a:ext cx="8929239" cy="5179714"/>
          </a:xfrm>
          <a:prstGeom prst="rect">
            <a:avLst/>
          </a:prstGeom>
          <a:noFill/>
          <a:ln w="9525">
            <a:noFill/>
            <a:miter lim="800000"/>
            <a:headEnd/>
            <a:tailEnd/>
          </a:ln>
        </p:spPr>
        <p:txBody>
          <a:bodyPr anchor="b"/>
          <a:lstStyle/>
          <a:p>
            <a:pPr eaLnBrk="1" hangingPunct="1">
              <a:spcBef>
                <a:spcPct val="20000"/>
              </a:spcBef>
              <a:buSzPct val="100000"/>
              <a:defRPr/>
            </a:pPr>
            <a:r>
              <a:rPr lang="en-US" altLang="zh-TW" b="1" dirty="0">
                <a:latin typeface="標楷體" pitchFamily="65" charset="-120"/>
                <a:ea typeface="標楷體" pitchFamily="65" charset="-120"/>
              </a:rPr>
              <a:t>4/28-5/4</a:t>
            </a:r>
            <a:r>
              <a:rPr lang="zh-TW" altLang="en-US" b="1" dirty="0">
                <a:latin typeface="標楷體" pitchFamily="65" charset="-120"/>
                <a:ea typeface="標楷體" pitchFamily="65" charset="-120"/>
              </a:rPr>
              <a:t> 五專完全免試報名。</a:t>
            </a:r>
            <a:endParaRPr lang="en-US" altLang="zh-TW" b="1" dirty="0">
              <a:latin typeface="標楷體" pitchFamily="65" charset="-120"/>
              <a:ea typeface="標楷體" pitchFamily="65" charset="-120"/>
            </a:endParaRPr>
          </a:p>
          <a:p>
            <a:pPr eaLnBrk="1" hangingPunct="1">
              <a:spcBef>
                <a:spcPct val="20000"/>
              </a:spcBef>
              <a:buSzPct val="100000"/>
              <a:defRPr/>
            </a:pPr>
            <a:r>
              <a:rPr lang="en-US" altLang="zh-TW" b="1" dirty="0">
                <a:latin typeface="標楷體" pitchFamily="65" charset="-120"/>
                <a:ea typeface="標楷體" pitchFamily="65" charset="-120"/>
              </a:rPr>
              <a:t>5/14</a:t>
            </a:r>
            <a:r>
              <a:rPr lang="zh-TW" altLang="en-US" b="1" dirty="0">
                <a:latin typeface="標楷體" pitchFamily="65" charset="-120"/>
                <a:ea typeface="標楷體" pitchFamily="65" charset="-120"/>
              </a:rPr>
              <a:t> 五專完全免試錄取公告。</a:t>
            </a:r>
            <a:endParaRPr lang="en-US" altLang="zh-TW" b="1" dirty="0">
              <a:latin typeface="標楷體" pitchFamily="65" charset="-120"/>
              <a:ea typeface="標楷體" pitchFamily="65" charset="-120"/>
            </a:endParaRPr>
          </a:p>
          <a:p>
            <a:pPr eaLnBrk="1" hangingPunct="1">
              <a:spcBef>
                <a:spcPct val="20000"/>
              </a:spcBef>
              <a:buSzPct val="100000"/>
              <a:defRPr/>
            </a:pPr>
            <a:r>
              <a:rPr lang="en-US" altLang="zh-TW" b="1" dirty="0">
                <a:latin typeface="標楷體" pitchFamily="65" charset="-120"/>
                <a:ea typeface="標楷體" pitchFamily="65" charset="-120"/>
              </a:rPr>
              <a:t>5/15-6/11</a:t>
            </a:r>
            <a:r>
              <a:rPr lang="zh-TW" altLang="en-US" b="1" dirty="0">
                <a:latin typeface="標楷體" pitchFamily="65" charset="-120"/>
                <a:ea typeface="標楷體" pitchFamily="65" charset="-120"/>
              </a:rPr>
              <a:t>五專完全免試報到。</a:t>
            </a:r>
            <a:endParaRPr lang="en-US" altLang="zh-TW" b="1" dirty="0">
              <a:latin typeface="標楷體" pitchFamily="65" charset="-120"/>
              <a:ea typeface="標楷體" pitchFamily="65" charset="-120"/>
            </a:endParaRPr>
          </a:p>
          <a:p>
            <a:pPr eaLnBrk="1" hangingPunct="1">
              <a:spcBef>
                <a:spcPct val="20000"/>
              </a:spcBef>
              <a:buSzPct val="100000"/>
              <a:defRPr/>
            </a:pPr>
            <a:r>
              <a:rPr lang="en-US" altLang="zh-TW" b="1" dirty="0">
                <a:solidFill>
                  <a:srgbClr val="00B050"/>
                </a:solidFill>
                <a:latin typeface="標楷體" pitchFamily="65" charset="-120"/>
                <a:ea typeface="標楷體" pitchFamily="65" charset="-120"/>
              </a:rPr>
              <a:t>5/18-22</a:t>
            </a:r>
            <a:r>
              <a:rPr lang="zh-TW" altLang="zh-TW" b="1" dirty="0">
                <a:solidFill>
                  <a:srgbClr val="00B050"/>
                </a:solidFill>
                <a:latin typeface="標楷體" pitchFamily="65" charset="-120"/>
                <a:ea typeface="標楷體" pitchFamily="65" charset="-120"/>
              </a:rPr>
              <a:t>五專優先免試報名</a:t>
            </a:r>
            <a:r>
              <a:rPr lang="zh-TW" altLang="en-US" b="1" dirty="0">
                <a:solidFill>
                  <a:srgbClr val="00B050"/>
                </a:solidFill>
                <a:latin typeface="標楷體" pitchFamily="65" charset="-120"/>
                <a:ea typeface="標楷體" pitchFamily="65" charset="-120"/>
              </a:rPr>
              <a:t>。</a:t>
            </a:r>
            <a:endParaRPr lang="zh-TW" altLang="zh-TW" b="1" dirty="0">
              <a:solidFill>
                <a:srgbClr val="00B050"/>
              </a:solidFill>
              <a:latin typeface="標楷體" pitchFamily="65" charset="-120"/>
              <a:ea typeface="標楷體" pitchFamily="65" charset="-120"/>
            </a:endParaRPr>
          </a:p>
          <a:p>
            <a:pPr eaLnBrk="1" hangingPunct="1">
              <a:spcBef>
                <a:spcPct val="20000"/>
              </a:spcBef>
              <a:buSzPct val="100000"/>
              <a:defRPr/>
            </a:pPr>
            <a:r>
              <a:rPr lang="en-US" altLang="zh-TW" b="1" dirty="0">
                <a:solidFill>
                  <a:srgbClr val="00B050"/>
                </a:solidFill>
                <a:latin typeface="標楷體" pitchFamily="65" charset="-120"/>
                <a:ea typeface="標楷體" pitchFamily="65" charset="-120"/>
              </a:rPr>
              <a:t>6/11</a:t>
            </a:r>
            <a:r>
              <a:rPr lang="zh-TW" altLang="zh-TW" b="1" dirty="0">
                <a:solidFill>
                  <a:srgbClr val="00B050"/>
                </a:solidFill>
                <a:latin typeface="標楷體" pitchFamily="65" charset="-120"/>
                <a:ea typeface="標楷體" pitchFamily="65" charset="-120"/>
              </a:rPr>
              <a:t>五專優先免試放榜</a:t>
            </a:r>
            <a:r>
              <a:rPr lang="zh-TW" altLang="en-US" b="1" dirty="0">
                <a:solidFill>
                  <a:srgbClr val="00B050"/>
                </a:solidFill>
                <a:latin typeface="標楷體" pitchFamily="65" charset="-120"/>
                <a:ea typeface="標楷體" pitchFamily="65" charset="-120"/>
              </a:rPr>
              <a:t>。</a:t>
            </a:r>
            <a:endParaRPr lang="en-US" altLang="zh-TW" b="1" dirty="0">
              <a:solidFill>
                <a:srgbClr val="00B050"/>
              </a:solidFill>
              <a:latin typeface="標楷體" pitchFamily="65" charset="-120"/>
              <a:ea typeface="標楷體" pitchFamily="65" charset="-120"/>
            </a:endParaRPr>
          </a:p>
          <a:p>
            <a:pPr eaLnBrk="1" hangingPunct="1">
              <a:spcBef>
                <a:spcPct val="20000"/>
              </a:spcBef>
              <a:buSzPct val="100000"/>
              <a:defRPr/>
            </a:pPr>
            <a:r>
              <a:rPr lang="en-US" altLang="zh-TW" b="1" dirty="0">
                <a:solidFill>
                  <a:srgbClr val="00B050"/>
                </a:solidFill>
                <a:latin typeface="標楷體" pitchFamily="65" charset="-120"/>
                <a:ea typeface="標楷體" pitchFamily="65" charset="-120"/>
              </a:rPr>
              <a:t>6/15</a:t>
            </a:r>
            <a:r>
              <a:rPr lang="zh-TW" altLang="zh-TW" b="1" dirty="0">
                <a:solidFill>
                  <a:srgbClr val="00B050"/>
                </a:solidFill>
                <a:latin typeface="標楷體" pitchFamily="65" charset="-120"/>
                <a:ea typeface="標楷體" pitchFamily="65" charset="-120"/>
              </a:rPr>
              <a:t>五專優先免試報到</a:t>
            </a:r>
            <a:r>
              <a:rPr lang="zh-TW" altLang="en-US" b="1" dirty="0">
                <a:solidFill>
                  <a:srgbClr val="00B050"/>
                </a:solidFill>
                <a:latin typeface="標楷體" pitchFamily="65" charset="-120"/>
                <a:ea typeface="標楷體" pitchFamily="65" charset="-120"/>
              </a:rPr>
              <a:t>。</a:t>
            </a:r>
            <a:endParaRPr lang="en-US" altLang="zh-TW" b="1" dirty="0">
              <a:solidFill>
                <a:srgbClr val="00B050"/>
              </a:solidFill>
              <a:latin typeface="標楷體" pitchFamily="65" charset="-120"/>
              <a:ea typeface="標楷體" pitchFamily="65" charset="-120"/>
            </a:endParaRPr>
          </a:p>
          <a:p>
            <a:pPr eaLnBrk="1" hangingPunct="1">
              <a:spcBef>
                <a:spcPct val="20000"/>
              </a:spcBef>
              <a:buSzPct val="100000"/>
              <a:defRPr/>
            </a:pPr>
            <a:r>
              <a:rPr lang="en-US" altLang="zh-TW" b="1" dirty="0">
                <a:solidFill>
                  <a:srgbClr val="FF0000"/>
                </a:solidFill>
                <a:latin typeface="標楷體" pitchFamily="65" charset="-120"/>
                <a:ea typeface="標楷體" pitchFamily="65" charset="-120"/>
              </a:rPr>
              <a:t>6/18-6/25</a:t>
            </a:r>
            <a:r>
              <a:rPr lang="zh-TW" altLang="zh-TW" b="1" dirty="0">
                <a:solidFill>
                  <a:srgbClr val="FF0000"/>
                </a:solidFill>
                <a:latin typeface="標楷體" pitchFamily="65" charset="-120"/>
                <a:ea typeface="標楷體" pitchFamily="65" charset="-120"/>
              </a:rPr>
              <a:t>五專聯合免試報名</a:t>
            </a:r>
            <a:r>
              <a:rPr lang="zh-TW" altLang="en-US" b="1" dirty="0">
                <a:solidFill>
                  <a:srgbClr val="FF0000"/>
                </a:solidFill>
                <a:latin typeface="標楷體" pitchFamily="65" charset="-120"/>
                <a:ea typeface="標楷體" pitchFamily="65" charset="-120"/>
              </a:rPr>
              <a:t>。</a:t>
            </a:r>
            <a:endParaRPr lang="en-US" altLang="zh-TW" b="1" dirty="0">
              <a:solidFill>
                <a:srgbClr val="FF0000"/>
              </a:solidFill>
              <a:latin typeface="標楷體" pitchFamily="65" charset="-120"/>
              <a:ea typeface="標楷體" pitchFamily="65" charset="-120"/>
            </a:endParaRPr>
          </a:p>
          <a:p>
            <a:pPr eaLnBrk="1" hangingPunct="1">
              <a:spcBef>
                <a:spcPct val="20000"/>
              </a:spcBef>
              <a:buSzPct val="100000"/>
              <a:defRPr/>
            </a:pPr>
            <a:r>
              <a:rPr lang="en-US" altLang="zh-TW" b="1" dirty="0">
                <a:solidFill>
                  <a:srgbClr val="FF0000"/>
                </a:solidFill>
                <a:latin typeface="標楷體" pitchFamily="65" charset="-120"/>
                <a:ea typeface="標楷體" pitchFamily="65" charset="-120"/>
              </a:rPr>
              <a:t>7</a:t>
            </a:r>
            <a:r>
              <a:rPr lang="zh-TW" altLang="en-US" b="1" dirty="0">
                <a:solidFill>
                  <a:srgbClr val="FF0000"/>
                </a:solidFill>
                <a:latin typeface="標楷體" pitchFamily="65" charset="-120"/>
                <a:ea typeface="標楷體" pitchFamily="65" charset="-120"/>
              </a:rPr>
              <a:t>月初寄發</a:t>
            </a:r>
            <a:r>
              <a:rPr lang="zh-TW" altLang="zh-TW" b="1" dirty="0">
                <a:solidFill>
                  <a:srgbClr val="FF0000"/>
                </a:solidFill>
                <a:latin typeface="標楷體" pitchFamily="65" charset="-120"/>
                <a:ea typeface="標楷體" pitchFamily="65" charset="-120"/>
              </a:rPr>
              <a:t>五專聯合免試現場登記</a:t>
            </a:r>
            <a:r>
              <a:rPr lang="zh-TW" altLang="en-US" b="1" dirty="0">
                <a:solidFill>
                  <a:srgbClr val="FF0000"/>
                </a:solidFill>
                <a:latin typeface="標楷體" pitchFamily="65" charset="-120"/>
                <a:ea typeface="標楷體" pitchFamily="65" charset="-120"/>
              </a:rPr>
              <a:t>順位通知。</a:t>
            </a:r>
            <a:endParaRPr lang="zh-TW" altLang="zh-TW" b="1" dirty="0">
              <a:solidFill>
                <a:srgbClr val="FF0000"/>
              </a:solidFill>
              <a:latin typeface="標楷體" pitchFamily="65" charset="-120"/>
              <a:ea typeface="標楷體" pitchFamily="65" charset="-120"/>
            </a:endParaRPr>
          </a:p>
          <a:p>
            <a:pPr marL="514350" indent="-514350" eaLnBrk="1" hangingPunct="1">
              <a:spcBef>
                <a:spcPct val="20000"/>
              </a:spcBef>
              <a:buSzPct val="100000"/>
              <a:defRPr/>
            </a:pPr>
            <a:r>
              <a:rPr lang="en-US" altLang="zh-TW" b="1" dirty="0">
                <a:solidFill>
                  <a:srgbClr val="FF0000"/>
                </a:solidFill>
                <a:latin typeface="標楷體" pitchFamily="65" charset="-120"/>
                <a:ea typeface="標楷體" pitchFamily="65" charset="-120"/>
              </a:rPr>
              <a:t>7/8</a:t>
            </a:r>
            <a:r>
              <a:rPr lang="zh-TW" altLang="zh-TW" b="1" dirty="0">
                <a:solidFill>
                  <a:srgbClr val="FF0000"/>
                </a:solidFill>
                <a:latin typeface="標楷體" pitchFamily="65" charset="-120"/>
                <a:ea typeface="標楷體" pitchFamily="65" charset="-120"/>
              </a:rPr>
              <a:t>五專聯合免試現場登記報到</a:t>
            </a:r>
            <a:r>
              <a:rPr lang="zh-TW" altLang="en-US" b="1" dirty="0">
                <a:solidFill>
                  <a:srgbClr val="FF0000"/>
                </a:solidFill>
                <a:latin typeface="標楷體" pitchFamily="65" charset="-120"/>
                <a:ea typeface="標楷體" pitchFamily="65" charset="-120"/>
              </a:rPr>
              <a:t>。</a:t>
            </a:r>
            <a:endParaRPr lang="zh-TW" altLang="zh-TW" b="1" dirty="0">
              <a:solidFill>
                <a:srgbClr val="FF0000"/>
              </a:solidFill>
              <a:latin typeface="標楷體" pitchFamily="65" charset="-120"/>
              <a:ea typeface="標楷體" pitchFamily="65" charset="-120"/>
            </a:endParaRPr>
          </a:p>
        </p:txBody>
      </p:sp>
    </p:spTree>
    <p:extLst>
      <p:ext uri="{BB962C8B-B14F-4D97-AF65-F5344CB8AC3E}">
        <p14:creationId xmlns:p14="http://schemas.microsoft.com/office/powerpoint/2010/main" val="235161710"/>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標題 1"/>
          <p:cNvSpPr>
            <a:spLocks noGrp="1"/>
          </p:cNvSpPr>
          <p:nvPr>
            <p:ph type="title"/>
          </p:nvPr>
        </p:nvSpPr>
        <p:spPr>
          <a:xfrm>
            <a:off x="839416" y="548680"/>
            <a:ext cx="10368383" cy="1143000"/>
          </a:xfrm>
        </p:spPr>
        <p:txBody>
          <a:bodyPr/>
          <a:lstStyle/>
          <a:p>
            <a:r>
              <a:rPr lang="zh-TW" altLang="en-US" sz="4000" b="1" dirty="0">
                <a:solidFill>
                  <a:srgbClr val="0000FF"/>
                </a:solidFill>
                <a:latin typeface="標楷體" pitchFamily="65" charset="-120"/>
                <a:ea typeface="標楷體" pitchFamily="65" charset="-120"/>
                <a:cs typeface="Times New Roman" pitchFamily="18" charset="0"/>
              </a:rPr>
              <a:t>五專完全免試、優先免試與聯合免試入學方式</a:t>
            </a:r>
            <a:endParaRPr lang="zh-TW" altLang="en-US" sz="4000" dirty="0">
              <a:solidFill>
                <a:srgbClr val="0000FF"/>
              </a:solidFill>
              <a:ea typeface="標楷體" pitchFamily="65" charset="-120"/>
              <a:cs typeface="Times New Roman" pitchFamily="18" charset="0"/>
            </a:endParaRPr>
          </a:p>
        </p:txBody>
      </p:sp>
      <p:sp>
        <p:nvSpPr>
          <p:cNvPr id="168963" name="內容版面配置區 2"/>
          <p:cNvSpPr>
            <a:spLocks noGrp="1"/>
          </p:cNvSpPr>
          <p:nvPr>
            <p:ph idx="1"/>
          </p:nvPr>
        </p:nvSpPr>
        <p:spPr>
          <a:xfrm>
            <a:off x="609600" y="2276872"/>
            <a:ext cx="10972800" cy="2692895"/>
          </a:xfrm>
        </p:spPr>
        <p:txBody>
          <a:bodyPr/>
          <a:lstStyle/>
          <a:p>
            <a:r>
              <a:rPr lang="zh-TW" altLang="en-US" b="1" dirty="0">
                <a:latin typeface="標楷體" pitchFamily="65" charset="-120"/>
                <a:ea typeface="標楷體" pitchFamily="65" charset="-120"/>
                <a:cs typeface="Times New Roman" pitchFamily="18" charset="0"/>
              </a:rPr>
              <a:t>五專完全免試：不採計教育會考成績，限一校一科組。</a:t>
            </a:r>
            <a:endParaRPr lang="en-US" altLang="zh-TW" b="1" dirty="0">
              <a:latin typeface="標楷體" pitchFamily="65" charset="-120"/>
              <a:ea typeface="標楷體" pitchFamily="65" charset="-120"/>
              <a:cs typeface="Times New Roman" pitchFamily="18" charset="0"/>
            </a:endParaRPr>
          </a:p>
          <a:p>
            <a:r>
              <a:rPr lang="zh-TW" altLang="en-US" b="1" dirty="0">
                <a:solidFill>
                  <a:srgbClr val="00B050"/>
                </a:solidFill>
                <a:latin typeface="標楷體" pitchFamily="65" charset="-120"/>
                <a:ea typeface="標楷體" pitchFamily="65" charset="-120"/>
                <a:cs typeface="Times New Roman" pitchFamily="18" charset="0"/>
              </a:rPr>
              <a:t>五專優先免試：使用五專優免比序積分，採全國一區電腦選填志願分發，不限地區、學校、科系，至多</a:t>
            </a:r>
            <a:r>
              <a:rPr lang="en-US" altLang="zh-TW" b="1" dirty="0">
                <a:solidFill>
                  <a:srgbClr val="00B050"/>
                </a:solidFill>
                <a:latin typeface="標楷體" pitchFamily="65" charset="-120"/>
                <a:ea typeface="標楷體" pitchFamily="65" charset="-120"/>
                <a:cs typeface="Times New Roman" pitchFamily="18" charset="0"/>
              </a:rPr>
              <a:t>30</a:t>
            </a:r>
            <a:r>
              <a:rPr lang="zh-TW" altLang="en-US" b="1" dirty="0">
                <a:solidFill>
                  <a:srgbClr val="00B050"/>
                </a:solidFill>
                <a:latin typeface="標楷體" pitchFamily="65" charset="-120"/>
                <a:ea typeface="標楷體" pitchFamily="65" charset="-120"/>
                <a:cs typeface="Times New Roman" pitchFamily="18" charset="0"/>
              </a:rPr>
              <a:t>個志願。</a:t>
            </a:r>
            <a:endParaRPr lang="en-US" altLang="zh-TW" b="1" dirty="0">
              <a:solidFill>
                <a:srgbClr val="00B050"/>
              </a:solidFill>
              <a:latin typeface="標楷體" pitchFamily="65" charset="-120"/>
              <a:ea typeface="標楷體" pitchFamily="65" charset="-120"/>
              <a:cs typeface="Times New Roman" pitchFamily="18" charset="0"/>
            </a:endParaRPr>
          </a:p>
          <a:p>
            <a:r>
              <a:rPr lang="zh-TW" altLang="en-US" b="1" dirty="0">
                <a:solidFill>
                  <a:srgbClr val="FF0000"/>
                </a:solidFill>
                <a:latin typeface="標楷體" pitchFamily="65" charset="-120"/>
                <a:ea typeface="標楷體" pitchFamily="65" charset="-120"/>
                <a:cs typeface="Times New Roman" pitchFamily="18" charset="0"/>
              </a:rPr>
              <a:t>五專聯合免試：使用五專聯免比序積分，親自或委託到所報名的學校，以分發順位現場登記科系（貼榜）。</a:t>
            </a:r>
            <a:endParaRPr lang="en-US" altLang="zh-TW" b="1" dirty="0">
              <a:solidFill>
                <a:srgbClr val="FF0000"/>
              </a:solidFill>
              <a:latin typeface="標楷體" pitchFamily="65" charset="-120"/>
              <a:ea typeface="標楷體" pitchFamily="65" charset="-120"/>
              <a:cs typeface="Times New Roman" pitchFamily="18" charset="0"/>
            </a:endParaRPr>
          </a:p>
          <a:p>
            <a:endParaRPr lang="zh-TW" altLang="en-US" dirty="0">
              <a:ea typeface="標楷體" pitchFamily="65" charset="-120"/>
              <a:cs typeface="Times New Roman" pitchFamily="18" charset="0"/>
            </a:endParaRPr>
          </a:p>
        </p:txBody>
      </p:sp>
    </p:spTree>
    <p:extLst>
      <p:ext uri="{BB962C8B-B14F-4D97-AF65-F5344CB8AC3E}">
        <p14:creationId xmlns:p14="http://schemas.microsoft.com/office/powerpoint/2010/main" val="1634715690"/>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群組 8"/>
          <p:cNvGrpSpPr/>
          <p:nvPr/>
        </p:nvGrpSpPr>
        <p:grpSpPr>
          <a:xfrm>
            <a:off x="-967" y="-39262"/>
            <a:ext cx="7652069" cy="698450"/>
            <a:chOff x="-966" y="-39262"/>
            <a:chExt cx="6867912" cy="698450"/>
          </a:xfrm>
        </p:grpSpPr>
        <p:grpSp>
          <p:nvGrpSpPr>
            <p:cNvPr id="8" name="群組 7"/>
            <p:cNvGrpSpPr/>
            <p:nvPr/>
          </p:nvGrpSpPr>
          <p:grpSpPr>
            <a:xfrm>
              <a:off x="0" y="4236"/>
              <a:ext cx="6866946" cy="605449"/>
              <a:chOff x="0" y="4236"/>
              <a:chExt cx="6015355" cy="605449"/>
            </a:xfrm>
          </p:grpSpPr>
          <p:sp>
            <p:nvSpPr>
              <p:cNvPr id="120" name="圓角化同側角落矩形 119"/>
              <p:cNvSpPr/>
              <p:nvPr/>
            </p:nvSpPr>
            <p:spPr>
              <a:xfrm rot="16200000" flipH="1">
                <a:off x="2704953" y="-2700717"/>
                <a:ext cx="605449" cy="6015355"/>
              </a:xfrm>
              <a:prstGeom prst="round2SameRect">
                <a:avLst>
                  <a:gd name="adj1" fmla="val 0"/>
                  <a:gd name="adj2" fmla="val 50000"/>
                </a:avLst>
              </a:prstGeom>
              <a:gradFill flip="none" rotWithShape="1">
                <a:gsLst>
                  <a:gs pos="0">
                    <a:schemeClr val="accent6">
                      <a:lumMod val="40000"/>
                      <a:lumOff val="60000"/>
                    </a:schemeClr>
                  </a:gs>
                  <a:gs pos="55000">
                    <a:srgbClr val="92D050"/>
                  </a:gs>
                  <a:gs pos="100000">
                    <a:schemeClr val="accent6">
                      <a:lumMod val="40000"/>
                      <a:lumOff val="60000"/>
                    </a:schemeClr>
                  </a:gs>
                </a:gsLst>
                <a:lin ang="2700000" scaled="1"/>
                <a:tileRect/>
              </a:gra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sp>
            <p:nvSpPr>
              <p:cNvPr id="33" name="圓角化同側角落矩形 32"/>
              <p:cNvSpPr/>
              <p:nvPr/>
            </p:nvSpPr>
            <p:spPr>
              <a:xfrm rot="16200000" flipH="1">
                <a:off x="2747361" y="-2637214"/>
                <a:ext cx="508000" cy="5879628"/>
              </a:xfrm>
              <a:prstGeom prst="round2SameRect">
                <a:avLst>
                  <a:gd name="adj1" fmla="val 0"/>
                  <a:gd name="adj2" fmla="val 50000"/>
                </a:avLst>
              </a:prstGeom>
              <a:noFill/>
              <a:ln w="12700">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grpSp>
        <p:sp>
          <p:nvSpPr>
            <p:cNvPr id="34" name="Google Shape;446;p38"/>
            <p:cNvSpPr txBox="1">
              <a:spLocks/>
            </p:cNvSpPr>
            <p:nvPr/>
          </p:nvSpPr>
          <p:spPr>
            <a:xfrm>
              <a:off x="-966" y="-39262"/>
              <a:ext cx="6768317" cy="698450"/>
            </a:xfrm>
            <a:prstGeom prst="rect">
              <a:avLst/>
            </a:prstGeom>
          </p:spPr>
          <p:txBody>
            <a:bodyPr spcFirstLastPara="1" wrap="square" lIns="91425" tIns="91425" rIns="91425" bIns="91425" anchor="b"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pPr>
              <a:r>
                <a:rPr lang="zh-TW" altLang="en-US" sz="3200" b="1" kern="0" dirty="0">
                  <a:solidFill>
                    <a:prstClr val="black"/>
                  </a:solidFill>
                  <a:latin typeface="微軟正黑體" panose="020B0604030504040204" pitchFamily="34" charset="-120"/>
                  <a:ea typeface="微軟正黑體" panose="020B0604030504040204" pitchFamily="34" charset="-120"/>
                  <a:cs typeface="Arial" pitchFamily="34" charset="0"/>
                </a:rPr>
                <a:t> 五專完全免試入學單獨招生</a:t>
              </a:r>
              <a:r>
                <a:rPr lang="en-US" altLang="zh-TW" sz="3200" b="1" kern="0" dirty="0">
                  <a:solidFill>
                    <a:prstClr val="black"/>
                  </a:solidFill>
                  <a:latin typeface="微軟正黑體" panose="020B0604030504040204" pitchFamily="34" charset="-120"/>
                  <a:ea typeface="微軟正黑體" panose="020B0604030504040204" pitchFamily="34" charset="-120"/>
                  <a:cs typeface="Arial" pitchFamily="34" charset="0"/>
                </a:rPr>
                <a:t>_</a:t>
              </a:r>
              <a:r>
                <a:rPr lang="zh-TW" altLang="en-US" sz="2400" b="1" kern="0" dirty="0">
                  <a:solidFill>
                    <a:prstClr val="black"/>
                  </a:solidFill>
                  <a:latin typeface="微軟正黑體" panose="020B0604030504040204" pitchFamily="34" charset="-120"/>
                  <a:ea typeface="微軟正黑體" panose="020B0604030504040204" pitchFamily="34" charset="-120"/>
                  <a:cs typeface="Arial" pitchFamily="34" charset="0"/>
                </a:rPr>
                <a:t>招生重點</a:t>
              </a:r>
              <a:endParaRPr lang="en-US" dirty="0"/>
            </a:p>
          </p:txBody>
        </p:sp>
      </p:grpSp>
      <p:sp>
        <p:nvSpPr>
          <p:cNvPr id="7" name="內容版面配置區 2">
            <a:extLst>
              <a:ext uri="{FF2B5EF4-FFF2-40B4-BE49-F238E27FC236}">
                <a16:creationId xmlns:a16="http://schemas.microsoft.com/office/drawing/2014/main" id="{E9A12531-32D0-4747-9A50-3132C6D4F148}"/>
              </a:ext>
            </a:extLst>
          </p:cNvPr>
          <p:cNvSpPr txBox="1">
            <a:spLocks/>
          </p:cNvSpPr>
          <p:nvPr/>
        </p:nvSpPr>
        <p:spPr>
          <a:xfrm>
            <a:off x="731520" y="702685"/>
            <a:ext cx="11197128" cy="5844419"/>
          </a:xfrm>
          <a:prstGeom prst="rect">
            <a:avLst/>
          </a:prstGeom>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微軟正黑體" panose="020B0604030504040204" pitchFamily="34" charset="-120"/>
                <a:ea typeface="微軟正黑體" panose="020B0604030504040204" pitchFamily="34" charset="-12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微軟正黑體" panose="020B0604030504040204" pitchFamily="34" charset="-120"/>
                <a:ea typeface="微軟正黑體" panose="020B0604030504040204" pitchFamily="34" charset="-12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微軟正黑體" panose="020B0604030504040204" pitchFamily="34" charset="-120"/>
                <a:ea typeface="微軟正黑體" panose="020B0604030504040204" pitchFamily="34" charset="-12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微軟正黑體" panose="020B0604030504040204" pitchFamily="34" charset="-120"/>
                <a:ea typeface="微軟正黑體" panose="020B0604030504040204" pitchFamily="34" charset="-12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微軟正黑體" panose="020B0604030504040204" pitchFamily="34" charset="-120"/>
                <a:ea typeface="微軟正黑體" panose="020B0604030504040204" pitchFamily="34" charset="-12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45000"/>
              </a:lnSpc>
              <a:spcBef>
                <a:spcPts val="1200"/>
              </a:spcBef>
            </a:pP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全國</a:t>
            </a:r>
            <a:r>
              <a:rPr lang="zh-TW" altLang="en-US" sz="28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不分區</a:t>
            </a: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辦理</a:t>
            </a:r>
            <a:r>
              <a:rPr lang="zh-TW" altLang="en-US" sz="3800" b="1"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單獨</a:t>
            </a: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招生，共</a:t>
            </a:r>
            <a:r>
              <a:rPr lang="en-US" altLang="zh-TW" sz="2800" dirty="0">
                <a:latin typeface="Times New Roman" panose="02020603050405020304" pitchFamily="18" charset="0"/>
                <a:ea typeface="微軟正黑體" panose="020B0604030504040204" pitchFamily="34" charset="-120"/>
                <a:cs typeface="Times New Roman" panose="02020603050405020304" pitchFamily="18" charset="0"/>
              </a:rPr>
              <a:t>33</a:t>
            </a: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所五專學校參加。</a:t>
            </a:r>
            <a:endParaRPr lang="en-US" altLang="zh-TW" sz="2800" dirty="0">
              <a:latin typeface="Times New Roman" panose="02020603050405020304" pitchFamily="18" charset="0"/>
              <a:ea typeface="微軟正黑體" panose="020B0604030504040204" pitchFamily="34" charset="-120"/>
              <a:cs typeface="Times New Roman" panose="02020603050405020304" pitchFamily="18" charset="0"/>
            </a:endParaRPr>
          </a:p>
          <a:p>
            <a:pPr>
              <a:lnSpc>
                <a:spcPct val="145000"/>
              </a:lnSpc>
              <a:spcBef>
                <a:spcPts val="1200"/>
              </a:spcBef>
            </a:pPr>
            <a:r>
              <a:rPr lang="zh-TW" altLang="en-US" sz="3000" b="1" dirty="0">
                <a:latin typeface="Times New Roman" panose="02020603050405020304" pitchFamily="18" charset="0"/>
                <a:ea typeface="微軟正黑體" panose="020B0604030504040204" pitchFamily="34" charset="-120"/>
                <a:cs typeface="Times New Roman" panose="02020603050405020304" pitchFamily="18" charset="0"/>
              </a:rPr>
              <a:t> </a:t>
            </a:r>
            <a:r>
              <a:rPr lang="zh-TW" altLang="en-US" sz="3800" b="1"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完全不採計</a:t>
            </a: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國中教育會考成績。</a:t>
            </a:r>
            <a:endParaRPr lang="en-US" altLang="zh-TW" sz="2800" dirty="0">
              <a:latin typeface="Times New Roman" panose="02020603050405020304" pitchFamily="18" charset="0"/>
              <a:ea typeface="微軟正黑體" panose="020B0604030504040204" pitchFamily="34" charset="-120"/>
              <a:cs typeface="Times New Roman" panose="02020603050405020304" pitchFamily="18" charset="0"/>
            </a:endParaRPr>
          </a:p>
          <a:p>
            <a:pPr>
              <a:lnSpc>
                <a:spcPct val="145000"/>
              </a:lnSpc>
              <a:spcBef>
                <a:spcPts val="1200"/>
              </a:spcBef>
            </a:pPr>
            <a:r>
              <a:rPr lang="zh-TW" altLang="en-US" dirty="0"/>
              <a:t>僅限國中</a:t>
            </a:r>
            <a:r>
              <a:rPr lang="zh-TW" altLang="en-US" sz="3800" b="1" dirty="0">
                <a:solidFill>
                  <a:srgbClr val="FF0000"/>
                </a:solidFill>
              </a:rPr>
              <a:t>應屆</a:t>
            </a:r>
            <a:r>
              <a:rPr lang="zh-TW" altLang="en-US" dirty="0"/>
              <a:t>畢業生參加。</a:t>
            </a:r>
            <a:endParaRPr lang="en-US" altLang="zh-TW" dirty="0"/>
          </a:p>
          <a:p>
            <a:pPr>
              <a:lnSpc>
                <a:spcPct val="145000"/>
              </a:lnSpc>
              <a:spcBef>
                <a:spcPts val="1200"/>
              </a:spcBef>
            </a:pPr>
            <a:r>
              <a:rPr lang="zh-TW" altLang="en-US" dirty="0"/>
              <a:t>每位免試生僅得選擇</a:t>
            </a:r>
            <a:r>
              <a:rPr lang="en-US" altLang="zh-TW" sz="3800" b="1" dirty="0">
                <a:solidFill>
                  <a:srgbClr val="FF0000"/>
                </a:solidFill>
              </a:rPr>
              <a:t>1</a:t>
            </a:r>
            <a:r>
              <a:rPr lang="zh-TW" altLang="en-US" sz="3800" b="1" dirty="0">
                <a:solidFill>
                  <a:srgbClr val="FF0000"/>
                </a:solidFill>
              </a:rPr>
              <a:t>個</a:t>
            </a:r>
            <a:r>
              <a:rPr lang="zh-TW" altLang="en-US" dirty="0"/>
              <a:t>學校科組志願並由國中學校至</a:t>
            </a:r>
            <a:r>
              <a:rPr lang="zh-TW" altLang="en-US" b="1" i="1" u="sng" dirty="0"/>
              <a:t>五專完全免試入學招生網路平台 </a:t>
            </a:r>
            <a:r>
              <a:rPr lang="zh-TW" altLang="en-US" dirty="0"/>
              <a:t>進行</a:t>
            </a:r>
            <a:r>
              <a:rPr lang="zh-TW" altLang="en-US" sz="3800" b="1" dirty="0">
                <a:solidFill>
                  <a:srgbClr val="FF0000"/>
                </a:solidFill>
              </a:rPr>
              <a:t>集體報名</a:t>
            </a:r>
            <a:r>
              <a:rPr lang="zh-TW" altLang="en-US" dirty="0"/>
              <a:t>作業。</a:t>
            </a:r>
            <a:endParaRPr lang="en-US" altLang="zh-TW" dirty="0"/>
          </a:p>
          <a:p>
            <a:pPr marL="263525" lvl="0" indent="-263525" algn="just" fontAlgn="auto">
              <a:lnSpc>
                <a:spcPct val="100000"/>
              </a:lnSpc>
              <a:spcBef>
                <a:spcPts val="600"/>
              </a:spcBef>
              <a:spcAft>
                <a:spcPts val="0"/>
              </a:spcAft>
              <a:defRPr/>
            </a:pPr>
            <a:r>
              <a:rPr kumimoji="0" lang="en-US" altLang="zh-TW" dirty="0">
                <a:solidFill>
                  <a:prstClr val="black"/>
                </a:solidFill>
                <a:cs typeface="Times New Roman" panose="02020603050405020304" pitchFamily="18" charset="0"/>
              </a:rPr>
              <a:t>115</a:t>
            </a:r>
            <a:r>
              <a:rPr kumimoji="0" lang="zh-TW" altLang="en-US" dirty="0">
                <a:solidFill>
                  <a:prstClr val="black"/>
                </a:solidFill>
                <a:cs typeface="Times New Roman" panose="02020603050405020304" pitchFamily="18" charset="0"/>
              </a:rPr>
              <a:t>學年度招生名額以</a:t>
            </a:r>
            <a:r>
              <a:rPr kumimoji="0" lang="zh-TW" altLang="en-US" b="1" dirty="0">
                <a:solidFill>
                  <a:srgbClr val="FF0000"/>
                </a:solidFill>
                <a:cs typeface="Times New Roman" panose="02020603050405020304" pitchFamily="18" charset="0"/>
              </a:rPr>
              <a:t>各科核定招生名額</a:t>
            </a:r>
            <a:r>
              <a:rPr kumimoji="0" lang="en-US" altLang="zh-TW" b="1" dirty="0">
                <a:solidFill>
                  <a:srgbClr val="FF0000"/>
                </a:solidFill>
                <a:cs typeface="Times New Roman" panose="02020603050405020304" pitchFamily="18" charset="0"/>
              </a:rPr>
              <a:t>40%</a:t>
            </a:r>
            <a:r>
              <a:rPr kumimoji="0" lang="zh-TW" altLang="en-US" b="1" dirty="0">
                <a:solidFill>
                  <a:srgbClr val="FF0000"/>
                </a:solidFill>
                <a:cs typeface="Times New Roman" panose="02020603050405020304" pitchFamily="18" charset="0"/>
              </a:rPr>
              <a:t>為限，私立學校護理科</a:t>
            </a:r>
            <a:r>
              <a:rPr kumimoji="0" lang="en-US" altLang="zh-TW" b="1" dirty="0">
                <a:solidFill>
                  <a:srgbClr val="FF0000"/>
                </a:solidFill>
                <a:cs typeface="Times New Roman" panose="02020603050405020304" pitchFamily="18" charset="0"/>
              </a:rPr>
              <a:t>30%</a:t>
            </a:r>
            <a:r>
              <a:rPr kumimoji="0" lang="zh-TW" altLang="en-US" b="1" dirty="0">
                <a:solidFill>
                  <a:srgbClr val="FF0000"/>
                </a:solidFill>
                <a:cs typeface="Times New Roman" panose="02020603050405020304" pitchFamily="18" charset="0"/>
              </a:rPr>
              <a:t>為限</a:t>
            </a:r>
            <a:r>
              <a:rPr kumimoji="0" lang="zh-TW" altLang="en-US" dirty="0">
                <a:solidFill>
                  <a:prstClr val="black"/>
                </a:solidFill>
                <a:cs typeface="Times New Roman" panose="02020603050405020304" pitchFamily="18" charset="0"/>
              </a:rPr>
              <a:t>，</a:t>
            </a:r>
            <a:r>
              <a:rPr kumimoji="0" lang="zh-TW" altLang="zh-TW" dirty="0">
                <a:solidFill>
                  <a:prstClr val="black"/>
                </a:solidFill>
                <a:cs typeface="Times New Roman" panose="02020603050405020304" pitchFamily="18" charset="0"/>
              </a:rPr>
              <a:t>提供</a:t>
            </a:r>
            <a:r>
              <a:rPr kumimoji="0" lang="zh-TW" altLang="zh-TW" b="1" dirty="0">
                <a:solidFill>
                  <a:srgbClr val="FF0000"/>
                </a:solidFill>
                <a:cs typeface="Times New Roman" panose="02020603050405020304" pitchFamily="18" charset="0"/>
              </a:rPr>
              <a:t>超過</a:t>
            </a:r>
            <a:r>
              <a:rPr kumimoji="0" lang="en-US" altLang="zh-TW" b="1" dirty="0">
                <a:solidFill>
                  <a:srgbClr val="FF0000"/>
                </a:solidFill>
                <a:cs typeface="Times New Roman" panose="02020603050405020304" pitchFamily="18" charset="0"/>
              </a:rPr>
              <a:t>4,700</a:t>
            </a:r>
            <a:r>
              <a:rPr kumimoji="0" lang="zh-TW" altLang="zh-TW" b="1" dirty="0">
                <a:solidFill>
                  <a:srgbClr val="FF0000"/>
                </a:solidFill>
                <a:cs typeface="Times New Roman" panose="02020603050405020304" pitchFamily="18" charset="0"/>
              </a:rPr>
              <a:t>個</a:t>
            </a:r>
            <a:r>
              <a:rPr kumimoji="0" lang="zh-TW" altLang="zh-TW" dirty="0">
                <a:solidFill>
                  <a:prstClr val="black"/>
                </a:solidFill>
                <a:cs typeface="Times New Roman" panose="02020603050405020304" pitchFamily="18" charset="0"/>
              </a:rPr>
              <a:t>招生名額，讓</a:t>
            </a:r>
            <a:r>
              <a:rPr kumimoji="0" lang="zh-TW" altLang="en-US" dirty="0">
                <a:solidFill>
                  <a:prstClr val="black"/>
                </a:solidFill>
                <a:cs typeface="Times New Roman" panose="02020603050405020304" pitchFamily="18" charset="0"/>
              </a:rPr>
              <a:t>學生</a:t>
            </a:r>
            <a:r>
              <a:rPr kumimoji="0" lang="zh-TW" altLang="zh-TW" dirty="0">
                <a:solidFill>
                  <a:prstClr val="black"/>
                </a:solidFill>
                <a:cs typeface="Times New Roman" panose="02020603050405020304" pitchFamily="18" charset="0"/>
              </a:rPr>
              <a:t>有</a:t>
            </a:r>
            <a:r>
              <a:rPr kumimoji="0" lang="zh-TW" altLang="en-US" dirty="0">
                <a:solidFill>
                  <a:prstClr val="black"/>
                </a:solidFill>
                <a:cs typeface="Times New Roman" panose="02020603050405020304" pitchFamily="18" charset="0"/>
              </a:rPr>
              <a:t>更多</a:t>
            </a:r>
            <a:r>
              <a:rPr kumimoji="0" lang="zh-TW" altLang="zh-TW" dirty="0">
                <a:solidFill>
                  <a:prstClr val="black"/>
                </a:solidFill>
                <a:cs typeface="Times New Roman" panose="02020603050405020304" pitchFamily="18" charset="0"/>
              </a:rPr>
              <a:t>機會就讀五專理想科組，適性選擇邁入技職</a:t>
            </a:r>
            <a:r>
              <a:rPr kumimoji="0" lang="zh-TW" altLang="en-US" dirty="0">
                <a:solidFill>
                  <a:prstClr val="black"/>
                </a:solidFill>
                <a:cs typeface="Times New Roman" panose="02020603050405020304" pitchFamily="18" charset="0"/>
              </a:rPr>
              <a:t>專業</a:t>
            </a:r>
            <a:r>
              <a:rPr kumimoji="0" lang="zh-TW" altLang="en-US" dirty="0">
                <a:solidFill>
                  <a:prstClr val="black"/>
                </a:solidFill>
              </a:rPr>
              <a:t>。</a:t>
            </a:r>
            <a:endParaRPr kumimoji="0" lang="en-US" altLang="zh-TW" dirty="0">
              <a:solidFill>
                <a:prstClr val="black"/>
              </a:solidFill>
            </a:endParaRPr>
          </a:p>
          <a:p>
            <a:pPr>
              <a:lnSpc>
                <a:spcPct val="145000"/>
              </a:lnSpc>
              <a:spcBef>
                <a:spcPts val="1200"/>
              </a:spcBef>
            </a:pPr>
            <a:r>
              <a:rPr lang="zh-TW" altLang="en-US" dirty="0"/>
              <a:t>招生缺額回流至</a:t>
            </a:r>
            <a:r>
              <a:rPr lang="zh-TW" altLang="en-US" sz="3400" b="1" dirty="0">
                <a:solidFill>
                  <a:srgbClr val="FF0000"/>
                </a:solidFill>
              </a:rPr>
              <a:t>五專聯合免試入學</a:t>
            </a:r>
            <a:r>
              <a:rPr lang="zh-TW" altLang="en-US" dirty="0"/>
              <a:t>招生。</a:t>
            </a:r>
            <a:endParaRPr lang="en-US" altLang="zh-TW" dirty="0"/>
          </a:p>
        </p:txBody>
      </p:sp>
    </p:spTree>
    <p:extLst>
      <p:ext uri="{BB962C8B-B14F-4D97-AF65-F5344CB8AC3E}">
        <p14:creationId xmlns:p14="http://schemas.microsoft.com/office/powerpoint/2010/main" val="436920602"/>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群組 8"/>
          <p:cNvGrpSpPr/>
          <p:nvPr/>
        </p:nvGrpSpPr>
        <p:grpSpPr>
          <a:xfrm>
            <a:off x="-967" y="-39262"/>
            <a:ext cx="8531023" cy="698450"/>
            <a:chOff x="-966" y="-39262"/>
            <a:chExt cx="6867912" cy="698450"/>
          </a:xfrm>
          <a:gradFill>
            <a:gsLst>
              <a:gs pos="0">
                <a:srgbClr val="C4D422"/>
              </a:gs>
              <a:gs pos="56000">
                <a:srgbClr val="D6E456"/>
              </a:gs>
              <a:gs pos="100000">
                <a:srgbClr val="FFFFFF"/>
              </a:gs>
            </a:gsLst>
            <a:lin ang="2700000" scaled="1"/>
          </a:gradFill>
        </p:grpSpPr>
        <p:grpSp>
          <p:nvGrpSpPr>
            <p:cNvPr id="8" name="群組 7"/>
            <p:cNvGrpSpPr/>
            <p:nvPr/>
          </p:nvGrpSpPr>
          <p:grpSpPr>
            <a:xfrm>
              <a:off x="0" y="4236"/>
              <a:ext cx="6866946" cy="605449"/>
              <a:chOff x="0" y="4236"/>
              <a:chExt cx="6015355" cy="605449"/>
            </a:xfrm>
            <a:grpFill/>
          </p:grpSpPr>
          <p:sp>
            <p:nvSpPr>
              <p:cNvPr id="120" name="圓角化同側角落矩形 119"/>
              <p:cNvSpPr/>
              <p:nvPr/>
            </p:nvSpPr>
            <p:spPr>
              <a:xfrm rot="16200000" flipH="1">
                <a:off x="2704953" y="-2700717"/>
                <a:ext cx="605449" cy="6015355"/>
              </a:xfrm>
              <a:prstGeom prst="round2SameRect">
                <a:avLst>
                  <a:gd name="adj1" fmla="val 0"/>
                  <a:gd name="adj2" fmla="val 50000"/>
                </a:avLst>
              </a:prstGeom>
              <a:grp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sp>
            <p:nvSpPr>
              <p:cNvPr id="33" name="圓角化同側角落矩形 32"/>
              <p:cNvSpPr/>
              <p:nvPr/>
            </p:nvSpPr>
            <p:spPr>
              <a:xfrm rot="16200000" flipH="1">
                <a:off x="2747361" y="-2637214"/>
                <a:ext cx="508000" cy="5879628"/>
              </a:xfrm>
              <a:prstGeom prst="round2SameRect">
                <a:avLst>
                  <a:gd name="adj1" fmla="val 0"/>
                  <a:gd name="adj2" fmla="val 50000"/>
                </a:avLst>
              </a:prstGeom>
              <a:grpFill/>
              <a:ln w="12700">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grpSp>
        <p:sp>
          <p:nvSpPr>
            <p:cNvPr id="34" name="Google Shape;446;p38"/>
            <p:cNvSpPr txBox="1">
              <a:spLocks/>
            </p:cNvSpPr>
            <p:nvPr/>
          </p:nvSpPr>
          <p:spPr>
            <a:xfrm>
              <a:off x="-966" y="-39262"/>
              <a:ext cx="6768317" cy="698450"/>
            </a:xfrm>
            <a:prstGeom prst="rect">
              <a:avLst/>
            </a:prstGeom>
            <a:noFill/>
          </p:spPr>
          <p:txBody>
            <a:bodyPr spcFirstLastPara="1" wrap="square" lIns="91425" tIns="91425" rIns="91425" bIns="91425" anchor="b"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pPr>
              <a:r>
                <a:rPr lang="zh-TW" altLang="en-US" sz="3200" b="1" kern="0" dirty="0">
                  <a:solidFill>
                    <a:prstClr val="black"/>
                  </a:solidFill>
                  <a:latin typeface="微軟正黑體" panose="020B0604030504040204" pitchFamily="34" charset="-120"/>
                  <a:ea typeface="微軟正黑體" panose="020B0604030504040204" pitchFamily="34" charset="-120"/>
                  <a:cs typeface="Arial" pitchFamily="34" charset="0"/>
                </a:rPr>
                <a:t>五專主要各入學管道介紹</a:t>
              </a:r>
              <a:r>
                <a:rPr lang="en-US" altLang="zh-TW" sz="3200" b="1" kern="0" dirty="0">
                  <a:solidFill>
                    <a:prstClr val="black"/>
                  </a:solidFill>
                  <a:latin typeface="微軟正黑體" panose="020B0604030504040204" pitchFamily="34" charset="-120"/>
                  <a:ea typeface="微軟正黑體" panose="020B0604030504040204" pitchFamily="34" charset="-120"/>
                  <a:cs typeface="Arial" pitchFamily="34" charset="0"/>
                </a:rPr>
                <a:t>_</a:t>
              </a:r>
              <a:r>
                <a:rPr lang="zh-TW" altLang="en-US" sz="2400" b="1" kern="0" dirty="0">
                  <a:solidFill>
                    <a:prstClr val="black"/>
                  </a:solidFill>
                  <a:latin typeface="微軟正黑體" panose="020B0604030504040204" pitchFamily="34" charset="-120"/>
                  <a:ea typeface="微軟正黑體" panose="020B0604030504040204" pitchFamily="34" charset="-120"/>
                  <a:cs typeface="Arial" pitchFamily="34" charset="0"/>
                </a:rPr>
                <a:t>招生學校</a:t>
              </a:r>
              <a:r>
                <a:rPr lang="en-US" altLang="zh-TW" sz="2400" b="1" kern="0" dirty="0">
                  <a:solidFill>
                    <a:prstClr val="black"/>
                  </a:solidFill>
                  <a:latin typeface="微軟正黑體" panose="020B0604030504040204" pitchFamily="34" charset="-120"/>
                  <a:ea typeface="微軟正黑體" panose="020B0604030504040204" pitchFamily="34" charset="-120"/>
                  <a:cs typeface="Arial" pitchFamily="34" charset="0"/>
                </a:rPr>
                <a:t>-</a:t>
              </a:r>
              <a:r>
                <a:rPr lang="zh-TW" altLang="en-US" sz="2400" b="1" kern="0" dirty="0">
                  <a:solidFill>
                    <a:srgbClr val="FF0000"/>
                  </a:solidFill>
                  <a:latin typeface="微軟正黑體" panose="020B0604030504040204" pitchFamily="34" charset="-120"/>
                  <a:ea typeface="微軟正黑體" panose="020B0604030504040204" pitchFamily="34" charset="-120"/>
                  <a:cs typeface="Arial" pitchFamily="34" charset="0"/>
                </a:rPr>
                <a:t>完免</a:t>
              </a:r>
              <a:endParaRPr lang="en-US" dirty="0">
                <a:solidFill>
                  <a:srgbClr val="FF0000"/>
                </a:solidFill>
              </a:endParaRPr>
            </a:p>
          </p:txBody>
        </p:sp>
      </p:grpSp>
      <p:sp>
        <p:nvSpPr>
          <p:cNvPr id="12" name="文字方塊 11">
            <a:extLst>
              <a:ext uri="{FF2B5EF4-FFF2-40B4-BE49-F238E27FC236}">
                <a16:creationId xmlns:a16="http://schemas.microsoft.com/office/drawing/2014/main" id="{67893AD3-7CD6-3935-19C3-EC728132B4BB}"/>
              </a:ext>
            </a:extLst>
          </p:cNvPr>
          <p:cNvSpPr txBox="1"/>
          <p:nvPr/>
        </p:nvSpPr>
        <p:spPr>
          <a:xfrm>
            <a:off x="3503712" y="5805264"/>
            <a:ext cx="6532524" cy="830997"/>
          </a:xfrm>
          <a:prstGeom prst="rect">
            <a:avLst/>
          </a:prstGeom>
          <a:noFill/>
        </p:spPr>
        <p:txBody>
          <a:bodyPr wrap="square" rtlCol="0">
            <a:spAutoFit/>
          </a:bodyPr>
          <a:lstStyle/>
          <a:p>
            <a:pPr marL="684000" indent="-684000"/>
            <a:r>
              <a:rPr lang="en-US" altLang="zh-TW" sz="2400" dirty="0">
                <a:latin typeface="微軟正黑體" panose="020B0604030504040204" pitchFamily="34" charset="-120"/>
                <a:ea typeface="微軟正黑體" panose="020B0604030504040204" pitchFamily="34" charset="-120"/>
                <a:cs typeface="Times New Roman" panose="02020603050405020304" pitchFamily="18" charset="0"/>
              </a:rPr>
              <a:t>※</a:t>
            </a:r>
            <a:r>
              <a:rPr lang="zh-TW" altLang="en-US" sz="2400" dirty="0">
                <a:latin typeface="微軟正黑體" panose="020B0604030504040204" pitchFamily="34" charset="-120"/>
                <a:ea typeface="微軟正黑體" panose="020B0604030504040204" pitchFamily="34" charset="-120"/>
                <a:cs typeface="Times New Roman" panose="02020603050405020304" pitchFamily="18" charset="0"/>
              </a:rPr>
              <a:t>註：各校招生科組以</a:t>
            </a:r>
            <a:r>
              <a:rPr lang="en-US" altLang="zh-TW" sz="2400" dirty="0">
                <a:latin typeface="微軟正黑體" panose="020B0604030504040204" pitchFamily="34" charset="-120"/>
                <a:ea typeface="微軟正黑體" panose="020B0604030504040204" pitchFamily="34" charset="-120"/>
                <a:cs typeface="Times New Roman" panose="02020603050405020304" pitchFamily="18" charset="0"/>
              </a:rPr>
              <a:t>115</a:t>
            </a:r>
            <a:r>
              <a:rPr lang="zh-TW" altLang="en-US" sz="2400" dirty="0">
                <a:latin typeface="微軟正黑體" panose="020B0604030504040204" pitchFamily="34" charset="-120"/>
                <a:ea typeface="微軟正黑體" panose="020B0604030504040204" pitchFamily="34" charset="-120"/>
                <a:cs typeface="Times New Roman" panose="02020603050405020304" pitchFamily="18" charset="0"/>
              </a:rPr>
              <a:t>學年度</a:t>
            </a:r>
            <a:r>
              <a:rPr lang="zh-TW" altLang="en-US" sz="2400" b="1" dirty="0">
                <a:solidFill>
                  <a:srgbClr val="FF0000"/>
                </a:solidFill>
                <a:latin typeface="微軟正黑體" panose="020B0604030504040204" pitchFamily="34" charset="-120"/>
                <a:ea typeface="微軟正黑體" panose="020B0604030504040204" pitchFamily="34" charset="-120"/>
                <a:cs typeface="Times New Roman" panose="02020603050405020304" pitchFamily="18" charset="0"/>
              </a:rPr>
              <a:t>招生簡章</a:t>
            </a:r>
            <a:endParaRPr lang="en-US" altLang="zh-TW" sz="2400" b="1" dirty="0">
              <a:solidFill>
                <a:srgbClr val="FF0000"/>
              </a:solidFill>
              <a:latin typeface="微軟正黑體" panose="020B0604030504040204" pitchFamily="34" charset="-120"/>
              <a:ea typeface="微軟正黑體" panose="020B0604030504040204" pitchFamily="34" charset="-120"/>
              <a:cs typeface="Times New Roman" panose="02020603050405020304" pitchFamily="18" charset="0"/>
            </a:endParaRPr>
          </a:p>
          <a:p>
            <a:pPr marL="684000" indent="-684000"/>
            <a:r>
              <a:rPr lang="zh-TW" altLang="en-US" sz="2400" dirty="0">
                <a:latin typeface="微軟正黑體" panose="020B0604030504040204" pitchFamily="34" charset="-120"/>
                <a:ea typeface="微軟正黑體" panose="020B0604030504040204" pitchFamily="34" charset="-120"/>
                <a:cs typeface="Times New Roman" panose="02020603050405020304" pitchFamily="18" charset="0"/>
              </a:rPr>
              <a:t>及</a:t>
            </a:r>
            <a:r>
              <a:rPr lang="zh-TW" altLang="en-US" sz="2400" b="1" dirty="0">
                <a:solidFill>
                  <a:srgbClr val="FF0000"/>
                </a:solidFill>
                <a:latin typeface="微軟正黑體" panose="020B0604030504040204" pitchFamily="34" charset="-120"/>
                <a:ea typeface="微軟正黑體" panose="020B0604030504040204" pitchFamily="34" charset="-120"/>
                <a:cs typeface="Times New Roman" panose="02020603050405020304" pitchFamily="18" charset="0"/>
              </a:rPr>
              <a:t>各招生委員會</a:t>
            </a:r>
            <a:r>
              <a:rPr lang="zh-TW" altLang="en-US" sz="2400" dirty="0">
                <a:latin typeface="微軟正黑體" panose="020B0604030504040204" pitchFamily="34" charset="-120"/>
                <a:ea typeface="微軟正黑體" panose="020B0604030504040204" pitchFamily="34" charset="-120"/>
                <a:cs typeface="Times New Roman" panose="02020603050405020304" pitchFamily="18" charset="0"/>
              </a:rPr>
              <a:t>公告為準。</a:t>
            </a:r>
          </a:p>
        </p:txBody>
      </p:sp>
      <p:sp>
        <p:nvSpPr>
          <p:cNvPr id="13" name="圓角矩形 7">
            <a:extLst>
              <a:ext uri="{FF2B5EF4-FFF2-40B4-BE49-F238E27FC236}">
                <a16:creationId xmlns:a16="http://schemas.microsoft.com/office/drawing/2014/main" id="{EFB74E9A-E659-8FCA-AE8F-163730FCD5C9}"/>
              </a:ext>
            </a:extLst>
          </p:cNvPr>
          <p:cNvSpPr/>
          <p:nvPr/>
        </p:nvSpPr>
        <p:spPr bwMode="auto">
          <a:xfrm>
            <a:off x="567625" y="1300482"/>
            <a:ext cx="3816000" cy="3295739"/>
          </a:xfrm>
          <a:prstGeom prst="roundRect">
            <a:avLst>
              <a:gd name="adj" fmla="val 4249"/>
            </a:avLst>
          </a:prstGeom>
          <a:solidFill>
            <a:srgbClr val="DDD6E6"/>
          </a:solidFill>
          <a:ln w="38100">
            <a:noFill/>
            <a:round/>
            <a:headEnd/>
            <a:tailEnd type="triangle" w="med" len="med"/>
          </a:ln>
          <a:effectLst>
            <a:outerShdw blurRad="50800" dist="127000" dir="2700000" algn="tl" rotWithShape="0">
              <a:prstClr val="black">
                <a:alpha val="40000"/>
              </a:prstClr>
            </a:outerShdw>
          </a:effectLst>
        </p:spPr>
        <p:txBody>
          <a:bodyPr rtlCol="0" anchor="ctr"/>
          <a:lstStyle/>
          <a:p>
            <a:pPr algn="ctr"/>
            <a:endParaRPr lang="zh-TW" altLang="en-US" sz="2000">
              <a:latin typeface="微軟正黑體" panose="020B0604030504040204" pitchFamily="34" charset="-120"/>
              <a:ea typeface="微軟正黑體" panose="020B0604030504040204" pitchFamily="34" charset="-120"/>
              <a:cs typeface="Times New Roman" panose="02020603050405020304" pitchFamily="18" charset="0"/>
            </a:endParaRPr>
          </a:p>
        </p:txBody>
      </p:sp>
      <p:sp>
        <p:nvSpPr>
          <p:cNvPr id="14" name="圓角矩形 11">
            <a:extLst>
              <a:ext uri="{FF2B5EF4-FFF2-40B4-BE49-F238E27FC236}">
                <a16:creationId xmlns:a16="http://schemas.microsoft.com/office/drawing/2014/main" id="{6F853DCD-719A-4410-69D0-7067A9306A83}"/>
              </a:ext>
            </a:extLst>
          </p:cNvPr>
          <p:cNvSpPr/>
          <p:nvPr/>
        </p:nvSpPr>
        <p:spPr bwMode="auto">
          <a:xfrm>
            <a:off x="7708172" y="1221783"/>
            <a:ext cx="3816000" cy="3456795"/>
          </a:xfrm>
          <a:prstGeom prst="roundRect">
            <a:avLst>
              <a:gd name="adj" fmla="val 4249"/>
            </a:avLst>
          </a:prstGeom>
          <a:solidFill>
            <a:srgbClr val="EACED1"/>
          </a:solidFill>
          <a:ln w="38100">
            <a:noFill/>
            <a:round/>
            <a:headEnd/>
            <a:tailEnd type="triangle" w="med" len="med"/>
          </a:ln>
          <a:effectLst>
            <a:outerShdw blurRad="50800" dist="127000" dir="2700000" algn="tl" rotWithShape="0">
              <a:prstClr val="black">
                <a:alpha val="40000"/>
              </a:prstClr>
            </a:outerShdw>
          </a:effectLst>
        </p:spPr>
        <p:txBody>
          <a:bodyPr rtlCol="0" anchor="ctr"/>
          <a:lstStyle/>
          <a:p>
            <a:pPr algn="ctr"/>
            <a:endParaRPr lang="zh-TW" altLang="en-US" sz="2000">
              <a:latin typeface="微軟正黑體" panose="020B0604030504040204" pitchFamily="34" charset="-120"/>
              <a:ea typeface="微軟正黑體" panose="020B0604030504040204" pitchFamily="34" charset="-120"/>
              <a:cs typeface="Times New Roman" panose="02020603050405020304" pitchFamily="18" charset="0"/>
            </a:endParaRPr>
          </a:p>
        </p:txBody>
      </p:sp>
      <p:graphicFrame>
        <p:nvGraphicFramePr>
          <p:cNvPr id="15" name="表格 14">
            <a:extLst>
              <a:ext uri="{FF2B5EF4-FFF2-40B4-BE49-F238E27FC236}">
                <a16:creationId xmlns:a16="http://schemas.microsoft.com/office/drawing/2014/main" id="{0A4F1C46-C0F9-E1B6-56CA-3FF71EF5641E}"/>
              </a:ext>
            </a:extLst>
          </p:cNvPr>
          <p:cNvGraphicFramePr>
            <a:graphicFrameLocks noGrp="1"/>
          </p:cNvGraphicFramePr>
          <p:nvPr/>
        </p:nvGraphicFramePr>
        <p:xfrm>
          <a:off x="7724831" y="1508946"/>
          <a:ext cx="3774832" cy="3169632"/>
        </p:xfrm>
        <a:graphic>
          <a:graphicData uri="http://schemas.openxmlformats.org/drawingml/2006/table">
            <a:tbl>
              <a:tblPr bandRow="1">
                <a:tableStyleId>{5C22544A-7EE6-4342-B048-85BDC9FD1C3A}</a:tableStyleId>
              </a:tblPr>
              <a:tblGrid>
                <a:gridCol w="1886529">
                  <a:extLst>
                    <a:ext uri="{9D8B030D-6E8A-4147-A177-3AD203B41FA5}">
                      <a16:colId xmlns:a16="http://schemas.microsoft.com/office/drawing/2014/main" val="20000"/>
                    </a:ext>
                  </a:extLst>
                </a:gridCol>
                <a:gridCol w="1888303">
                  <a:extLst>
                    <a:ext uri="{9D8B030D-6E8A-4147-A177-3AD203B41FA5}">
                      <a16:colId xmlns:a16="http://schemas.microsoft.com/office/drawing/2014/main" val="20001"/>
                    </a:ext>
                  </a:extLst>
                </a:gridCol>
              </a:tblGrid>
              <a:tr h="364597">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zh-TW" altLang="en-US" sz="2000" b="1" dirty="0">
                          <a:solidFill>
                            <a:srgbClr val="0000CC"/>
                          </a:solidFill>
                          <a:latin typeface="微軟正黑體" panose="020B0604030504040204" pitchFamily="34" charset="-120"/>
                          <a:ea typeface="微軟正黑體" panose="020B0604030504040204" pitchFamily="34" charset="-120"/>
                          <a:cs typeface="Arial Unicode MS" panose="020B0604020202020204" pitchFamily="34" charset="-120"/>
                        </a:rPr>
                        <a:t>澎湖科技大學</a:t>
                      </a:r>
                    </a:p>
                  </a:txBody>
                  <a:tcPr marL="91444" marR="91444" marT="45702" marB="45702"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zh-TW" altLang="en-US" sz="2000" b="1" dirty="0">
                          <a:solidFill>
                            <a:srgbClr val="0000CC"/>
                          </a:solidFill>
                          <a:latin typeface="微軟正黑體" panose="020B0604030504040204" pitchFamily="34" charset="-120"/>
                          <a:ea typeface="微軟正黑體" panose="020B0604030504040204" pitchFamily="34" charset="-120"/>
                          <a:cs typeface="Arial Unicode MS" panose="020B0604020202020204" pitchFamily="34" charset="-120"/>
                        </a:rPr>
                        <a:t>臺東專科學校</a:t>
                      </a:r>
                    </a:p>
                  </a:txBody>
                  <a:tcPr marL="91444" marR="91444" marT="45702" marB="45702"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364597">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zh-TW" altLang="en-US" sz="2000" b="1" dirty="0">
                          <a:solidFill>
                            <a:schemeClr val="tx1"/>
                          </a:solidFill>
                          <a:latin typeface="微軟正黑體" panose="020B0604030504040204" pitchFamily="34" charset="-120"/>
                          <a:ea typeface="微軟正黑體" panose="020B0604030504040204" pitchFamily="34" charset="-120"/>
                          <a:cs typeface="Arial Unicode MS" panose="020B0604020202020204" pitchFamily="34" charset="-120"/>
                        </a:rPr>
                        <a:t>中華醫事科大</a:t>
                      </a:r>
                    </a:p>
                  </a:txBody>
                  <a:tcPr marL="91444" marR="91444" marT="45702" marB="45702"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zh-TW" altLang="en-US" sz="2000" b="1" dirty="0">
                          <a:solidFill>
                            <a:schemeClr val="tx1"/>
                          </a:solidFill>
                          <a:latin typeface="微軟正黑體" panose="020B0604030504040204" pitchFamily="34" charset="-120"/>
                          <a:ea typeface="微軟正黑體" panose="020B0604030504040204" pitchFamily="34" charset="-120"/>
                          <a:cs typeface="Arial Unicode MS" panose="020B0604020202020204" pitchFamily="34" charset="-120"/>
                        </a:rPr>
                        <a:t>美和科技大學</a:t>
                      </a:r>
                    </a:p>
                  </a:txBody>
                  <a:tcPr marL="91444" marR="91444" marT="45702" marB="45702"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364597">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zh-TW" altLang="en-US" sz="2000" b="1" dirty="0">
                          <a:solidFill>
                            <a:schemeClr val="tx1"/>
                          </a:solidFill>
                          <a:latin typeface="微軟正黑體" panose="020B0604030504040204" pitchFamily="34" charset="-120"/>
                          <a:ea typeface="微軟正黑體" panose="020B0604030504040204" pitchFamily="34" charset="-120"/>
                          <a:cs typeface="Arial Unicode MS" panose="020B0604020202020204" pitchFamily="34" charset="-120"/>
                        </a:rPr>
                        <a:t>正修科技大學</a:t>
                      </a:r>
                    </a:p>
                  </a:txBody>
                  <a:tcPr marL="91444" marR="91444" marT="45702" marB="45702"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zh-TW" altLang="en-US" sz="2000" b="1" dirty="0">
                          <a:solidFill>
                            <a:schemeClr val="tx1"/>
                          </a:solidFill>
                          <a:latin typeface="微軟正黑體" panose="020B0604030504040204" pitchFamily="34" charset="-120"/>
                          <a:ea typeface="微軟正黑體" panose="020B0604030504040204" pitchFamily="34" charset="-120"/>
                          <a:cs typeface="Arial Unicode MS" panose="020B0604020202020204" pitchFamily="34" charset="-120"/>
                        </a:rPr>
                        <a:t>輔英科技大學</a:t>
                      </a:r>
                    </a:p>
                  </a:txBody>
                  <a:tcPr marL="91444" marR="91444" marT="45702" marB="45702"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364597">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zh-TW" altLang="en-US" sz="2000" b="1" dirty="0">
                          <a:solidFill>
                            <a:schemeClr val="tx1"/>
                          </a:solidFill>
                          <a:effectLst/>
                          <a:latin typeface="微軟正黑體" panose="020B0604030504040204" pitchFamily="34" charset="-120"/>
                          <a:ea typeface="微軟正黑體" panose="020B0604030504040204" pitchFamily="34" charset="-120"/>
                        </a:rPr>
                        <a:t>嘉南藥理大學</a:t>
                      </a:r>
                      <a:endParaRPr lang="zh-TW" altLang="en-US" sz="2000" b="1" dirty="0">
                        <a:solidFill>
                          <a:schemeClr val="tx1"/>
                        </a:solidFill>
                        <a:latin typeface="微軟正黑體" panose="020B0604030504040204" pitchFamily="34" charset="-120"/>
                        <a:ea typeface="微軟正黑體" panose="020B0604030504040204" pitchFamily="34" charset="-120"/>
                        <a:cs typeface="Arial Unicode MS" panose="020B0604020202020204" pitchFamily="34" charset="-120"/>
                      </a:endParaRPr>
                    </a:p>
                  </a:txBody>
                  <a:tcPr marL="91444" marR="91444" marT="45702" marB="45702"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2000" b="1" dirty="0">
                          <a:solidFill>
                            <a:schemeClr val="tx1"/>
                          </a:solidFill>
                          <a:latin typeface="微軟正黑體" panose="020B0604030504040204" pitchFamily="34" charset="-120"/>
                          <a:ea typeface="微軟正黑體" panose="020B0604030504040204" pitchFamily="34" charset="-120"/>
                          <a:cs typeface="Arial Unicode MS" panose="020B0604020202020204" pitchFamily="34" charset="-120"/>
                        </a:rPr>
                        <a:t>南臺科技大學</a:t>
                      </a:r>
                    </a:p>
                  </a:txBody>
                  <a:tcPr marL="91444" marR="91444" marT="45702" marB="45702"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364597">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zh-TW" altLang="en-US" sz="2000" b="1" dirty="0">
                          <a:solidFill>
                            <a:schemeClr val="tx1"/>
                          </a:solidFill>
                          <a:effectLst/>
                          <a:latin typeface="微軟正黑體" panose="020B0604030504040204" pitchFamily="34" charset="-120"/>
                          <a:ea typeface="微軟正黑體" panose="020B0604030504040204" pitchFamily="34" charset="-120"/>
                          <a:cs typeface="Arial Unicode MS" panose="020B0604020202020204" pitchFamily="34" charset="-120"/>
                        </a:rPr>
                        <a:t>大仁科技大學</a:t>
                      </a:r>
                    </a:p>
                  </a:txBody>
                  <a:tcPr marL="91444" marR="91444" marT="45702" marB="45702"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zh-TW" altLang="en-US" sz="2000" b="1" dirty="0">
                          <a:solidFill>
                            <a:schemeClr val="tx1"/>
                          </a:solidFill>
                          <a:latin typeface="微軟正黑體" panose="020B0604030504040204" pitchFamily="34" charset="-120"/>
                          <a:ea typeface="微軟正黑體" panose="020B0604030504040204" pitchFamily="34" charset="-120"/>
                          <a:cs typeface="Arial Unicode MS" panose="020B0604020202020204" pitchFamily="34" charset="-120"/>
                        </a:rPr>
                        <a:t>文藻外語大學</a:t>
                      </a:r>
                    </a:p>
                  </a:txBody>
                  <a:tcPr marL="91444" marR="91444" marT="45702" marB="45702"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r h="364597">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zh-TW" altLang="en-US" sz="2000" b="1" dirty="0">
                          <a:solidFill>
                            <a:schemeClr val="tx1"/>
                          </a:solidFill>
                          <a:latin typeface="微軟正黑體" panose="020B0604030504040204" pitchFamily="34" charset="-120"/>
                          <a:ea typeface="微軟正黑體" panose="020B0604030504040204" pitchFamily="34" charset="-120"/>
                          <a:cs typeface="Arial Unicode MS" panose="020B0604020202020204" pitchFamily="34" charset="-120"/>
                        </a:rPr>
                        <a:t>敏惠醫護專校</a:t>
                      </a:r>
                    </a:p>
                  </a:txBody>
                  <a:tcPr marL="91444" marR="91444" marT="45702" marB="45702"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2000" b="1" dirty="0">
                          <a:solidFill>
                            <a:schemeClr val="tx1"/>
                          </a:solidFill>
                          <a:latin typeface="微軟正黑體" panose="020B0604030504040204" pitchFamily="34" charset="-120"/>
                          <a:ea typeface="微軟正黑體" panose="020B0604030504040204" pitchFamily="34" charset="-120"/>
                          <a:cs typeface="Arial Unicode MS" panose="020B0604020202020204" pitchFamily="34" charset="-120"/>
                        </a:rPr>
                        <a:t>育英醫護專校</a:t>
                      </a:r>
                    </a:p>
                  </a:txBody>
                  <a:tcPr marL="91444" marR="91444" marT="45702" marB="45702"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421564403"/>
                  </a:ext>
                </a:extLst>
              </a:tr>
              <a:tr h="364597">
                <a:tc>
                  <a:txBody>
                    <a:bodyPr/>
                    <a:lstStyle/>
                    <a:p>
                      <a:pPr algn="r"/>
                      <a:r>
                        <a:rPr lang="zh-TW" altLang="en-US" sz="2000" b="1" dirty="0">
                          <a:solidFill>
                            <a:schemeClr val="tx1"/>
                          </a:solidFill>
                          <a:latin typeface="微軟正黑體" panose="020B0604030504040204" pitchFamily="34" charset="-120"/>
                          <a:ea typeface="微軟正黑體" panose="020B0604030504040204" pitchFamily="34" charset="-120"/>
                          <a:cs typeface="Arial Unicode MS" panose="020B0604020202020204" pitchFamily="34" charset="-120"/>
                        </a:rPr>
                        <a:t>崇仁醫護專校</a:t>
                      </a:r>
                    </a:p>
                  </a:txBody>
                  <a:tcPr marL="91444" marR="91444" marT="45702" marB="45702"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2000" b="1" dirty="0">
                          <a:solidFill>
                            <a:schemeClr val="tx1"/>
                          </a:solidFill>
                          <a:latin typeface="微軟正黑體" panose="020B0604030504040204" pitchFamily="34" charset="-120"/>
                          <a:ea typeface="微軟正黑體" panose="020B0604030504040204" pitchFamily="34" charset="-120"/>
                          <a:cs typeface="Arial Unicode MS" panose="020B0604020202020204" pitchFamily="34" charset="-120"/>
                        </a:rPr>
                        <a:t>慈惠醫護專校</a:t>
                      </a:r>
                    </a:p>
                  </a:txBody>
                  <a:tcPr marL="91444" marR="91444" marT="45702" marB="45702"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5"/>
                  </a:ext>
                </a:extLst>
              </a:tr>
              <a:tr h="364597">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zh-TW" altLang="en-US" sz="2000" b="1" kern="1200" dirty="0">
                          <a:solidFill>
                            <a:schemeClr val="tx1"/>
                          </a:solidFill>
                          <a:latin typeface="微軟正黑體" panose="020B0604030504040204" pitchFamily="34" charset="-120"/>
                          <a:ea typeface="微軟正黑體" panose="020B0604030504040204" pitchFamily="34" charset="-120"/>
                        </a:rPr>
                        <a:t>樹人醫護專校</a:t>
                      </a:r>
                    </a:p>
                  </a:txBody>
                  <a:tcPr marL="91444" marR="91444" marT="45702" marB="45702"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zh-TW" altLang="en-US" sz="2000" b="1" kern="1200" dirty="0">
                        <a:solidFill>
                          <a:schemeClr val="tx1"/>
                        </a:solidFill>
                        <a:latin typeface="微軟正黑體" panose="020B0604030504040204" pitchFamily="34" charset="-120"/>
                        <a:ea typeface="微軟正黑體" panose="020B0604030504040204" pitchFamily="34" charset="-120"/>
                      </a:endParaRPr>
                    </a:p>
                  </a:txBody>
                  <a:tcPr marL="91444" marR="91444" marT="45702" marB="45702"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30095889"/>
                  </a:ext>
                </a:extLst>
              </a:tr>
            </a:tbl>
          </a:graphicData>
        </a:graphic>
      </p:graphicFrame>
      <p:sp>
        <p:nvSpPr>
          <p:cNvPr id="16" name="圓角矩形 10">
            <a:extLst>
              <a:ext uri="{FF2B5EF4-FFF2-40B4-BE49-F238E27FC236}">
                <a16:creationId xmlns:a16="http://schemas.microsoft.com/office/drawing/2014/main" id="{432B795D-FC74-2C4D-1F95-EF30A85F76E5}"/>
              </a:ext>
            </a:extLst>
          </p:cNvPr>
          <p:cNvSpPr/>
          <p:nvPr/>
        </p:nvSpPr>
        <p:spPr bwMode="auto">
          <a:xfrm>
            <a:off x="5040980" y="1300481"/>
            <a:ext cx="2016000" cy="1811385"/>
          </a:xfrm>
          <a:prstGeom prst="roundRect">
            <a:avLst>
              <a:gd name="adj" fmla="val 4249"/>
            </a:avLst>
          </a:prstGeom>
          <a:solidFill>
            <a:srgbClr val="C8D79D"/>
          </a:solidFill>
          <a:ln w="38100">
            <a:noFill/>
            <a:round/>
            <a:headEnd/>
            <a:tailEnd type="triangle" w="med" len="med"/>
          </a:ln>
          <a:effectLst>
            <a:outerShdw blurRad="50800" dist="127000" dir="2700000" algn="tl" rotWithShape="0">
              <a:prstClr val="black">
                <a:alpha val="40000"/>
              </a:prstClr>
            </a:outerShdw>
          </a:effectLst>
        </p:spPr>
        <p:txBody>
          <a:bodyPr rtlCol="0" anchor="ctr"/>
          <a:lstStyle/>
          <a:p>
            <a:pPr algn="ctr"/>
            <a:endParaRPr lang="zh-TW" altLang="en-US" sz="2000">
              <a:latin typeface="微軟正黑體" panose="020B0604030504040204" pitchFamily="34" charset="-120"/>
              <a:ea typeface="微軟正黑體" panose="020B0604030504040204" pitchFamily="34" charset="-120"/>
              <a:cs typeface="Times New Roman" panose="02020603050405020304" pitchFamily="18" charset="0"/>
            </a:endParaRPr>
          </a:p>
        </p:txBody>
      </p:sp>
      <p:graphicFrame>
        <p:nvGraphicFramePr>
          <p:cNvPr id="17" name="內容版面配置區 2">
            <a:extLst>
              <a:ext uri="{FF2B5EF4-FFF2-40B4-BE49-F238E27FC236}">
                <a16:creationId xmlns:a16="http://schemas.microsoft.com/office/drawing/2014/main" id="{F4E5F338-0008-1DA0-9777-80B9A3889081}"/>
              </a:ext>
            </a:extLst>
          </p:cNvPr>
          <p:cNvGraphicFramePr>
            <a:graphicFrameLocks/>
          </p:cNvGraphicFramePr>
          <p:nvPr/>
        </p:nvGraphicFramePr>
        <p:xfrm>
          <a:off x="5109381" y="1516890"/>
          <a:ext cx="1899312" cy="1584816"/>
        </p:xfrm>
        <a:graphic>
          <a:graphicData uri="http://schemas.openxmlformats.org/drawingml/2006/table">
            <a:tbl>
              <a:tblPr bandRow="1">
                <a:tableStyleId>{5C22544A-7EE6-4342-B048-85BDC9FD1C3A}</a:tableStyleId>
              </a:tblPr>
              <a:tblGrid>
                <a:gridCol w="1899312">
                  <a:extLst>
                    <a:ext uri="{9D8B030D-6E8A-4147-A177-3AD203B41FA5}">
                      <a16:colId xmlns:a16="http://schemas.microsoft.com/office/drawing/2014/main" val="20002"/>
                    </a:ext>
                  </a:extLst>
                </a:gridCol>
              </a:tblGrid>
              <a:tr h="336562">
                <a:tc>
                  <a:txBody>
                    <a:bodyPr/>
                    <a:lstStyle/>
                    <a:p>
                      <a:pPr algn="ctr"/>
                      <a:r>
                        <a:rPr lang="zh-TW" altLang="en-US" sz="2000" b="1" dirty="0">
                          <a:solidFill>
                            <a:schemeClr val="tx1"/>
                          </a:solidFill>
                          <a:latin typeface="微軟正黑體" panose="020B0604030504040204" pitchFamily="34" charset="-120"/>
                          <a:ea typeface="微軟正黑體" panose="020B0604030504040204" pitchFamily="34" charset="-120"/>
                          <a:cs typeface="Arial Unicode MS" panose="020B0604020202020204" pitchFamily="34" charset="-120"/>
                        </a:rPr>
                        <a:t>弘光科技大學</a:t>
                      </a:r>
                    </a:p>
                  </a:txBody>
                  <a:tcPr marL="91444" marR="91444" marT="45702" marB="4570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336562">
                <a:tc>
                  <a:txBody>
                    <a:bodyPr/>
                    <a:lstStyle/>
                    <a:p>
                      <a:pPr algn="ctr"/>
                      <a:r>
                        <a:rPr lang="zh-TW" altLang="en-US" sz="2000" b="1" dirty="0">
                          <a:solidFill>
                            <a:schemeClr val="tx1"/>
                          </a:solidFill>
                          <a:latin typeface="微軟正黑體" panose="020B0604030504040204" pitchFamily="34" charset="-120"/>
                          <a:ea typeface="微軟正黑體" panose="020B0604030504040204" pitchFamily="34" charset="-120"/>
                          <a:cs typeface="Arial Unicode MS" panose="020B0604020202020204" pitchFamily="34" charset="-120"/>
                        </a:rPr>
                        <a:t>南開科技大學</a:t>
                      </a:r>
                    </a:p>
                  </a:txBody>
                  <a:tcPr marL="91444" marR="91444" marT="45702" marB="4570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r h="336562">
                <a:tc>
                  <a:txBody>
                    <a:bodyPr/>
                    <a:lstStyle/>
                    <a:p>
                      <a:pPr algn="ctr"/>
                      <a:r>
                        <a:rPr lang="zh-TW" altLang="en-US" sz="2000" b="1" dirty="0">
                          <a:solidFill>
                            <a:schemeClr val="tx1"/>
                          </a:solidFill>
                          <a:latin typeface="微軟正黑體" panose="020B0604030504040204" pitchFamily="34" charset="-120"/>
                          <a:ea typeface="微軟正黑體" panose="020B0604030504040204" pitchFamily="34" charset="-120"/>
                          <a:cs typeface="Arial Unicode MS" panose="020B0604020202020204" pitchFamily="34" charset="-120"/>
                        </a:rPr>
                        <a:t>中臺科技大學</a:t>
                      </a:r>
                    </a:p>
                  </a:txBody>
                  <a:tcPr marL="91444" marR="91444" marT="45702" marB="4570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5"/>
                  </a:ext>
                </a:extLst>
              </a:tr>
              <a:tr h="336562">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TW" altLang="en-US" sz="2000" b="1" dirty="0">
                          <a:solidFill>
                            <a:schemeClr val="tx1"/>
                          </a:solidFill>
                          <a:latin typeface="微軟正黑體" panose="020B0604030504040204" pitchFamily="34" charset="-120"/>
                          <a:ea typeface="微軟正黑體" panose="020B0604030504040204" pitchFamily="34" charset="-120"/>
                          <a:cs typeface="Arial Unicode MS" panose="020B0604020202020204" pitchFamily="34" charset="-120"/>
                        </a:rPr>
                        <a:t>仁德醫護專校</a:t>
                      </a:r>
                    </a:p>
                  </a:txBody>
                  <a:tcPr marL="91444" marR="91444" marT="45702" marB="4570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012910058"/>
                  </a:ext>
                </a:extLst>
              </a:tr>
            </a:tbl>
          </a:graphicData>
        </a:graphic>
      </p:graphicFrame>
      <p:sp>
        <p:nvSpPr>
          <p:cNvPr id="18" name="圓角矩形 1">
            <a:extLst>
              <a:ext uri="{FF2B5EF4-FFF2-40B4-BE49-F238E27FC236}">
                <a16:creationId xmlns:a16="http://schemas.microsoft.com/office/drawing/2014/main" id="{6C396863-ACA0-B345-78CD-A1EB411CDE3F}"/>
              </a:ext>
            </a:extLst>
          </p:cNvPr>
          <p:cNvSpPr/>
          <p:nvPr/>
        </p:nvSpPr>
        <p:spPr bwMode="auto">
          <a:xfrm>
            <a:off x="557464" y="946000"/>
            <a:ext cx="3859330" cy="576064"/>
          </a:xfrm>
          <a:prstGeom prst="roundRect">
            <a:avLst/>
          </a:prstGeom>
          <a:solidFill>
            <a:srgbClr val="C2B5D3"/>
          </a:solidFill>
          <a:ln w="38100">
            <a:noFill/>
            <a:round/>
            <a:headEnd/>
            <a:tailEnd type="triangle" w="med" len="med"/>
          </a:ln>
          <a:scene3d>
            <a:camera prst="orthographicFront"/>
            <a:lightRig rig="threePt" dir="t"/>
          </a:scene3d>
          <a:sp3d>
            <a:bevelT/>
          </a:sp3d>
        </p:spPr>
        <p:txBody>
          <a:bodyPr rtlCol="0" anchor="ctr"/>
          <a:lstStyle/>
          <a:p>
            <a:pPr algn="ctr"/>
            <a:r>
              <a:rPr lang="zh-TW" altLang="en-US" sz="2400" b="1" dirty="0">
                <a:latin typeface="微軟正黑體" panose="020B0604030504040204" pitchFamily="34" charset="-120"/>
                <a:ea typeface="微軟正黑體" panose="020B0604030504040204" pitchFamily="34" charset="-120"/>
                <a:cs typeface="Times New Roman" panose="02020603050405020304" pitchFamily="18" charset="0"/>
              </a:rPr>
              <a:t>北區</a:t>
            </a:r>
            <a:r>
              <a:rPr lang="en-US" altLang="zh-TW" sz="2400" b="1" dirty="0">
                <a:latin typeface="微軟正黑體" panose="020B0604030504040204" pitchFamily="34" charset="-120"/>
                <a:ea typeface="微軟正黑體" panose="020B0604030504040204" pitchFamily="34" charset="-120"/>
                <a:cs typeface="Times New Roman" panose="02020603050405020304" pitchFamily="18" charset="0"/>
              </a:rPr>
              <a:t>(14</a:t>
            </a:r>
            <a:r>
              <a:rPr lang="zh-TW" altLang="en-US" sz="2400" b="1" dirty="0">
                <a:latin typeface="微軟正黑體" panose="020B0604030504040204" pitchFamily="34" charset="-120"/>
                <a:ea typeface="微軟正黑體" panose="020B0604030504040204" pitchFamily="34" charset="-120"/>
                <a:cs typeface="Times New Roman" panose="02020603050405020304" pitchFamily="18" charset="0"/>
              </a:rPr>
              <a:t>所</a:t>
            </a:r>
            <a:r>
              <a:rPr lang="en-US" altLang="zh-TW" sz="2400" b="1" dirty="0">
                <a:latin typeface="微軟正黑體" panose="020B0604030504040204" pitchFamily="34" charset="-120"/>
                <a:ea typeface="微軟正黑體" panose="020B0604030504040204" pitchFamily="34" charset="-120"/>
                <a:cs typeface="Times New Roman" panose="02020603050405020304" pitchFamily="18" charset="0"/>
              </a:rPr>
              <a:t>)</a:t>
            </a:r>
            <a:endParaRPr lang="zh-TW" altLang="en-US" sz="2400" b="1" dirty="0">
              <a:latin typeface="微軟正黑體" panose="020B0604030504040204" pitchFamily="34" charset="-120"/>
              <a:ea typeface="微軟正黑體" panose="020B0604030504040204" pitchFamily="34" charset="-120"/>
              <a:cs typeface="Times New Roman" panose="02020603050405020304" pitchFamily="18" charset="0"/>
            </a:endParaRPr>
          </a:p>
        </p:txBody>
      </p:sp>
      <p:sp>
        <p:nvSpPr>
          <p:cNvPr id="19" name="圓角矩形 6">
            <a:extLst>
              <a:ext uri="{FF2B5EF4-FFF2-40B4-BE49-F238E27FC236}">
                <a16:creationId xmlns:a16="http://schemas.microsoft.com/office/drawing/2014/main" id="{C69E2CA1-F38F-DE15-B610-20C35560EEC4}"/>
              </a:ext>
            </a:extLst>
          </p:cNvPr>
          <p:cNvSpPr/>
          <p:nvPr/>
        </p:nvSpPr>
        <p:spPr bwMode="auto">
          <a:xfrm>
            <a:off x="7701280" y="933749"/>
            <a:ext cx="3859200" cy="576064"/>
          </a:xfrm>
          <a:prstGeom prst="roundRect">
            <a:avLst/>
          </a:prstGeom>
          <a:solidFill>
            <a:srgbClr val="DEB0B4"/>
          </a:solidFill>
          <a:ln w="38100">
            <a:noFill/>
            <a:round/>
            <a:headEnd/>
            <a:tailEnd type="triangle" w="med" len="med"/>
          </a:ln>
          <a:scene3d>
            <a:camera prst="orthographicFront"/>
            <a:lightRig rig="threePt" dir="t"/>
          </a:scene3d>
          <a:sp3d>
            <a:bevelT/>
          </a:sp3d>
        </p:spPr>
        <p:txBody>
          <a:bodyPr rtlCol="0" anchor="ctr"/>
          <a:lstStyle/>
          <a:p>
            <a:pPr algn="ctr"/>
            <a:r>
              <a:rPr lang="zh-TW" altLang="en-US" sz="2400" b="1" dirty="0">
                <a:latin typeface="微軟正黑體" panose="020B0604030504040204" pitchFamily="34" charset="-120"/>
                <a:ea typeface="微軟正黑體" panose="020B0604030504040204" pitchFamily="34" charset="-120"/>
                <a:cs typeface="Times New Roman" panose="02020603050405020304" pitchFamily="18" charset="0"/>
              </a:rPr>
              <a:t>南區</a:t>
            </a:r>
            <a:r>
              <a:rPr lang="en-US" altLang="zh-TW" sz="2400" b="1" dirty="0">
                <a:latin typeface="微軟正黑體" panose="020B0604030504040204" pitchFamily="34" charset="-120"/>
                <a:ea typeface="微軟正黑體" panose="020B0604030504040204" pitchFamily="34" charset="-120"/>
                <a:cs typeface="Times New Roman" panose="02020603050405020304" pitchFamily="18" charset="0"/>
              </a:rPr>
              <a:t>(15</a:t>
            </a:r>
            <a:r>
              <a:rPr lang="zh-TW" altLang="en-US" sz="2400" b="1" dirty="0">
                <a:latin typeface="微軟正黑體" panose="020B0604030504040204" pitchFamily="34" charset="-120"/>
                <a:ea typeface="微軟正黑體" panose="020B0604030504040204" pitchFamily="34" charset="-120"/>
                <a:cs typeface="Times New Roman" panose="02020603050405020304" pitchFamily="18" charset="0"/>
              </a:rPr>
              <a:t>所</a:t>
            </a:r>
            <a:r>
              <a:rPr lang="en-US" altLang="zh-TW" sz="2400" b="1" dirty="0">
                <a:latin typeface="微軟正黑體" panose="020B0604030504040204" pitchFamily="34" charset="-120"/>
                <a:ea typeface="微軟正黑體" panose="020B0604030504040204" pitchFamily="34" charset="-120"/>
                <a:cs typeface="Times New Roman" panose="02020603050405020304" pitchFamily="18" charset="0"/>
              </a:rPr>
              <a:t>)</a:t>
            </a:r>
            <a:endParaRPr lang="zh-TW" altLang="en-US" sz="2400" b="1" dirty="0">
              <a:latin typeface="微軟正黑體" panose="020B0604030504040204" pitchFamily="34" charset="-120"/>
              <a:ea typeface="微軟正黑體" panose="020B0604030504040204" pitchFamily="34" charset="-120"/>
              <a:cs typeface="Times New Roman" panose="02020603050405020304" pitchFamily="18" charset="0"/>
            </a:endParaRPr>
          </a:p>
        </p:txBody>
      </p:sp>
      <p:sp>
        <p:nvSpPr>
          <p:cNvPr id="21" name="圓角矩形 5">
            <a:extLst>
              <a:ext uri="{FF2B5EF4-FFF2-40B4-BE49-F238E27FC236}">
                <a16:creationId xmlns:a16="http://schemas.microsoft.com/office/drawing/2014/main" id="{305853DC-E195-1F85-BD7A-31FE2566E893}"/>
              </a:ext>
            </a:extLst>
          </p:cNvPr>
          <p:cNvSpPr/>
          <p:nvPr/>
        </p:nvSpPr>
        <p:spPr bwMode="auto">
          <a:xfrm>
            <a:off x="5020145" y="946000"/>
            <a:ext cx="2070431" cy="576064"/>
          </a:xfrm>
          <a:prstGeom prst="roundRect">
            <a:avLst/>
          </a:prstGeom>
          <a:solidFill>
            <a:srgbClr val="ADC46D"/>
          </a:solidFill>
          <a:ln w="38100">
            <a:noFill/>
            <a:round/>
            <a:headEnd/>
            <a:tailEnd type="triangle" w="med" len="med"/>
          </a:ln>
          <a:scene3d>
            <a:camera prst="orthographicFront"/>
            <a:lightRig rig="threePt" dir="t"/>
          </a:scene3d>
          <a:sp3d>
            <a:bevelT/>
          </a:sp3d>
        </p:spPr>
        <p:txBody>
          <a:bodyPr rtlCol="0" anchor="ctr"/>
          <a:lstStyle/>
          <a:p>
            <a:pPr algn="ctr"/>
            <a:r>
              <a:rPr lang="zh-TW" altLang="en-US" sz="2400" b="1" dirty="0">
                <a:latin typeface="微軟正黑體" panose="020B0604030504040204" pitchFamily="34" charset="-120"/>
                <a:ea typeface="微軟正黑體" panose="020B0604030504040204" pitchFamily="34" charset="-120"/>
                <a:cs typeface="Times New Roman" panose="02020603050405020304" pitchFamily="18" charset="0"/>
              </a:rPr>
              <a:t>中區</a:t>
            </a:r>
            <a:r>
              <a:rPr lang="en-US" altLang="zh-TW" sz="2400" b="1" dirty="0">
                <a:latin typeface="微軟正黑體" panose="020B0604030504040204" pitchFamily="34" charset="-120"/>
                <a:ea typeface="微軟正黑體" panose="020B0604030504040204" pitchFamily="34" charset="-120"/>
                <a:cs typeface="Times New Roman" panose="02020603050405020304" pitchFamily="18" charset="0"/>
              </a:rPr>
              <a:t>(4</a:t>
            </a:r>
            <a:r>
              <a:rPr lang="zh-TW" altLang="en-US" sz="2400" b="1" dirty="0">
                <a:latin typeface="微軟正黑體" panose="020B0604030504040204" pitchFamily="34" charset="-120"/>
                <a:ea typeface="微軟正黑體" panose="020B0604030504040204" pitchFamily="34" charset="-120"/>
                <a:cs typeface="Times New Roman" panose="02020603050405020304" pitchFamily="18" charset="0"/>
              </a:rPr>
              <a:t>所</a:t>
            </a:r>
            <a:r>
              <a:rPr lang="en-US" altLang="zh-TW" sz="2400" b="1" dirty="0">
                <a:latin typeface="微軟正黑體" panose="020B0604030504040204" pitchFamily="34" charset="-120"/>
                <a:ea typeface="微軟正黑體" panose="020B0604030504040204" pitchFamily="34" charset="-120"/>
                <a:cs typeface="Times New Roman" panose="02020603050405020304" pitchFamily="18" charset="0"/>
              </a:rPr>
              <a:t>)</a:t>
            </a:r>
            <a:endParaRPr lang="zh-TW" altLang="en-US" sz="2400" b="1" dirty="0">
              <a:latin typeface="微軟正黑體" panose="020B0604030504040204" pitchFamily="34" charset="-120"/>
              <a:ea typeface="微軟正黑體" panose="020B0604030504040204" pitchFamily="34" charset="-120"/>
              <a:cs typeface="Times New Roman" panose="02020603050405020304" pitchFamily="18" charset="0"/>
            </a:endParaRPr>
          </a:p>
        </p:txBody>
      </p:sp>
      <p:graphicFrame>
        <p:nvGraphicFramePr>
          <p:cNvPr id="22" name="表格 21">
            <a:extLst>
              <a:ext uri="{FF2B5EF4-FFF2-40B4-BE49-F238E27FC236}">
                <a16:creationId xmlns:a16="http://schemas.microsoft.com/office/drawing/2014/main" id="{4BAAD135-DBED-F940-B702-BCCF0DFFF71A}"/>
              </a:ext>
            </a:extLst>
          </p:cNvPr>
          <p:cNvGraphicFramePr>
            <a:graphicFrameLocks noGrp="1"/>
          </p:cNvGraphicFramePr>
          <p:nvPr/>
        </p:nvGraphicFramePr>
        <p:xfrm>
          <a:off x="577784" y="1514632"/>
          <a:ext cx="3771912" cy="3081589"/>
        </p:xfrm>
        <a:graphic>
          <a:graphicData uri="http://schemas.openxmlformats.org/drawingml/2006/table">
            <a:tbl>
              <a:tblPr bandRow="1">
                <a:tableStyleId>{5C22544A-7EE6-4342-B048-85BDC9FD1C3A}</a:tableStyleId>
              </a:tblPr>
              <a:tblGrid>
                <a:gridCol w="1870224">
                  <a:extLst>
                    <a:ext uri="{9D8B030D-6E8A-4147-A177-3AD203B41FA5}">
                      <a16:colId xmlns:a16="http://schemas.microsoft.com/office/drawing/2014/main" val="20000"/>
                    </a:ext>
                  </a:extLst>
                </a:gridCol>
                <a:gridCol w="1901688">
                  <a:extLst>
                    <a:ext uri="{9D8B030D-6E8A-4147-A177-3AD203B41FA5}">
                      <a16:colId xmlns:a16="http://schemas.microsoft.com/office/drawing/2014/main" val="20001"/>
                    </a:ext>
                  </a:extLst>
                </a:gridCol>
              </a:tblGrid>
              <a:tr h="440227">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zh-TW" altLang="en-US" sz="2000" b="1" dirty="0">
                          <a:solidFill>
                            <a:schemeClr val="tx1"/>
                          </a:solidFill>
                          <a:latin typeface="微軟正黑體" panose="020B0604030504040204" pitchFamily="34" charset="-120"/>
                          <a:ea typeface="微軟正黑體" panose="020B0604030504040204" pitchFamily="34" charset="-120"/>
                          <a:cs typeface="Arial Unicode MS" panose="020B0604020202020204" pitchFamily="34" charset="-120"/>
                        </a:rPr>
                        <a:t>致理科技大學</a:t>
                      </a:r>
                    </a:p>
                  </a:txBody>
                  <a:tcPr marL="91444" marR="91444" marT="45702" marB="45702"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2000" b="1" dirty="0">
                          <a:solidFill>
                            <a:schemeClr val="tx1"/>
                          </a:solidFill>
                          <a:latin typeface="微軟正黑體" panose="020B0604030504040204" pitchFamily="34" charset="-120"/>
                          <a:ea typeface="微軟正黑體" panose="020B0604030504040204" pitchFamily="34" charset="-120"/>
                          <a:cs typeface="Arial Unicode MS" panose="020B0604020202020204" pitchFamily="34" charset="-120"/>
                        </a:rPr>
                        <a:t>龍華科技大學</a:t>
                      </a:r>
                    </a:p>
                  </a:txBody>
                  <a:tcPr marL="91444" marR="91444" marT="45702" marB="45702"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440227">
                <a:tc>
                  <a:txBody>
                    <a:bodyPr/>
                    <a:lstStyle/>
                    <a:p>
                      <a:pPr algn="r"/>
                      <a:r>
                        <a:rPr lang="zh-TW" altLang="en-US" sz="2000" b="1" dirty="0">
                          <a:solidFill>
                            <a:schemeClr val="tx1"/>
                          </a:solidFill>
                          <a:latin typeface="微軟正黑體" panose="020B0604030504040204" pitchFamily="34" charset="-120"/>
                          <a:ea typeface="微軟正黑體" panose="020B0604030504040204" pitchFamily="34" charset="-120"/>
                          <a:cs typeface="Arial Unicode MS" panose="020B0604020202020204" pitchFamily="34" charset="-120"/>
                        </a:rPr>
                        <a:t>臺北城市科大</a:t>
                      </a:r>
                    </a:p>
                  </a:txBody>
                  <a:tcPr marL="91444" marR="91444" marT="45702" marB="45702"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2000" b="1" dirty="0">
                          <a:solidFill>
                            <a:schemeClr val="tx1"/>
                          </a:solidFill>
                          <a:latin typeface="微軟正黑體" panose="020B0604030504040204" pitchFamily="34" charset="-120"/>
                          <a:ea typeface="微軟正黑體" panose="020B0604030504040204" pitchFamily="34" charset="-120"/>
                          <a:cs typeface="Arial Unicode MS" panose="020B0604020202020204" pitchFamily="34" charset="-120"/>
                        </a:rPr>
                        <a:t>中華科技大學</a:t>
                      </a:r>
                    </a:p>
                  </a:txBody>
                  <a:tcPr marL="91444" marR="91444" marT="45702" marB="45702"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440227">
                <a:tc>
                  <a:txBody>
                    <a:bodyPr/>
                    <a:lstStyle/>
                    <a:p>
                      <a:pPr algn="r"/>
                      <a:r>
                        <a:rPr lang="zh-TW" altLang="en-US" sz="2000" b="1" dirty="0">
                          <a:solidFill>
                            <a:schemeClr val="tx1"/>
                          </a:solidFill>
                          <a:latin typeface="微軟正黑體" panose="020B0604030504040204" pitchFamily="34" charset="-120"/>
                          <a:ea typeface="微軟正黑體" panose="020B0604030504040204" pitchFamily="34" charset="-120"/>
                          <a:cs typeface="Arial Unicode MS" panose="020B0604020202020204" pitchFamily="34" charset="-120"/>
                        </a:rPr>
                        <a:t>宏國德霖科大</a:t>
                      </a:r>
                    </a:p>
                  </a:txBody>
                  <a:tcPr marL="91444" marR="91444" marT="45702" marB="45702"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2000" b="1" dirty="0">
                          <a:solidFill>
                            <a:schemeClr val="tx1"/>
                          </a:solidFill>
                          <a:latin typeface="微軟正黑體" panose="020B0604030504040204" pitchFamily="34" charset="-120"/>
                          <a:ea typeface="微軟正黑體" panose="020B0604030504040204" pitchFamily="34" charset="-120"/>
                          <a:cs typeface="Arial Unicode MS" panose="020B0604020202020204" pitchFamily="34" charset="-120"/>
                        </a:rPr>
                        <a:t>台北海洋科大</a:t>
                      </a:r>
                      <a:endParaRPr lang="zh-TW" altLang="en-US" sz="2000" b="1" dirty="0">
                        <a:latin typeface="微軟正黑體" panose="020B0604030504040204" pitchFamily="34" charset="-120"/>
                        <a:ea typeface="微軟正黑體" panose="020B0604030504040204" pitchFamily="34" charset="-120"/>
                      </a:endParaRPr>
                    </a:p>
                  </a:txBody>
                  <a:tcPr marL="91444" marR="91444" marT="45702" marB="45702"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440227">
                <a:tc>
                  <a:txBody>
                    <a:bodyPr/>
                    <a:lstStyle/>
                    <a:p>
                      <a:pPr algn="r"/>
                      <a:r>
                        <a:rPr lang="zh-TW" altLang="en-US" sz="1700" b="1" dirty="0">
                          <a:solidFill>
                            <a:schemeClr val="tx1"/>
                          </a:solidFill>
                          <a:latin typeface="微軟正黑體" panose="020B0604030504040204" pitchFamily="34" charset="-120"/>
                          <a:ea typeface="微軟正黑體" panose="020B0604030504040204" pitchFamily="34" charset="-120"/>
                          <a:cs typeface="Arial Unicode MS" panose="020B0604020202020204" pitchFamily="34" charset="-120"/>
                        </a:rPr>
                        <a:t>德育護理健康學院</a:t>
                      </a:r>
                    </a:p>
                  </a:txBody>
                  <a:tcPr marL="36000" marR="91444" marT="45702" marB="45702"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2000" b="1" dirty="0">
                          <a:solidFill>
                            <a:schemeClr val="tx1"/>
                          </a:solidFill>
                          <a:latin typeface="微軟正黑體" panose="020B0604030504040204" pitchFamily="34" charset="-120"/>
                          <a:ea typeface="微軟正黑體" panose="020B0604030504040204" pitchFamily="34" charset="-120"/>
                          <a:cs typeface="Arial Unicode MS" panose="020B0604020202020204" pitchFamily="34" charset="-120"/>
                        </a:rPr>
                        <a:t>黎明技術學院</a:t>
                      </a:r>
                    </a:p>
                  </a:txBody>
                  <a:tcPr marL="91444" marR="91444" marT="45702" marB="45702"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r h="440227">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zh-TW" altLang="en-US" sz="2000" b="1" dirty="0">
                          <a:solidFill>
                            <a:schemeClr val="tx1"/>
                          </a:solidFill>
                          <a:latin typeface="微軟正黑體" panose="020B0604030504040204" pitchFamily="34" charset="-120"/>
                          <a:ea typeface="微軟正黑體" panose="020B0604030504040204" pitchFamily="34" charset="-120"/>
                          <a:cs typeface="Arial Unicode MS" panose="020B0604020202020204" pitchFamily="34" charset="-120"/>
                        </a:rPr>
                        <a:t>新生醫護專校</a:t>
                      </a:r>
                    </a:p>
                  </a:txBody>
                  <a:tcPr marL="91444" marR="91444" marT="45702" marB="45702"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2000" b="1" dirty="0">
                          <a:solidFill>
                            <a:schemeClr val="tx1"/>
                          </a:solidFill>
                          <a:latin typeface="微軟正黑體" panose="020B0604030504040204" pitchFamily="34" charset="-120"/>
                          <a:ea typeface="微軟正黑體" panose="020B0604030504040204" pitchFamily="34" charset="-120"/>
                          <a:cs typeface="Arial Unicode MS" panose="020B0604020202020204" pitchFamily="34" charset="-120"/>
                        </a:rPr>
                        <a:t>馬偕醫護專校</a:t>
                      </a:r>
                    </a:p>
                  </a:txBody>
                  <a:tcPr marL="91444" marR="91444" marT="45702" marB="45702"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5"/>
                  </a:ext>
                </a:extLst>
              </a:tr>
              <a:tr h="440227">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zh-TW" altLang="en-US" sz="2000" b="1" dirty="0">
                          <a:solidFill>
                            <a:schemeClr val="tx1"/>
                          </a:solidFill>
                          <a:latin typeface="微軟正黑體" panose="020B0604030504040204" pitchFamily="34" charset="-120"/>
                          <a:ea typeface="微軟正黑體" panose="020B0604030504040204" pitchFamily="34" charset="-120"/>
                          <a:cs typeface="Arial Unicode MS" panose="020B0604020202020204" pitchFamily="34" charset="-120"/>
                        </a:rPr>
                        <a:t>耕莘醫護專校</a:t>
                      </a:r>
                    </a:p>
                  </a:txBody>
                  <a:tcPr marL="91444" marR="91444" marT="45702" marB="45702"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zh-TW" altLang="en-US" sz="2000" b="1" dirty="0">
                          <a:solidFill>
                            <a:schemeClr val="tx1"/>
                          </a:solidFill>
                          <a:latin typeface="微軟正黑體" panose="020B0604030504040204" pitchFamily="34" charset="-120"/>
                          <a:ea typeface="微軟正黑體" panose="020B0604030504040204" pitchFamily="34" charset="-120"/>
                          <a:cs typeface="Arial Unicode MS" panose="020B0604020202020204" pitchFamily="34" charset="-120"/>
                        </a:rPr>
                        <a:t>聖母醫護專校</a:t>
                      </a:r>
                    </a:p>
                  </a:txBody>
                  <a:tcPr marL="91444" marR="91444" marT="45702" marB="45702"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6"/>
                  </a:ext>
                </a:extLst>
              </a:tr>
              <a:tr h="440227">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zh-TW" altLang="en-US" sz="2000" b="1" dirty="0">
                          <a:solidFill>
                            <a:schemeClr val="tx1"/>
                          </a:solidFill>
                          <a:latin typeface="微軟正黑體" panose="020B0604030504040204" pitchFamily="34" charset="-120"/>
                          <a:ea typeface="微軟正黑體" panose="020B0604030504040204" pitchFamily="34" charset="-120"/>
                          <a:cs typeface="Arial Unicode MS" panose="020B0604020202020204" pitchFamily="34" charset="-120"/>
                        </a:rPr>
                        <a:t>康寧大學</a:t>
                      </a:r>
                    </a:p>
                  </a:txBody>
                  <a:tcPr marL="91444" marR="91444" marT="45702" marB="45702"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2000" b="1" dirty="0">
                          <a:solidFill>
                            <a:schemeClr val="tx1"/>
                          </a:solidFill>
                          <a:latin typeface="微軟正黑體" panose="020B0604030504040204" pitchFamily="34" charset="-120"/>
                          <a:ea typeface="微軟正黑體" panose="020B0604030504040204" pitchFamily="34" charset="-120"/>
                          <a:cs typeface="Arial Unicode MS" panose="020B0604020202020204" pitchFamily="34" charset="-120"/>
                        </a:rPr>
                        <a:t>慈濟大學</a:t>
                      </a:r>
                    </a:p>
                  </a:txBody>
                  <a:tcPr marL="91444" marR="91444" marT="45702" marB="45702"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4119743956"/>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群組 8"/>
          <p:cNvGrpSpPr/>
          <p:nvPr/>
        </p:nvGrpSpPr>
        <p:grpSpPr>
          <a:xfrm>
            <a:off x="-967" y="-39262"/>
            <a:ext cx="8531023" cy="698450"/>
            <a:chOff x="-966" y="-39262"/>
            <a:chExt cx="6867912" cy="698450"/>
          </a:xfrm>
        </p:grpSpPr>
        <p:grpSp>
          <p:nvGrpSpPr>
            <p:cNvPr id="8" name="群組 7"/>
            <p:cNvGrpSpPr/>
            <p:nvPr/>
          </p:nvGrpSpPr>
          <p:grpSpPr>
            <a:xfrm>
              <a:off x="0" y="4236"/>
              <a:ext cx="6866946" cy="605449"/>
              <a:chOff x="0" y="4236"/>
              <a:chExt cx="6015355" cy="605449"/>
            </a:xfrm>
          </p:grpSpPr>
          <p:sp>
            <p:nvSpPr>
              <p:cNvPr id="120" name="圓角化同側角落矩形 119"/>
              <p:cNvSpPr/>
              <p:nvPr/>
            </p:nvSpPr>
            <p:spPr>
              <a:xfrm rot="16200000" flipH="1">
                <a:off x="2704953" y="-2700717"/>
                <a:ext cx="605449" cy="6015355"/>
              </a:xfrm>
              <a:prstGeom prst="round2SameRect">
                <a:avLst>
                  <a:gd name="adj1" fmla="val 0"/>
                  <a:gd name="adj2" fmla="val 50000"/>
                </a:avLst>
              </a:prstGeom>
              <a:gradFill flip="none" rotWithShape="1">
                <a:gsLst>
                  <a:gs pos="0">
                    <a:schemeClr val="accent6">
                      <a:lumMod val="40000"/>
                      <a:lumOff val="60000"/>
                    </a:schemeClr>
                  </a:gs>
                  <a:gs pos="55000">
                    <a:srgbClr val="92D050"/>
                  </a:gs>
                  <a:gs pos="100000">
                    <a:schemeClr val="accent6">
                      <a:lumMod val="40000"/>
                      <a:lumOff val="60000"/>
                    </a:schemeClr>
                  </a:gs>
                </a:gsLst>
                <a:lin ang="2700000" scaled="1"/>
                <a:tileRect/>
              </a:gra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sp>
            <p:nvSpPr>
              <p:cNvPr id="33" name="圓角化同側角落矩形 32"/>
              <p:cNvSpPr/>
              <p:nvPr/>
            </p:nvSpPr>
            <p:spPr>
              <a:xfrm rot="16200000" flipH="1">
                <a:off x="2747361" y="-2637214"/>
                <a:ext cx="508000" cy="5879628"/>
              </a:xfrm>
              <a:prstGeom prst="round2SameRect">
                <a:avLst>
                  <a:gd name="adj1" fmla="val 0"/>
                  <a:gd name="adj2" fmla="val 50000"/>
                </a:avLst>
              </a:prstGeom>
              <a:noFill/>
              <a:ln w="12700">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grpSp>
        <p:sp>
          <p:nvSpPr>
            <p:cNvPr id="34" name="Google Shape;446;p38"/>
            <p:cNvSpPr txBox="1">
              <a:spLocks/>
            </p:cNvSpPr>
            <p:nvPr/>
          </p:nvSpPr>
          <p:spPr>
            <a:xfrm>
              <a:off x="-966" y="-39262"/>
              <a:ext cx="6768317" cy="698450"/>
            </a:xfrm>
            <a:prstGeom prst="rect">
              <a:avLst/>
            </a:prstGeom>
          </p:spPr>
          <p:txBody>
            <a:bodyPr spcFirstLastPara="1" wrap="square" lIns="91425" tIns="91425" rIns="91425" bIns="91425" anchor="b"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pPr>
              <a:r>
                <a:rPr lang="zh-TW" altLang="en-US" sz="3200" b="1" kern="0" dirty="0">
                  <a:solidFill>
                    <a:prstClr val="black"/>
                  </a:solidFill>
                  <a:latin typeface="微軟正黑體" panose="020B0604030504040204" pitchFamily="34" charset="-120"/>
                  <a:ea typeface="微軟正黑體" panose="020B0604030504040204" pitchFamily="34" charset="-120"/>
                  <a:cs typeface="Arial" pitchFamily="34" charset="0"/>
                </a:rPr>
                <a:t> 五專完全免試入學單獨招生</a:t>
              </a:r>
              <a:r>
                <a:rPr lang="en-US" altLang="zh-TW" sz="3200" b="1" kern="0" dirty="0">
                  <a:solidFill>
                    <a:prstClr val="black"/>
                  </a:solidFill>
                  <a:latin typeface="微軟正黑體" panose="020B0604030504040204" pitchFamily="34" charset="-120"/>
                  <a:ea typeface="微軟正黑體" panose="020B0604030504040204" pitchFamily="34" charset="-120"/>
                  <a:cs typeface="Arial" pitchFamily="34" charset="0"/>
                </a:rPr>
                <a:t>_</a:t>
              </a:r>
              <a:r>
                <a:rPr lang="zh-TW" altLang="en-US" sz="2400" b="1" kern="0" dirty="0">
                  <a:solidFill>
                    <a:prstClr val="black"/>
                  </a:solidFill>
                  <a:latin typeface="微軟正黑體" panose="020B0604030504040204" pitchFamily="34" charset="-120"/>
                  <a:ea typeface="微軟正黑體" panose="020B0604030504040204" pitchFamily="34" charset="-120"/>
                  <a:cs typeface="Arial" pitchFamily="34" charset="0"/>
                </a:rPr>
                <a:t>錄取方式</a:t>
              </a:r>
              <a:endParaRPr lang="en-US" dirty="0"/>
            </a:p>
          </p:txBody>
        </p:sp>
      </p:grpSp>
      <p:sp>
        <p:nvSpPr>
          <p:cNvPr id="20" name="內容版面配置區 2">
            <a:extLst>
              <a:ext uri="{FF2B5EF4-FFF2-40B4-BE49-F238E27FC236}">
                <a16:creationId xmlns:a16="http://schemas.microsoft.com/office/drawing/2014/main" id="{BA0AD6A5-0FB6-4809-924D-6F98E21DCE53}"/>
              </a:ext>
            </a:extLst>
          </p:cNvPr>
          <p:cNvSpPr txBox="1">
            <a:spLocks/>
          </p:cNvSpPr>
          <p:nvPr/>
        </p:nvSpPr>
        <p:spPr>
          <a:xfrm>
            <a:off x="600364" y="800266"/>
            <a:ext cx="10991272" cy="1774984"/>
          </a:xfrm>
          <a:prstGeom prst="rect">
            <a:avLst/>
          </a:prstGeom>
        </p:spPr>
        <p:txBody>
          <a:bodyPr>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10000"/>
              </a:lnSpc>
            </a:pPr>
            <a:r>
              <a:rPr lang="zh-TW" altLang="en-US" sz="2400" dirty="0">
                <a:ea typeface="微軟正黑體" panose="020B0604030504040204" pitchFamily="34" charset="-120"/>
              </a:rPr>
              <a:t>報名人數未達該科招生名額時，</a:t>
            </a:r>
            <a:r>
              <a:rPr lang="zh-TW" altLang="en-US" sz="2400" b="1" dirty="0">
                <a:solidFill>
                  <a:srgbClr val="FF0000"/>
                </a:solidFill>
                <a:ea typeface="微軟正黑體" panose="020B0604030504040204" pitchFamily="34" charset="-120"/>
              </a:rPr>
              <a:t>全額錄取</a:t>
            </a:r>
            <a:r>
              <a:rPr lang="zh-TW" altLang="en-US" sz="2400" dirty="0">
                <a:ea typeface="微軟正黑體" panose="020B0604030504040204" pitchFamily="34" charset="-120"/>
              </a:rPr>
              <a:t>。</a:t>
            </a:r>
            <a:endParaRPr lang="en-US" altLang="zh-TW" sz="2400" dirty="0">
              <a:ea typeface="微軟正黑體" panose="020B0604030504040204" pitchFamily="34" charset="-120"/>
            </a:endParaRPr>
          </a:p>
          <a:p>
            <a:pPr>
              <a:lnSpc>
                <a:spcPct val="110000"/>
              </a:lnSpc>
            </a:pPr>
            <a:r>
              <a:rPr lang="zh-TW" altLang="en-US" sz="2400" dirty="0">
                <a:ea typeface="微軟正黑體" panose="020B0604030504040204" pitchFamily="34" charset="-120"/>
              </a:rPr>
              <a:t>報名人數超過該科招生名額時，依「超額比序項目積分對照表」採計之積分總和，由</a:t>
            </a:r>
            <a:r>
              <a:rPr lang="zh-TW" altLang="en-US" sz="2400" b="1" dirty="0">
                <a:solidFill>
                  <a:srgbClr val="FF0000"/>
                </a:solidFill>
                <a:ea typeface="微軟正黑體" panose="020B0604030504040204" pitchFamily="34" charset="-120"/>
              </a:rPr>
              <a:t>高至低依序錄取</a:t>
            </a:r>
            <a:r>
              <a:rPr lang="zh-TW" altLang="en-US" sz="2400" dirty="0">
                <a:ea typeface="微軟正黑體" panose="020B0604030504040204" pitchFamily="34" charset="-120"/>
              </a:rPr>
              <a:t>；當總積分相同時，依同分比序項目順序錄取至招生人數足額，</a:t>
            </a:r>
            <a:r>
              <a:rPr lang="zh-TW" altLang="en-US" sz="2400" b="1" dirty="0">
                <a:solidFill>
                  <a:srgbClr val="FF0000"/>
                </a:solidFill>
                <a:ea typeface="微軟正黑體" panose="020B0604030504040204" pitchFamily="34" charset="-120"/>
              </a:rPr>
              <a:t>不另列備取</a:t>
            </a:r>
            <a:r>
              <a:rPr lang="zh-TW" altLang="en-US" sz="2400" dirty="0">
                <a:ea typeface="微軟正黑體" panose="020B0604030504040204" pitchFamily="34" charset="-120"/>
              </a:rPr>
              <a:t>。</a:t>
            </a:r>
            <a:endParaRPr lang="en-US" altLang="zh-TW" sz="2400" dirty="0">
              <a:ea typeface="微軟正黑體" panose="020B0604030504040204" pitchFamily="34" charset="-120"/>
            </a:endParaRPr>
          </a:p>
        </p:txBody>
      </p:sp>
      <p:graphicFrame>
        <p:nvGraphicFramePr>
          <p:cNvPr id="2" name="表格 1">
            <a:extLst>
              <a:ext uri="{FF2B5EF4-FFF2-40B4-BE49-F238E27FC236}">
                <a16:creationId xmlns:a16="http://schemas.microsoft.com/office/drawing/2014/main" id="{17494093-8E0E-4E76-B2D0-9053EA8DAEC4}"/>
              </a:ext>
            </a:extLst>
          </p:cNvPr>
          <p:cNvGraphicFramePr>
            <a:graphicFrameLocks noGrp="1"/>
          </p:cNvGraphicFramePr>
          <p:nvPr>
            <p:extLst>
              <p:ext uri="{D42A27DB-BD31-4B8C-83A1-F6EECF244321}">
                <p14:modId xmlns:p14="http://schemas.microsoft.com/office/powerpoint/2010/main" val="3462460762"/>
              </p:ext>
            </p:extLst>
          </p:nvPr>
        </p:nvGraphicFramePr>
        <p:xfrm>
          <a:off x="868101" y="2481944"/>
          <a:ext cx="10833903" cy="4235961"/>
        </p:xfrm>
        <a:graphic>
          <a:graphicData uri="http://schemas.openxmlformats.org/drawingml/2006/table">
            <a:tbl>
              <a:tblPr firstRow="1" firstCol="1" bandRow="1">
                <a:tableStyleId>{5C22544A-7EE6-4342-B048-85BDC9FD1C3A}</a:tableStyleId>
              </a:tblPr>
              <a:tblGrid>
                <a:gridCol w="1365813">
                  <a:extLst>
                    <a:ext uri="{9D8B030D-6E8A-4147-A177-3AD203B41FA5}">
                      <a16:colId xmlns:a16="http://schemas.microsoft.com/office/drawing/2014/main" val="4206352707"/>
                    </a:ext>
                  </a:extLst>
                </a:gridCol>
                <a:gridCol w="972273">
                  <a:extLst>
                    <a:ext uri="{9D8B030D-6E8A-4147-A177-3AD203B41FA5}">
                      <a16:colId xmlns:a16="http://schemas.microsoft.com/office/drawing/2014/main" val="321726490"/>
                    </a:ext>
                  </a:extLst>
                </a:gridCol>
                <a:gridCol w="1006998">
                  <a:extLst>
                    <a:ext uri="{9D8B030D-6E8A-4147-A177-3AD203B41FA5}">
                      <a16:colId xmlns:a16="http://schemas.microsoft.com/office/drawing/2014/main" val="1983236859"/>
                    </a:ext>
                  </a:extLst>
                </a:gridCol>
                <a:gridCol w="1296364">
                  <a:extLst>
                    <a:ext uri="{9D8B030D-6E8A-4147-A177-3AD203B41FA5}">
                      <a16:colId xmlns:a16="http://schemas.microsoft.com/office/drawing/2014/main" val="2638158537"/>
                    </a:ext>
                  </a:extLst>
                </a:gridCol>
                <a:gridCol w="2777924">
                  <a:extLst>
                    <a:ext uri="{9D8B030D-6E8A-4147-A177-3AD203B41FA5}">
                      <a16:colId xmlns:a16="http://schemas.microsoft.com/office/drawing/2014/main" val="2904840269"/>
                    </a:ext>
                  </a:extLst>
                </a:gridCol>
                <a:gridCol w="3414531">
                  <a:extLst>
                    <a:ext uri="{9D8B030D-6E8A-4147-A177-3AD203B41FA5}">
                      <a16:colId xmlns:a16="http://schemas.microsoft.com/office/drawing/2014/main" val="3814186461"/>
                    </a:ext>
                  </a:extLst>
                </a:gridCol>
              </a:tblGrid>
              <a:tr h="315615">
                <a:tc>
                  <a:txBody>
                    <a:bodyPr/>
                    <a:lstStyle/>
                    <a:p>
                      <a:pPr algn="ctr"/>
                      <a:r>
                        <a:rPr lang="zh-TW" sz="1400" kern="100">
                          <a:effectLst/>
                          <a:latin typeface="微軟正黑體" panose="020B0604030504040204" pitchFamily="34" charset="-120"/>
                          <a:ea typeface="微軟正黑體" panose="020B0604030504040204" pitchFamily="34" charset="-120"/>
                        </a:rPr>
                        <a:t>比序項目</a:t>
                      </a:r>
                    </a:p>
                  </a:txBody>
                  <a:tcPr marL="54849" marR="54849" marT="0" marB="0" anchor="ctr"/>
                </a:tc>
                <a:tc>
                  <a:txBody>
                    <a:bodyPr/>
                    <a:lstStyle/>
                    <a:p>
                      <a:pPr algn="ctr"/>
                      <a:r>
                        <a:rPr lang="zh-TW" sz="1400" kern="100">
                          <a:effectLst/>
                          <a:latin typeface="微軟正黑體" panose="020B0604030504040204" pitchFamily="34" charset="-120"/>
                          <a:ea typeface="微軟正黑體" panose="020B0604030504040204" pitchFamily="34" charset="-120"/>
                        </a:rPr>
                        <a:t>積分</a:t>
                      </a:r>
                    </a:p>
                  </a:txBody>
                  <a:tcPr marL="54849" marR="54849" marT="0" marB="0" anchor="ctr"/>
                </a:tc>
                <a:tc gridSpan="2">
                  <a:txBody>
                    <a:bodyPr/>
                    <a:lstStyle/>
                    <a:p>
                      <a:pPr algn="ctr"/>
                      <a:r>
                        <a:rPr lang="zh-TW" sz="1400" kern="100" dirty="0">
                          <a:effectLst/>
                          <a:latin typeface="微軟正黑體" panose="020B0604030504040204" pitchFamily="34" charset="-120"/>
                          <a:ea typeface="微軟正黑體" panose="020B0604030504040204" pitchFamily="34" charset="-120"/>
                        </a:rPr>
                        <a:t>積分計算方式</a:t>
                      </a:r>
                    </a:p>
                  </a:txBody>
                  <a:tcPr marL="54849" marR="54849" marT="0" marB="0" anchor="ctr"/>
                </a:tc>
                <a:tc hMerge="1">
                  <a:txBody>
                    <a:bodyPr/>
                    <a:lstStyle/>
                    <a:p>
                      <a:endParaRPr lang="zh-TW" altLang="en-US"/>
                    </a:p>
                  </a:txBody>
                  <a:tcPr/>
                </a:tc>
                <a:tc gridSpan="2">
                  <a:txBody>
                    <a:bodyPr/>
                    <a:lstStyle/>
                    <a:p>
                      <a:pPr algn="ctr"/>
                      <a:r>
                        <a:rPr lang="zh-TW" sz="1400" kern="100" dirty="0">
                          <a:effectLst/>
                          <a:latin typeface="微軟正黑體" panose="020B0604030504040204" pitchFamily="34" charset="-120"/>
                          <a:ea typeface="微軟正黑體" panose="020B0604030504040204" pitchFamily="34" charset="-120"/>
                        </a:rPr>
                        <a:t>說明</a:t>
                      </a:r>
                      <a:r>
                        <a:rPr lang="zh-TW" altLang="en-US" sz="1400" kern="100" dirty="0">
                          <a:effectLst/>
                          <a:latin typeface="微軟正黑體" panose="020B0604030504040204" pitchFamily="34" charset="-120"/>
                          <a:ea typeface="微軟正黑體" panose="020B0604030504040204" pitchFamily="34" charset="-120"/>
                        </a:rPr>
                        <a:t>（</a:t>
                      </a:r>
                      <a:r>
                        <a:rPr lang="en-US" altLang="zh-TW" sz="1400" kern="100" dirty="0">
                          <a:effectLst/>
                          <a:latin typeface="微軟正黑體" panose="020B0604030504040204" pitchFamily="34" charset="-120"/>
                          <a:ea typeface="微軟正黑體" panose="020B0604030504040204" pitchFamily="34" charset="-120"/>
                        </a:rPr>
                        <a:t>※</a:t>
                      </a:r>
                      <a:r>
                        <a:rPr lang="zh-TW" altLang="en-US" sz="1400" kern="100" dirty="0">
                          <a:effectLst/>
                          <a:latin typeface="微軟正黑體" panose="020B0604030504040204" pitchFamily="34" charset="-120"/>
                          <a:ea typeface="微軟正黑體" panose="020B0604030504040204" pitchFamily="34" charset="-120"/>
                        </a:rPr>
                        <a:t>積分採計時間至</a:t>
                      </a:r>
                      <a:r>
                        <a:rPr lang="en-US" altLang="zh-TW" sz="1400" kern="100" dirty="0">
                          <a:solidFill>
                            <a:srgbClr val="FFFF00"/>
                          </a:solidFill>
                          <a:effectLst/>
                          <a:latin typeface="微軟正黑體" panose="020B0604030504040204" pitchFamily="34" charset="-120"/>
                          <a:ea typeface="微軟正黑體" panose="020B0604030504040204" pitchFamily="34" charset="-120"/>
                        </a:rPr>
                        <a:t>113</a:t>
                      </a:r>
                      <a:r>
                        <a:rPr lang="zh-TW" altLang="en-US" sz="1400" kern="100" dirty="0">
                          <a:solidFill>
                            <a:srgbClr val="FFFF00"/>
                          </a:solidFill>
                          <a:effectLst/>
                          <a:latin typeface="微軟正黑體" panose="020B0604030504040204" pitchFamily="34" charset="-120"/>
                          <a:ea typeface="微軟正黑體" panose="020B0604030504040204" pitchFamily="34" charset="-120"/>
                        </a:rPr>
                        <a:t>年</a:t>
                      </a:r>
                      <a:r>
                        <a:rPr lang="en-US" altLang="zh-TW" sz="1400" kern="100" dirty="0">
                          <a:solidFill>
                            <a:srgbClr val="FFFF00"/>
                          </a:solidFill>
                          <a:effectLst/>
                          <a:latin typeface="微軟正黑體" panose="020B0604030504040204" pitchFamily="34" charset="-120"/>
                          <a:ea typeface="微軟正黑體" panose="020B0604030504040204" pitchFamily="34" charset="-120"/>
                        </a:rPr>
                        <a:t>4</a:t>
                      </a:r>
                      <a:r>
                        <a:rPr lang="zh-TW" altLang="en-US" sz="1400" kern="100" dirty="0">
                          <a:solidFill>
                            <a:srgbClr val="FFFF00"/>
                          </a:solidFill>
                          <a:effectLst/>
                          <a:latin typeface="微軟正黑體" panose="020B0604030504040204" pitchFamily="34" charset="-120"/>
                          <a:ea typeface="微軟正黑體" panose="020B0604030504040204" pitchFamily="34" charset="-120"/>
                        </a:rPr>
                        <a:t>月</a:t>
                      </a:r>
                      <a:r>
                        <a:rPr lang="en-US" altLang="zh-TW" sz="1400" kern="100" dirty="0">
                          <a:solidFill>
                            <a:srgbClr val="FFFF00"/>
                          </a:solidFill>
                          <a:effectLst/>
                          <a:latin typeface="微軟正黑體" panose="020B0604030504040204" pitchFamily="34" charset="-120"/>
                          <a:ea typeface="微軟正黑體" panose="020B0604030504040204" pitchFamily="34" charset="-120"/>
                        </a:rPr>
                        <a:t>30</a:t>
                      </a:r>
                      <a:r>
                        <a:rPr lang="zh-TW" altLang="en-US" sz="1400" kern="100" dirty="0">
                          <a:solidFill>
                            <a:srgbClr val="FFFF00"/>
                          </a:solidFill>
                          <a:effectLst/>
                          <a:latin typeface="微軟正黑體" panose="020B0604030504040204" pitchFamily="34" charset="-120"/>
                          <a:ea typeface="微軟正黑體" panose="020B0604030504040204" pitchFamily="34" charset="-120"/>
                        </a:rPr>
                        <a:t>日</a:t>
                      </a:r>
                      <a:r>
                        <a:rPr lang="zh-TW" altLang="en-US" sz="1400" kern="100" dirty="0">
                          <a:effectLst/>
                          <a:latin typeface="微軟正黑體" panose="020B0604030504040204" pitchFamily="34" charset="-120"/>
                          <a:ea typeface="微軟正黑體" panose="020B0604030504040204" pitchFamily="34" charset="-120"/>
                        </a:rPr>
                        <a:t>）</a:t>
                      </a:r>
                      <a:endParaRPr lang="zh-TW" sz="1400" kern="100" dirty="0">
                        <a:effectLst/>
                        <a:latin typeface="微軟正黑體" panose="020B0604030504040204" pitchFamily="34" charset="-120"/>
                        <a:ea typeface="微軟正黑體" panose="020B0604030504040204" pitchFamily="34" charset="-120"/>
                      </a:endParaRPr>
                    </a:p>
                  </a:txBody>
                  <a:tcPr marL="54849" marR="54849" marT="0" marB="0" anchor="ctr"/>
                </a:tc>
                <a:tc hMerge="1">
                  <a:txBody>
                    <a:bodyPr/>
                    <a:lstStyle/>
                    <a:p>
                      <a:endParaRPr lang="zh-TW" altLang="en-US"/>
                    </a:p>
                  </a:txBody>
                  <a:tcPr/>
                </a:tc>
                <a:extLst>
                  <a:ext uri="{0D108BD9-81ED-4DB2-BD59-A6C34878D82A}">
                    <a16:rowId xmlns:a16="http://schemas.microsoft.com/office/drawing/2014/main" val="2519473932"/>
                  </a:ext>
                </a:extLst>
              </a:tr>
              <a:tr h="594242">
                <a:tc rowSpan="2">
                  <a:txBody>
                    <a:bodyPr/>
                    <a:lstStyle/>
                    <a:p>
                      <a:pPr algn="ctr"/>
                      <a:r>
                        <a:rPr lang="zh-TW" sz="1600" kern="100" dirty="0">
                          <a:effectLst/>
                          <a:latin typeface="微軟正黑體" panose="020B0604030504040204" pitchFamily="34" charset="-120"/>
                          <a:ea typeface="微軟正黑體" panose="020B0604030504040204" pitchFamily="34" charset="-120"/>
                        </a:rPr>
                        <a:t>多元學習表現</a:t>
                      </a:r>
                    </a:p>
                    <a:p>
                      <a:pPr algn="ctr"/>
                      <a:r>
                        <a:rPr lang="zh-TW" sz="1600" kern="100" dirty="0">
                          <a:effectLst/>
                          <a:latin typeface="微軟正黑體" panose="020B0604030504040204" pitchFamily="34" charset="-120"/>
                          <a:ea typeface="微軟正黑體" panose="020B0604030504040204" pitchFamily="34" charset="-120"/>
                        </a:rPr>
                        <a:t>服務學習</a:t>
                      </a:r>
                    </a:p>
                  </a:txBody>
                  <a:tcPr marL="54849" marR="54849" marT="0" marB="0" anchor="ctr"/>
                </a:tc>
                <a:tc rowSpan="2">
                  <a:txBody>
                    <a:bodyPr/>
                    <a:lstStyle/>
                    <a:p>
                      <a:pPr algn="ctr"/>
                      <a:r>
                        <a:rPr lang="en-US" sz="1600" kern="100" dirty="0">
                          <a:effectLst/>
                          <a:latin typeface="微軟正黑體" panose="020B0604030504040204" pitchFamily="34" charset="-120"/>
                          <a:ea typeface="微軟正黑體" panose="020B0604030504040204" pitchFamily="34" charset="-120"/>
                        </a:rPr>
                        <a:t>15</a:t>
                      </a:r>
                      <a:r>
                        <a:rPr lang="zh-TW" sz="1600" kern="100" dirty="0">
                          <a:effectLst/>
                          <a:latin typeface="微軟正黑體" panose="020B0604030504040204" pitchFamily="34" charset="-120"/>
                          <a:ea typeface="微軟正黑體" panose="020B0604030504040204" pitchFamily="34" charset="-120"/>
                        </a:rPr>
                        <a:t>分</a:t>
                      </a:r>
                    </a:p>
                  </a:txBody>
                  <a:tcPr marL="54849" marR="54849" marT="0" marB="0" anchor="ctr"/>
                </a:tc>
                <a:tc>
                  <a:txBody>
                    <a:bodyPr/>
                    <a:lstStyle/>
                    <a:p>
                      <a:pPr algn="ctr"/>
                      <a:r>
                        <a:rPr lang="en-US" sz="1600" kern="100" dirty="0">
                          <a:effectLst/>
                          <a:latin typeface="微軟正黑體" panose="020B0604030504040204" pitchFamily="34" charset="-120"/>
                          <a:ea typeface="微軟正黑體" panose="020B0604030504040204" pitchFamily="34" charset="-120"/>
                        </a:rPr>
                        <a:t>2</a:t>
                      </a:r>
                      <a:endParaRPr lang="zh-TW" sz="1600" kern="100" dirty="0">
                        <a:effectLst/>
                        <a:latin typeface="微軟正黑體" panose="020B0604030504040204" pitchFamily="34" charset="-120"/>
                        <a:ea typeface="微軟正黑體" panose="020B0604030504040204" pitchFamily="34" charset="-120"/>
                      </a:endParaRPr>
                    </a:p>
                  </a:txBody>
                  <a:tcPr marL="54849" marR="54849" marT="0" marB="0" anchor="ctr"/>
                </a:tc>
                <a:tc>
                  <a:txBody>
                    <a:bodyPr/>
                    <a:lstStyle/>
                    <a:p>
                      <a:pPr algn="ctr"/>
                      <a:r>
                        <a:rPr lang="zh-TW" sz="1600" kern="100" dirty="0">
                          <a:effectLst/>
                          <a:latin typeface="微軟正黑體" panose="020B0604030504040204" pitchFamily="34" charset="-120"/>
                          <a:ea typeface="微軟正黑體" panose="020B0604030504040204" pitchFamily="34" charset="-120"/>
                        </a:rPr>
                        <a:t>每</a:t>
                      </a:r>
                      <a:r>
                        <a:rPr lang="en-US" sz="1600" kern="100" dirty="0">
                          <a:effectLst/>
                          <a:latin typeface="微軟正黑體" panose="020B0604030504040204" pitchFamily="34" charset="-120"/>
                          <a:ea typeface="微軟正黑體" panose="020B0604030504040204" pitchFamily="34" charset="-120"/>
                        </a:rPr>
                        <a:t>1</a:t>
                      </a:r>
                      <a:r>
                        <a:rPr lang="zh-TW" sz="1600" kern="100" dirty="0">
                          <a:effectLst/>
                          <a:latin typeface="微軟正黑體" panose="020B0604030504040204" pitchFamily="34" charset="-120"/>
                          <a:ea typeface="微軟正黑體" panose="020B0604030504040204" pitchFamily="34" charset="-120"/>
                        </a:rPr>
                        <a:t>學期</a:t>
                      </a:r>
                    </a:p>
                  </a:txBody>
                  <a:tcPr marL="54849" marR="54849" marT="0" marB="0" anchor="ctr"/>
                </a:tc>
                <a:tc gridSpan="2">
                  <a:txBody>
                    <a:bodyPr/>
                    <a:lstStyle/>
                    <a:p>
                      <a:pPr algn="just"/>
                      <a:r>
                        <a:rPr lang="zh-TW" sz="1600" kern="100" dirty="0">
                          <a:effectLst/>
                          <a:latin typeface="微軟正黑體" panose="020B0604030504040204" pitchFamily="34" charset="-120"/>
                          <a:ea typeface="微軟正黑體" panose="020B0604030504040204" pitchFamily="34" charset="-120"/>
                        </a:rPr>
                        <a:t>擔任班級幹部、小老師或社團幹部</a:t>
                      </a:r>
                      <a:r>
                        <a:rPr lang="zh-TW" sz="1600" b="1" kern="100" dirty="0">
                          <a:solidFill>
                            <a:srgbClr val="FF0000"/>
                          </a:solidFill>
                          <a:effectLst/>
                          <a:latin typeface="微軟正黑體" panose="020B0604030504040204" pitchFamily="34" charset="-120"/>
                          <a:ea typeface="微軟正黑體" panose="020B0604030504040204" pitchFamily="34" charset="-120"/>
                        </a:rPr>
                        <a:t>滿</a:t>
                      </a:r>
                      <a:r>
                        <a:rPr lang="en-US" sz="1600" b="1" kern="100" dirty="0">
                          <a:solidFill>
                            <a:srgbClr val="FF0000"/>
                          </a:solidFill>
                          <a:effectLst/>
                          <a:latin typeface="微軟正黑體" panose="020B0604030504040204" pitchFamily="34" charset="-120"/>
                          <a:ea typeface="微軟正黑體" panose="020B0604030504040204" pitchFamily="34" charset="-120"/>
                        </a:rPr>
                        <a:t>1</a:t>
                      </a:r>
                      <a:r>
                        <a:rPr lang="zh-TW" sz="1600" b="1" kern="100" dirty="0">
                          <a:solidFill>
                            <a:srgbClr val="FF0000"/>
                          </a:solidFill>
                          <a:effectLst/>
                          <a:latin typeface="微軟正黑體" panose="020B0604030504040204" pitchFamily="34" charset="-120"/>
                          <a:ea typeface="微軟正黑體" panose="020B0604030504040204" pitchFamily="34" charset="-120"/>
                        </a:rPr>
                        <a:t>學期得</a:t>
                      </a:r>
                      <a:r>
                        <a:rPr lang="en-US" sz="1600" b="1" kern="100" dirty="0">
                          <a:solidFill>
                            <a:srgbClr val="FF0000"/>
                          </a:solidFill>
                          <a:effectLst/>
                          <a:latin typeface="微軟正黑體" panose="020B0604030504040204" pitchFamily="34" charset="-120"/>
                          <a:ea typeface="微軟正黑體" panose="020B0604030504040204" pitchFamily="34" charset="-120"/>
                        </a:rPr>
                        <a:t>2</a:t>
                      </a:r>
                      <a:r>
                        <a:rPr lang="zh-TW" sz="1600" b="1" kern="100" dirty="0">
                          <a:solidFill>
                            <a:srgbClr val="FF0000"/>
                          </a:solidFill>
                          <a:effectLst/>
                          <a:latin typeface="微軟正黑體" panose="020B0604030504040204" pitchFamily="34" charset="-120"/>
                          <a:ea typeface="微軟正黑體" panose="020B0604030504040204" pitchFamily="34" charset="-120"/>
                        </a:rPr>
                        <a:t>分</a:t>
                      </a:r>
                      <a:r>
                        <a:rPr lang="zh-TW" sz="1600" kern="100" dirty="0">
                          <a:effectLst/>
                          <a:latin typeface="微軟正黑體" panose="020B0604030504040204" pitchFamily="34" charset="-120"/>
                          <a:ea typeface="微軟正黑體" panose="020B0604030504040204" pitchFamily="34" charset="-120"/>
                        </a:rPr>
                        <a:t>。同</a:t>
                      </a:r>
                      <a:r>
                        <a:rPr lang="en-US" sz="1600" kern="100" dirty="0">
                          <a:effectLst/>
                          <a:latin typeface="微軟正黑體" panose="020B0604030504040204" pitchFamily="34" charset="-120"/>
                          <a:ea typeface="微軟正黑體" panose="020B0604030504040204" pitchFamily="34" charset="-120"/>
                        </a:rPr>
                        <a:t>1</a:t>
                      </a:r>
                      <a:r>
                        <a:rPr lang="zh-TW" sz="1600" kern="100" dirty="0">
                          <a:effectLst/>
                          <a:latin typeface="微軟正黑體" panose="020B0604030504040204" pitchFamily="34" charset="-120"/>
                          <a:ea typeface="微軟正黑體" panose="020B0604030504040204" pitchFamily="34" charset="-120"/>
                        </a:rPr>
                        <a:t>學期同時擔任班級幹部、小老師或社團幹部，仍以</a:t>
                      </a:r>
                      <a:r>
                        <a:rPr lang="en-US" sz="1600" kern="100" dirty="0">
                          <a:effectLst/>
                          <a:latin typeface="微軟正黑體" panose="020B0604030504040204" pitchFamily="34" charset="-120"/>
                          <a:ea typeface="微軟正黑體" panose="020B0604030504040204" pitchFamily="34" charset="-120"/>
                        </a:rPr>
                        <a:t>2</a:t>
                      </a:r>
                      <a:r>
                        <a:rPr lang="zh-TW" sz="1600" kern="100" dirty="0">
                          <a:effectLst/>
                          <a:latin typeface="微軟正黑體" panose="020B0604030504040204" pitchFamily="34" charset="-120"/>
                          <a:ea typeface="微軟正黑體" panose="020B0604030504040204" pitchFamily="34" charset="-120"/>
                        </a:rPr>
                        <a:t>分採計。</a:t>
                      </a:r>
                    </a:p>
                  </a:txBody>
                  <a:tcPr marL="54849" marR="54849" marT="0" marB="0" anchor="ctr"/>
                </a:tc>
                <a:tc hMerge="1">
                  <a:txBody>
                    <a:bodyPr/>
                    <a:lstStyle/>
                    <a:p>
                      <a:endParaRPr lang="zh-TW" altLang="en-US"/>
                    </a:p>
                  </a:txBody>
                  <a:tcPr/>
                </a:tc>
                <a:extLst>
                  <a:ext uri="{0D108BD9-81ED-4DB2-BD59-A6C34878D82A}">
                    <a16:rowId xmlns:a16="http://schemas.microsoft.com/office/drawing/2014/main" val="4157230999"/>
                  </a:ext>
                </a:extLst>
              </a:tr>
              <a:tr h="594242">
                <a:tc vMerge="1">
                  <a:txBody>
                    <a:bodyPr/>
                    <a:lstStyle/>
                    <a:p>
                      <a:endParaRPr lang="zh-TW" altLang="en-US"/>
                    </a:p>
                  </a:txBody>
                  <a:tcPr/>
                </a:tc>
                <a:tc vMerge="1">
                  <a:txBody>
                    <a:bodyPr/>
                    <a:lstStyle/>
                    <a:p>
                      <a:endParaRPr lang="zh-TW" altLang="en-US"/>
                    </a:p>
                  </a:txBody>
                  <a:tcPr/>
                </a:tc>
                <a:tc>
                  <a:txBody>
                    <a:bodyPr/>
                    <a:lstStyle/>
                    <a:p>
                      <a:pPr algn="ctr"/>
                      <a:r>
                        <a:rPr lang="en-US" sz="1600" kern="100">
                          <a:effectLst/>
                          <a:latin typeface="微軟正黑體" panose="020B0604030504040204" pitchFamily="34" charset="-120"/>
                          <a:ea typeface="微軟正黑體" panose="020B0604030504040204" pitchFamily="34" charset="-120"/>
                        </a:rPr>
                        <a:t>0.5</a:t>
                      </a:r>
                      <a:r>
                        <a:rPr lang="zh-TW" sz="1600" kern="100">
                          <a:effectLst/>
                          <a:latin typeface="微軟正黑體" panose="020B0604030504040204" pitchFamily="34" charset="-120"/>
                          <a:ea typeface="微軟正黑體" panose="020B0604030504040204" pitchFamily="34" charset="-120"/>
                        </a:rPr>
                        <a:t>分</a:t>
                      </a:r>
                    </a:p>
                  </a:txBody>
                  <a:tcPr marL="54849" marR="54849" marT="0" marB="0" anchor="ctr"/>
                </a:tc>
                <a:tc>
                  <a:txBody>
                    <a:bodyPr/>
                    <a:lstStyle/>
                    <a:p>
                      <a:pPr algn="ctr"/>
                      <a:r>
                        <a:rPr lang="zh-TW" sz="1600" kern="100" dirty="0">
                          <a:effectLst/>
                          <a:latin typeface="微軟正黑體" panose="020B0604030504040204" pitchFamily="34" charset="-120"/>
                          <a:ea typeface="微軟正黑體" panose="020B0604030504040204" pitchFamily="34" charset="-120"/>
                        </a:rPr>
                        <a:t>每</a:t>
                      </a:r>
                      <a:r>
                        <a:rPr lang="en-US" sz="1600" kern="100" dirty="0">
                          <a:effectLst/>
                          <a:latin typeface="微軟正黑體" panose="020B0604030504040204" pitchFamily="34" charset="-120"/>
                          <a:ea typeface="微軟正黑體" panose="020B0604030504040204" pitchFamily="34" charset="-120"/>
                        </a:rPr>
                        <a:t>1</a:t>
                      </a:r>
                      <a:r>
                        <a:rPr lang="zh-TW" sz="1600" kern="100" dirty="0">
                          <a:effectLst/>
                          <a:latin typeface="微軟正黑體" panose="020B0604030504040204" pitchFamily="34" charset="-120"/>
                          <a:ea typeface="微軟正黑體" panose="020B0604030504040204" pitchFamily="34" charset="-120"/>
                        </a:rPr>
                        <a:t>小時</a:t>
                      </a:r>
                    </a:p>
                  </a:txBody>
                  <a:tcPr marL="54849" marR="54849" marT="0" marB="0" anchor="ctr"/>
                </a:tc>
                <a:tc gridSpan="2">
                  <a:txBody>
                    <a:bodyPr/>
                    <a:lstStyle/>
                    <a:p>
                      <a:pPr algn="just"/>
                      <a:r>
                        <a:rPr lang="zh-TW" sz="1600" kern="100" dirty="0">
                          <a:effectLst/>
                          <a:latin typeface="微軟正黑體" panose="020B0604030504040204" pitchFamily="34" charset="-120"/>
                          <a:ea typeface="微軟正黑體" panose="020B0604030504040204" pitchFamily="34" charset="-120"/>
                        </a:rPr>
                        <a:t>參加校內服務學習課程及活動，或於校外參加志工服務或社區服務</a:t>
                      </a:r>
                      <a:r>
                        <a:rPr lang="zh-TW" sz="1600" b="1" kern="100" dirty="0">
                          <a:solidFill>
                            <a:srgbClr val="FF0000"/>
                          </a:solidFill>
                          <a:effectLst/>
                          <a:latin typeface="微軟正黑體" panose="020B0604030504040204" pitchFamily="34" charset="-120"/>
                          <a:ea typeface="微軟正黑體" panose="020B0604030504040204" pitchFamily="34" charset="-120"/>
                        </a:rPr>
                        <a:t>每滿</a:t>
                      </a:r>
                      <a:r>
                        <a:rPr lang="en-US" sz="1600" b="1" kern="100" dirty="0">
                          <a:solidFill>
                            <a:srgbClr val="FF0000"/>
                          </a:solidFill>
                          <a:effectLst/>
                          <a:latin typeface="微軟正黑體" panose="020B0604030504040204" pitchFamily="34" charset="-120"/>
                          <a:ea typeface="微軟正黑體" panose="020B0604030504040204" pitchFamily="34" charset="-120"/>
                        </a:rPr>
                        <a:t>1</a:t>
                      </a:r>
                      <a:r>
                        <a:rPr lang="zh-TW" sz="1600" b="1" kern="100" dirty="0">
                          <a:solidFill>
                            <a:srgbClr val="FF0000"/>
                          </a:solidFill>
                          <a:effectLst/>
                          <a:latin typeface="微軟正黑體" panose="020B0604030504040204" pitchFamily="34" charset="-120"/>
                          <a:ea typeface="微軟正黑體" panose="020B0604030504040204" pitchFamily="34" charset="-120"/>
                        </a:rPr>
                        <a:t>小時得</a:t>
                      </a:r>
                      <a:r>
                        <a:rPr lang="en-US" sz="1600" b="1" kern="100" dirty="0">
                          <a:solidFill>
                            <a:srgbClr val="FF0000"/>
                          </a:solidFill>
                          <a:effectLst/>
                          <a:latin typeface="微軟正黑體" panose="020B0604030504040204" pitchFamily="34" charset="-120"/>
                          <a:ea typeface="微軟正黑體" panose="020B0604030504040204" pitchFamily="34" charset="-120"/>
                        </a:rPr>
                        <a:t>0.5</a:t>
                      </a:r>
                      <a:r>
                        <a:rPr lang="zh-TW" sz="1600" b="1" kern="100" dirty="0">
                          <a:solidFill>
                            <a:srgbClr val="FF0000"/>
                          </a:solidFill>
                          <a:effectLst/>
                          <a:latin typeface="微軟正黑體" panose="020B0604030504040204" pitchFamily="34" charset="-120"/>
                          <a:ea typeface="微軟正黑體" panose="020B0604030504040204" pitchFamily="34" charset="-120"/>
                        </a:rPr>
                        <a:t>分</a:t>
                      </a:r>
                      <a:r>
                        <a:rPr lang="zh-TW" sz="1600" kern="100" dirty="0">
                          <a:effectLst/>
                          <a:latin typeface="微軟正黑體" panose="020B0604030504040204" pitchFamily="34" charset="-120"/>
                          <a:ea typeface="微軟正黑體" panose="020B0604030504040204" pitchFamily="34" charset="-120"/>
                        </a:rPr>
                        <a:t>。</a:t>
                      </a:r>
                    </a:p>
                  </a:txBody>
                  <a:tcPr marL="54849" marR="54849" marT="0" marB="0" anchor="ctr"/>
                </a:tc>
                <a:tc hMerge="1">
                  <a:txBody>
                    <a:bodyPr/>
                    <a:lstStyle/>
                    <a:p>
                      <a:endParaRPr lang="zh-TW" altLang="en-US"/>
                    </a:p>
                  </a:txBody>
                  <a:tcPr/>
                </a:tc>
                <a:extLst>
                  <a:ext uri="{0D108BD9-81ED-4DB2-BD59-A6C34878D82A}">
                    <a16:rowId xmlns:a16="http://schemas.microsoft.com/office/drawing/2014/main" val="1078843104"/>
                  </a:ext>
                </a:extLst>
              </a:tr>
              <a:tr h="594242">
                <a:tc>
                  <a:txBody>
                    <a:bodyPr/>
                    <a:lstStyle/>
                    <a:p>
                      <a:pPr algn="ctr"/>
                      <a:r>
                        <a:rPr lang="zh-TW" sz="1600" kern="100">
                          <a:effectLst/>
                          <a:latin typeface="微軟正黑體" panose="020B0604030504040204" pitchFamily="34" charset="-120"/>
                          <a:ea typeface="微軟正黑體" panose="020B0604030504040204" pitchFamily="34" charset="-120"/>
                        </a:rPr>
                        <a:t>均衡學習</a:t>
                      </a:r>
                    </a:p>
                  </a:txBody>
                  <a:tcPr marL="54849" marR="54849" marT="0" marB="0" anchor="ctr"/>
                </a:tc>
                <a:tc>
                  <a:txBody>
                    <a:bodyPr/>
                    <a:lstStyle/>
                    <a:p>
                      <a:pPr algn="ctr"/>
                      <a:r>
                        <a:rPr lang="en-US" sz="1600" kern="100" dirty="0">
                          <a:effectLst/>
                          <a:latin typeface="微軟正黑體" panose="020B0604030504040204" pitchFamily="34" charset="-120"/>
                          <a:ea typeface="微軟正黑體" panose="020B0604030504040204" pitchFamily="34" charset="-120"/>
                        </a:rPr>
                        <a:t>28</a:t>
                      </a:r>
                      <a:r>
                        <a:rPr lang="zh-TW" sz="1600" kern="100" dirty="0">
                          <a:effectLst/>
                          <a:latin typeface="微軟正黑體" panose="020B0604030504040204" pitchFamily="34" charset="-120"/>
                          <a:ea typeface="微軟正黑體" panose="020B0604030504040204" pitchFamily="34" charset="-120"/>
                        </a:rPr>
                        <a:t>分</a:t>
                      </a:r>
                    </a:p>
                  </a:txBody>
                  <a:tcPr marL="54849" marR="54849" marT="0" marB="0" anchor="ctr"/>
                </a:tc>
                <a:tc>
                  <a:txBody>
                    <a:bodyPr/>
                    <a:lstStyle/>
                    <a:p>
                      <a:pPr algn="ctr"/>
                      <a:r>
                        <a:rPr lang="en-US" sz="1600" kern="100" dirty="0">
                          <a:effectLst/>
                          <a:latin typeface="微軟正黑體" panose="020B0604030504040204" pitchFamily="34" charset="-120"/>
                          <a:ea typeface="微軟正黑體" panose="020B0604030504040204" pitchFamily="34" charset="-120"/>
                        </a:rPr>
                        <a:t>7</a:t>
                      </a:r>
                      <a:r>
                        <a:rPr lang="zh-TW" sz="1600" kern="100" dirty="0">
                          <a:effectLst/>
                          <a:latin typeface="微軟正黑體" panose="020B0604030504040204" pitchFamily="34" charset="-120"/>
                          <a:ea typeface="微軟正黑體" panose="020B0604030504040204" pitchFamily="34" charset="-120"/>
                        </a:rPr>
                        <a:t>分</a:t>
                      </a:r>
                    </a:p>
                  </a:txBody>
                  <a:tcPr marL="54849" marR="54849" marT="0" marB="0" anchor="ctr"/>
                </a:tc>
                <a:tc>
                  <a:txBody>
                    <a:bodyPr/>
                    <a:lstStyle/>
                    <a:p>
                      <a:pPr algn="ctr"/>
                      <a:r>
                        <a:rPr lang="zh-TW" sz="1600" kern="100" dirty="0">
                          <a:effectLst/>
                          <a:latin typeface="微軟正黑體" panose="020B0604030504040204" pitchFamily="34" charset="-120"/>
                          <a:ea typeface="微軟正黑體" panose="020B0604030504040204" pitchFamily="34" charset="-120"/>
                        </a:rPr>
                        <a:t>符合</a:t>
                      </a:r>
                      <a:r>
                        <a:rPr lang="en-US" sz="1600" kern="100" dirty="0">
                          <a:effectLst/>
                          <a:latin typeface="微軟正黑體" panose="020B0604030504040204" pitchFamily="34" charset="-120"/>
                          <a:ea typeface="微軟正黑體" panose="020B0604030504040204" pitchFamily="34" charset="-120"/>
                        </a:rPr>
                        <a:t>1</a:t>
                      </a:r>
                      <a:r>
                        <a:rPr lang="zh-TW" sz="1600" kern="100" dirty="0">
                          <a:effectLst/>
                          <a:latin typeface="微軟正黑體" panose="020B0604030504040204" pitchFamily="34" charset="-120"/>
                          <a:ea typeface="微軟正黑體" panose="020B0604030504040204" pitchFamily="34" charset="-120"/>
                        </a:rPr>
                        <a:t>個領域</a:t>
                      </a:r>
                    </a:p>
                  </a:txBody>
                  <a:tcPr marL="54849" marR="54849" marT="0" marB="0" anchor="ctr"/>
                </a:tc>
                <a:tc gridSpan="2">
                  <a:txBody>
                    <a:bodyPr/>
                    <a:lstStyle/>
                    <a:p>
                      <a:pPr algn="just"/>
                      <a:r>
                        <a:rPr lang="zh-TW" sz="1600" kern="100" dirty="0">
                          <a:effectLst/>
                          <a:latin typeface="微軟正黑體" panose="020B0604030504040204" pitchFamily="34" charset="-120"/>
                          <a:ea typeface="微軟正黑體" panose="020B0604030504040204" pitchFamily="34" charset="-120"/>
                        </a:rPr>
                        <a:t>健康與體育、藝術、綜合活動及科技四領域，國中</a:t>
                      </a:r>
                      <a:r>
                        <a:rPr lang="zh-TW" sz="1600" b="1" kern="100" dirty="0">
                          <a:solidFill>
                            <a:srgbClr val="FF0000"/>
                          </a:solidFill>
                          <a:effectLst/>
                          <a:latin typeface="微軟正黑體" panose="020B0604030504040204" pitchFamily="34" charset="-120"/>
                          <a:ea typeface="微軟正黑體" panose="020B0604030504040204" pitchFamily="34" charset="-120"/>
                        </a:rPr>
                        <a:t>前</a:t>
                      </a:r>
                      <a:r>
                        <a:rPr lang="en-US" sz="1600" b="1" kern="100" dirty="0">
                          <a:solidFill>
                            <a:srgbClr val="FF0000"/>
                          </a:solidFill>
                          <a:effectLst/>
                          <a:latin typeface="微軟正黑體" panose="020B0604030504040204" pitchFamily="34" charset="-120"/>
                          <a:ea typeface="微軟正黑體" panose="020B0604030504040204" pitchFamily="34" charset="-120"/>
                        </a:rPr>
                        <a:t>5</a:t>
                      </a:r>
                      <a:r>
                        <a:rPr lang="zh-TW" sz="1600" b="1" kern="100" dirty="0">
                          <a:solidFill>
                            <a:srgbClr val="FF0000"/>
                          </a:solidFill>
                          <a:effectLst/>
                          <a:latin typeface="微軟正黑體" panose="020B0604030504040204" pitchFamily="34" charset="-120"/>
                          <a:ea typeface="微軟正黑體" panose="020B0604030504040204" pitchFamily="34" charset="-120"/>
                        </a:rPr>
                        <a:t>學期平均成績及格達</a:t>
                      </a:r>
                      <a:r>
                        <a:rPr lang="en-US" sz="1600" b="1" kern="100" dirty="0">
                          <a:solidFill>
                            <a:srgbClr val="FF0000"/>
                          </a:solidFill>
                          <a:effectLst/>
                          <a:latin typeface="微軟正黑體" panose="020B0604030504040204" pitchFamily="34" charset="-120"/>
                          <a:ea typeface="微軟正黑體" panose="020B0604030504040204" pitchFamily="34" charset="-120"/>
                        </a:rPr>
                        <a:t>60</a:t>
                      </a:r>
                      <a:r>
                        <a:rPr lang="zh-TW" sz="1600" b="1" kern="100" dirty="0">
                          <a:solidFill>
                            <a:srgbClr val="FF0000"/>
                          </a:solidFill>
                          <a:effectLst/>
                          <a:latin typeface="微軟正黑體" panose="020B0604030504040204" pitchFamily="34" charset="-120"/>
                          <a:ea typeface="微軟正黑體" panose="020B0604030504040204" pitchFamily="34" charset="-120"/>
                        </a:rPr>
                        <a:t>分（含）以上</a:t>
                      </a:r>
                      <a:r>
                        <a:rPr lang="zh-TW" sz="1600" kern="100" dirty="0">
                          <a:effectLst/>
                          <a:latin typeface="微軟正黑體" panose="020B0604030504040204" pitchFamily="34" charset="-120"/>
                          <a:ea typeface="微軟正黑體" panose="020B0604030504040204" pitchFamily="34" charset="-120"/>
                        </a:rPr>
                        <a:t>者。</a:t>
                      </a:r>
                    </a:p>
                  </a:txBody>
                  <a:tcPr marL="54849" marR="54849" marT="0" marB="0" anchor="ctr"/>
                </a:tc>
                <a:tc hMerge="1">
                  <a:txBody>
                    <a:bodyPr/>
                    <a:lstStyle/>
                    <a:p>
                      <a:endParaRPr lang="zh-TW" altLang="en-US"/>
                    </a:p>
                  </a:txBody>
                  <a:tcPr/>
                </a:tc>
                <a:extLst>
                  <a:ext uri="{0D108BD9-81ED-4DB2-BD59-A6C34878D82A}">
                    <a16:rowId xmlns:a16="http://schemas.microsoft.com/office/drawing/2014/main" val="2940144141"/>
                  </a:ext>
                </a:extLst>
              </a:tr>
              <a:tr h="594242">
                <a:tc>
                  <a:txBody>
                    <a:bodyPr/>
                    <a:lstStyle/>
                    <a:p>
                      <a:pPr algn="ctr"/>
                      <a:r>
                        <a:rPr lang="zh-TW" sz="1600" kern="100">
                          <a:effectLst/>
                          <a:latin typeface="微軟正黑體" panose="020B0604030504040204" pitchFamily="34" charset="-120"/>
                          <a:ea typeface="微軟正黑體" panose="020B0604030504040204" pitchFamily="34" charset="-120"/>
                        </a:rPr>
                        <a:t>其他</a:t>
                      </a:r>
                    </a:p>
                  </a:txBody>
                  <a:tcPr marL="54849" marR="54849" marT="0" marB="0" anchor="ctr"/>
                </a:tc>
                <a:tc>
                  <a:txBody>
                    <a:bodyPr/>
                    <a:lstStyle/>
                    <a:p>
                      <a:pPr algn="ctr"/>
                      <a:r>
                        <a:rPr lang="en-US" altLang="zh-TW" sz="1600" kern="100" dirty="0">
                          <a:effectLst/>
                          <a:latin typeface="微軟正黑體" panose="020B0604030504040204" pitchFamily="34" charset="-120"/>
                          <a:ea typeface="微軟正黑體" panose="020B0604030504040204" pitchFamily="34" charset="-120"/>
                        </a:rPr>
                        <a:t>7</a:t>
                      </a:r>
                      <a:r>
                        <a:rPr lang="zh-TW" sz="1600" kern="100" dirty="0">
                          <a:effectLst/>
                          <a:latin typeface="微軟正黑體" panose="020B0604030504040204" pitchFamily="34" charset="-120"/>
                          <a:ea typeface="微軟正黑體" panose="020B0604030504040204" pitchFamily="34" charset="-120"/>
                        </a:rPr>
                        <a:t>分</a:t>
                      </a:r>
                    </a:p>
                  </a:txBody>
                  <a:tcPr marL="54849" marR="54849" marT="0" marB="0" anchor="ctr"/>
                </a:tc>
                <a:tc>
                  <a:txBody>
                    <a:bodyPr/>
                    <a:lstStyle/>
                    <a:p>
                      <a:pPr algn="ctr"/>
                      <a:r>
                        <a:rPr lang="zh-TW" sz="1600" kern="100" dirty="0">
                          <a:effectLst/>
                          <a:latin typeface="微軟正黑體" panose="020B0604030504040204" pitchFamily="34" charset="-120"/>
                          <a:ea typeface="微軟正黑體" panose="020B0604030504040204" pitchFamily="34" charset="-120"/>
                        </a:rPr>
                        <a:t>各校自訂</a:t>
                      </a:r>
                    </a:p>
                  </a:txBody>
                  <a:tcPr marL="54849" marR="54849" marT="0" marB="0" anchor="ctr"/>
                </a:tc>
                <a:tc>
                  <a:txBody>
                    <a:bodyPr/>
                    <a:lstStyle/>
                    <a:p>
                      <a:pPr algn="ctr"/>
                      <a:r>
                        <a:rPr lang="zh-TW" sz="1600" kern="100" dirty="0">
                          <a:effectLst/>
                          <a:latin typeface="微軟正黑體" panose="020B0604030504040204" pitchFamily="34" charset="-120"/>
                          <a:ea typeface="微軟正黑體" panose="020B0604030504040204" pitchFamily="34" charset="-120"/>
                        </a:rPr>
                        <a:t>各校自訂</a:t>
                      </a:r>
                    </a:p>
                  </a:txBody>
                  <a:tcPr marL="54849" marR="54849" marT="0" marB="0" anchor="ctr"/>
                </a:tc>
                <a:tc gridSpan="2">
                  <a:txBody>
                    <a:bodyPr/>
                    <a:lstStyle/>
                    <a:p>
                      <a:pPr algn="just"/>
                      <a:r>
                        <a:rPr lang="zh-TW" sz="1600" kern="100" dirty="0">
                          <a:effectLst/>
                          <a:latin typeface="微軟正黑體" panose="020B0604030504040204" pitchFamily="34" charset="-120"/>
                          <a:ea typeface="微軟正黑體" panose="020B0604030504040204" pitchFamily="34" charset="-120"/>
                        </a:rPr>
                        <a:t>各校自訂，且性質</a:t>
                      </a:r>
                      <a:r>
                        <a:rPr lang="zh-TW" sz="1600" b="1" kern="100" dirty="0">
                          <a:solidFill>
                            <a:srgbClr val="FF0000"/>
                          </a:solidFill>
                          <a:effectLst/>
                          <a:latin typeface="微軟正黑體" panose="020B0604030504040204" pitchFamily="34" charset="-120"/>
                          <a:ea typeface="微軟正黑體" panose="020B0604030504040204" pitchFamily="34" charset="-120"/>
                        </a:rPr>
                        <a:t>不能</a:t>
                      </a:r>
                      <a:r>
                        <a:rPr lang="zh-TW" sz="1600" kern="100" dirty="0">
                          <a:effectLst/>
                          <a:latin typeface="微軟正黑體" panose="020B0604030504040204" pitchFamily="34" charset="-120"/>
                          <a:ea typeface="微軟正黑體" panose="020B0604030504040204" pitchFamily="34" charset="-120"/>
                        </a:rPr>
                        <a:t>與前</a:t>
                      </a:r>
                      <a:r>
                        <a:rPr lang="en-US" sz="1600" kern="100" dirty="0">
                          <a:effectLst/>
                          <a:latin typeface="微軟正黑體" panose="020B0604030504040204" pitchFamily="34" charset="-120"/>
                          <a:ea typeface="微軟正黑體" panose="020B0604030504040204" pitchFamily="34" charset="-120"/>
                        </a:rPr>
                        <a:t>2</a:t>
                      </a:r>
                      <a:r>
                        <a:rPr lang="zh-TW" sz="1600" kern="100" dirty="0">
                          <a:effectLst/>
                          <a:latin typeface="微軟正黑體" panose="020B0604030504040204" pitchFamily="34" charset="-120"/>
                          <a:ea typeface="微軟正黑體" panose="020B0604030504040204" pitchFamily="34" charset="-120"/>
                        </a:rPr>
                        <a:t>項比序項目相同。</a:t>
                      </a:r>
                    </a:p>
                  </a:txBody>
                  <a:tcPr marL="54849" marR="54849" marT="0" marB="0" anchor="ctr"/>
                </a:tc>
                <a:tc hMerge="1">
                  <a:txBody>
                    <a:bodyPr/>
                    <a:lstStyle/>
                    <a:p>
                      <a:endParaRPr lang="zh-TW" altLang="en-US"/>
                    </a:p>
                  </a:txBody>
                  <a:tcPr/>
                </a:tc>
                <a:extLst>
                  <a:ext uri="{0D108BD9-81ED-4DB2-BD59-A6C34878D82A}">
                    <a16:rowId xmlns:a16="http://schemas.microsoft.com/office/drawing/2014/main" val="98552078"/>
                  </a:ext>
                </a:extLst>
              </a:tr>
              <a:tr h="373319">
                <a:tc>
                  <a:txBody>
                    <a:bodyPr/>
                    <a:lstStyle/>
                    <a:p>
                      <a:pPr algn="ctr"/>
                      <a:r>
                        <a:rPr lang="zh-TW" sz="1600" kern="100" dirty="0">
                          <a:effectLst/>
                          <a:latin typeface="微軟正黑體" panose="020B0604030504040204" pitchFamily="34" charset="-120"/>
                          <a:ea typeface="微軟正黑體" panose="020B0604030504040204" pitchFamily="34" charset="-120"/>
                        </a:rPr>
                        <a:t>總積分</a:t>
                      </a:r>
                    </a:p>
                  </a:txBody>
                  <a:tcPr marL="54849" marR="54849" marT="0" marB="0" anchor="ctr"/>
                </a:tc>
                <a:tc gridSpan="5">
                  <a:txBody>
                    <a:bodyPr/>
                    <a:lstStyle/>
                    <a:p>
                      <a:pPr algn="ctr"/>
                      <a:r>
                        <a:rPr lang="en-US" altLang="zh-TW" sz="1600" kern="100" dirty="0">
                          <a:effectLst/>
                          <a:latin typeface="微軟正黑體" panose="020B0604030504040204" pitchFamily="34" charset="-120"/>
                          <a:ea typeface="微軟正黑體" panose="020B0604030504040204" pitchFamily="34" charset="-120"/>
                        </a:rPr>
                        <a:t>50</a:t>
                      </a:r>
                      <a:r>
                        <a:rPr lang="zh-TW" sz="1600" kern="100" dirty="0">
                          <a:effectLst/>
                          <a:latin typeface="微軟正黑體" panose="020B0604030504040204" pitchFamily="34" charset="-120"/>
                          <a:ea typeface="微軟正黑體" panose="020B0604030504040204" pitchFamily="34" charset="-120"/>
                        </a:rPr>
                        <a:t>分</a:t>
                      </a:r>
                    </a:p>
                  </a:txBody>
                  <a:tcPr marL="54849" marR="54849" marT="0" marB="0" anchor="ct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extLst>
                  <a:ext uri="{0D108BD9-81ED-4DB2-BD59-A6C34878D82A}">
                    <a16:rowId xmlns:a16="http://schemas.microsoft.com/office/drawing/2014/main" val="3184964988"/>
                  </a:ext>
                </a:extLst>
              </a:tr>
              <a:tr h="1170059">
                <a:tc>
                  <a:txBody>
                    <a:bodyPr/>
                    <a:lstStyle/>
                    <a:p>
                      <a:pPr algn="ctr"/>
                      <a:r>
                        <a:rPr lang="zh-TW" sz="1600" kern="100" dirty="0">
                          <a:effectLst/>
                          <a:latin typeface="微軟正黑體" panose="020B0604030504040204" pitchFamily="34" charset="-120"/>
                          <a:ea typeface="微軟正黑體" panose="020B0604030504040204" pitchFamily="34" charset="-120"/>
                        </a:rPr>
                        <a:t>同分比序順序</a:t>
                      </a:r>
                    </a:p>
                  </a:txBody>
                  <a:tcPr marL="54849" marR="54849" marT="0" marB="0" anchor="ctr"/>
                </a:tc>
                <a:tc gridSpan="4">
                  <a:txBody>
                    <a:bodyPr/>
                    <a:lstStyle/>
                    <a:p>
                      <a:pPr algn="just"/>
                      <a:r>
                        <a:rPr lang="zh-TW" sz="1400" kern="100" dirty="0">
                          <a:effectLst/>
                          <a:latin typeface="微軟正黑體" panose="020B0604030504040204" pitchFamily="34" charset="-120"/>
                          <a:ea typeface="微軟正黑體" panose="020B0604030504040204" pitchFamily="34" charset="-120"/>
                        </a:rPr>
                        <a:t>（示例）</a:t>
                      </a:r>
                    </a:p>
                    <a:p>
                      <a:pPr marL="342900" lvl="0" indent="-342900" algn="just">
                        <a:buFont typeface="+mj-lt"/>
                        <a:buAutoNum type="arabicPeriod"/>
                      </a:pPr>
                      <a:r>
                        <a:rPr lang="zh-TW" sz="1400" kern="100" dirty="0">
                          <a:effectLst/>
                          <a:latin typeface="微軟正黑體" panose="020B0604030504040204" pitchFamily="34" charset="-120"/>
                          <a:ea typeface="微軟正黑體" panose="020B0604030504040204" pitchFamily="34" charset="-120"/>
                        </a:rPr>
                        <a:t>其他（其他有利審查資料，如就讀動機、讀書計畫、檢定或競賽表現）</a:t>
                      </a:r>
                    </a:p>
                    <a:p>
                      <a:pPr marL="342900" lvl="0" indent="-342900" algn="just">
                        <a:buFont typeface="+mj-lt"/>
                        <a:buAutoNum type="arabicPeriod"/>
                      </a:pPr>
                      <a:r>
                        <a:rPr lang="zh-TW" sz="1400" kern="100" dirty="0">
                          <a:effectLst/>
                          <a:latin typeface="微軟正黑體" panose="020B0604030504040204" pitchFamily="34" charset="-120"/>
                          <a:ea typeface="微軟正黑體" panose="020B0604030504040204" pitchFamily="34" charset="-120"/>
                        </a:rPr>
                        <a:t>服務學習－幹部</a:t>
                      </a:r>
                    </a:p>
                    <a:p>
                      <a:pPr marL="342900" lvl="0" indent="-342900" algn="just">
                        <a:buFont typeface="+mj-lt"/>
                        <a:buAutoNum type="arabicPeriod"/>
                      </a:pPr>
                      <a:r>
                        <a:rPr lang="zh-TW" sz="1400" kern="100" dirty="0">
                          <a:effectLst/>
                          <a:latin typeface="微軟正黑體" panose="020B0604030504040204" pitchFamily="34" charset="-120"/>
                          <a:ea typeface="微軟正黑體" panose="020B0604030504040204" pitchFamily="34" charset="-120"/>
                        </a:rPr>
                        <a:t>服務學習－服務時數</a:t>
                      </a:r>
                    </a:p>
                    <a:p>
                      <a:pPr marL="342900" lvl="0" indent="-342900" algn="just">
                        <a:buFont typeface="+mj-lt"/>
                        <a:buAutoNum type="arabicPeriod"/>
                      </a:pPr>
                      <a:r>
                        <a:rPr lang="zh-TW" sz="1400" kern="100" dirty="0">
                          <a:effectLst/>
                          <a:latin typeface="微軟正黑體" panose="020B0604030504040204" pitchFamily="34" charset="-120"/>
                          <a:ea typeface="微軟正黑體" panose="020B0604030504040204" pitchFamily="34" charset="-120"/>
                        </a:rPr>
                        <a:t>均衡學習</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849" marR="54849" marT="0" marB="0" anchor="ct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a:txBody>
                    <a:bodyPr/>
                    <a:lstStyle/>
                    <a:p>
                      <a:pPr algn="just"/>
                      <a:r>
                        <a:rPr lang="zh-TW" sz="1600" kern="100" dirty="0">
                          <a:effectLst/>
                          <a:latin typeface="微軟正黑體" panose="020B0604030504040204" pitchFamily="34" charset="-120"/>
                          <a:ea typeface="微軟正黑體" panose="020B0604030504040204" pitchFamily="34" charset="-120"/>
                        </a:rPr>
                        <a:t>各校自訂，至少</a:t>
                      </a:r>
                      <a:r>
                        <a:rPr lang="en-US" sz="1600" kern="100" dirty="0">
                          <a:effectLst/>
                          <a:latin typeface="微軟正黑體" panose="020B0604030504040204" pitchFamily="34" charset="-120"/>
                          <a:ea typeface="微軟正黑體" panose="020B0604030504040204" pitchFamily="34" charset="-120"/>
                        </a:rPr>
                        <a:t>4</a:t>
                      </a:r>
                      <a:r>
                        <a:rPr lang="zh-TW" sz="1600" kern="100" dirty="0">
                          <a:effectLst/>
                          <a:latin typeface="微軟正黑體" panose="020B0604030504040204" pitchFamily="34" charset="-120"/>
                          <a:ea typeface="微軟正黑體" panose="020B0604030504040204" pitchFamily="34" charset="-120"/>
                        </a:rPr>
                        <a:t>項，且第</a:t>
                      </a:r>
                      <a:r>
                        <a:rPr lang="en-US" sz="1600" kern="100" dirty="0">
                          <a:effectLst/>
                          <a:latin typeface="微軟正黑體" panose="020B0604030504040204" pitchFamily="34" charset="-120"/>
                          <a:ea typeface="微軟正黑體" panose="020B0604030504040204" pitchFamily="34" charset="-120"/>
                        </a:rPr>
                        <a:t>1</a:t>
                      </a:r>
                      <a:r>
                        <a:rPr lang="zh-TW" sz="1600" kern="100" dirty="0">
                          <a:effectLst/>
                          <a:latin typeface="微軟正黑體" panose="020B0604030504040204" pitchFamily="34" charset="-120"/>
                          <a:ea typeface="微軟正黑體" panose="020B0604030504040204" pitchFamily="34" charset="-120"/>
                        </a:rPr>
                        <a:t>項須為「其他」項。</a:t>
                      </a:r>
                      <a:endParaRPr lang="en-US" altLang="zh-TW" sz="1600" kern="100" dirty="0">
                        <a:effectLst/>
                        <a:latin typeface="微軟正黑體" panose="020B0604030504040204" pitchFamily="34" charset="-120"/>
                        <a:ea typeface="微軟正黑體" panose="020B0604030504040204" pitchFamily="34" charset="-120"/>
                      </a:endParaRPr>
                    </a:p>
                    <a:p>
                      <a:pPr algn="just"/>
                      <a:r>
                        <a:rPr lang="en-US" altLang="zh-TW" sz="1600" b="1" kern="100" dirty="0">
                          <a:solidFill>
                            <a:srgbClr val="FF0000"/>
                          </a:solidFill>
                          <a:effectLst/>
                          <a:latin typeface="微軟正黑體" panose="020B0604030504040204" pitchFamily="34" charset="-120"/>
                          <a:ea typeface="微軟正黑體" panose="020B0604030504040204" pitchFamily="34" charset="-120"/>
                        </a:rPr>
                        <a:t>※</a:t>
                      </a:r>
                      <a:r>
                        <a:rPr lang="zh-TW" altLang="en-US" sz="1600" b="1" kern="100" dirty="0">
                          <a:solidFill>
                            <a:srgbClr val="FF0000"/>
                          </a:solidFill>
                          <a:effectLst/>
                          <a:latin typeface="微軟正黑體" panose="020B0604030504040204" pitchFamily="34" charset="-120"/>
                          <a:ea typeface="微軟正黑體" panose="020B0604030504040204" pitchFamily="34" charset="-120"/>
                        </a:rPr>
                        <a:t>不得採計在校成績。</a:t>
                      </a:r>
                      <a:endParaRPr lang="zh-TW" sz="1600" b="1" kern="100" dirty="0">
                        <a:solidFill>
                          <a:srgbClr val="FF0000"/>
                        </a:solidFill>
                        <a:effectLst/>
                        <a:latin typeface="微軟正黑體" panose="020B0604030504040204" pitchFamily="34" charset="-120"/>
                        <a:ea typeface="微軟正黑體" panose="020B0604030504040204" pitchFamily="34" charset="-120"/>
                      </a:endParaRPr>
                    </a:p>
                  </a:txBody>
                  <a:tcPr marL="54849" marR="54849" marT="0" marB="0" anchor="ctr"/>
                </a:tc>
                <a:extLst>
                  <a:ext uri="{0D108BD9-81ED-4DB2-BD59-A6C34878D82A}">
                    <a16:rowId xmlns:a16="http://schemas.microsoft.com/office/drawing/2014/main" val="223722017"/>
                  </a:ext>
                </a:extLst>
              </a:tr>
            </a:tbl>
          </a:graphicData>
        </a:graphic>
      </p:graphicFrame>
    </p:spTree>
    <p:extLst>
      <p:ext uri="{BB962C8B-B14F-4D97-AF65-F5344CB8AC3E}">
        <p14:creationId xmlns:p14="http://schemas.microsoft.com/office/powerpoint/2010/main" val="2963844478"/>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群組 8"/>
          <p:cNvGrpSpPr/>
          <p:nvPr/>
        </p:nvGrpSpPr>
        <p:grpSpPr>
          <a:xfrm>
            <a:off x="-967" y="-39262"/>
            <a:ext cx="8531023" cy="698450"/>
            <a:chOff x="-966" y="-39262"/>
            <a:chExt cx="6867912" cy="698450"/>
          </a:xfrm>
        </p:grpSpPr>
        <p:grpSp>
          <p:nvGrpSpPr>
            <p:cNvPr id="8" name="群組 7"/>
            <p:cNvGrpSpPr/>
            <p:nvPr/>
          </p:nvGrpSpPr>
          <p:grpSpPr>
            <a:xfrm>
              <a:off x="0" y="4236"/>
              <a:ext cx="6866946" cy="605449"/>
              <a:chOff x="0" y="4236"/>
              <a:chExt cx="6015355" cy="605449"/>
            </a:xfrm>
          </p:grpSpPr>
          <p:sp>
            <p:nvSpPr>
              <p:cNvPr id="120" name="圓角化同側角落矩形 119"/>
              <p:cNvSpPr/>
              <p:nvPr/>
            </p:nvSpPr>
            <p:spPr>
              <a:xfrm rot="16200000" flipH="1">
                <a:off x="2704953" y="-2700717"/>
                <a:ext cx="605449" cy="6015355"/>
              </a:xfrm>
              <a:prstGeom prst="round2SameRect">
                <a:avLst>
                  <a:gd name="adj1" fmla="val 0"/>
                  <a:gd name="adj2" fmla="val 50000"/>
                </a:avLst>
              </a:prstGeom>
              <a:gradFill flip="none" rotWithShape="1">
                <a:gsLst>
                  <a:gs pos="0">
                    <a:schemeClr val="accent6">
                      <a:lumMod val="40000"/>
                      <a:lumOff val="60000"/>
                    </a:schemeClr>
                  </a:gs>
                  <a:gs pos="55000">
                    <a:srgbClr val="92D050"/>
                  </a:gs>
                  <a:gs pos="100000">
                    <a:schemeClr val="accent6">
                      <a:lumMod val="40000"/>
                      <a:lumOff val="60000"/>
                    </a:schemeClr>
                  </a:gs>
                </a:gsLst>
                <a:lin ang="2700000" scaled="1"/>
                <a:tileRect/>
              </a:gra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sp>
            <p:nvSpPr>
              <p:cNvPr id="33" name="圓角化同側角落矩形 32"/>
              <p:cNvSpPr/>
              <p:nvPr/>
            </p:nvSpPr>
            <p:spPr>
              <a:xfrm rot="16200000" flipH="1">
                <a:off x="2747361" y="-2637214"/>
                <a:ext cx="508000" cy="5879628"/>
              </a:xfrm>
              <a:prstGeom prst="round2SameRect">
                <a:avLst>
                  <a:gd name="adj1" fmla="val 0"/>
                  <a:gd name="adj2" fmla="val 50000"/>
                </a:avLst>
              </a:prstGeom>
              <a:noFill/>
              <a:ln w="12700">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grpSp>
        <p:sp>
          <p:nvSpPr>
            <p:cNvPr id="34" name="Google Shape;446;p38"/>
            <p:cNvSpPr txBox="1">
              <a:spLocks/>
            </p:cNvSpPr>
            <p:nvPr/>
          </p:nvSpPr>
          <p:spPr>
            <a:xfrm>
              <a:off x="-966" y="-39262"/>
              <a:ext cx="6768317" cy="698450"/>
            </a:xfrm>
            <a:prstGeom prst="rect">
              <a:avLst/>
            </a:prstGeom>
          </p:spPr>
          <p:txBody>
            <a:bodyPr spcFirstLastPara="1" wrap="square" lIns="91425" tIns="91425" rIns="91425" bIns="91425" anchor="b"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pPr>
              <a:r>
                <a:rPr lang="zh-TW" altLang="en-US" sz="3200" b="1" kern="0" dirty="0">
                  <a:solidFill>
                    <a:prstClr val="black"/>
                  </a:solidFill>
                  <a:latin typeface="微軟正黑體" panose="020B0604030504040204" pitchFamily="34" charset="-120"/>
                  <a:ea typeface="微軟正黑體" panose="020B0604030504040204" pitchFamily="34" charset="-120"/>
                  <a:cs typeface="Arial" pitchFamily="34" charset="0"/>
                </a:rPr>
                <a:t> 五專完全免試入學單獨招生</a:t>
              </a:r>
              <a:r>
                <a:rPr lang="en-US" altLang="zh-TW" sz="3200" b="1" kern="0" dirty="0">
                  <a:solidFill>
                    <a:prstClr val="black"/>
                  </a:solidFill>
                  <a:latin typeface="微軟正黑體" panose="020B0604030504040204" pitchFamily="34" charset="-120"/>
                  <a:ea typeface="微軟正黑體" panose="020B0604030504040204" pitchFamily="34" charset="-120"/>
                  <a:cs typeface="Arial" pitchFamily="34" charset="0"/>
                </a:rPr>
                <a:t>_</a:t>
              </a:r>
              <a:r>
                <a:rPr lang="zh-TW" altLang="en-US" sz="2400" b="1" kern="0" dirty="0">
                  <a:solidFill>
                    <a:prstClr val="black"/>
                  </a:solidFill>
                  <a:latin typeface="微軟正黑體" panose="020B0604030504040204" pitchFamily="34" charset="-120"/>
                  <a:ea typeface="微軟正黑體" panose="020B0604030504040204" pitchFamily="34" charset="-120"/>
                  <a:cs typeface="Arial" pitchFamily="34" charset="0"/>
                </a:rPr>
                <a:t>重要日程</a:t>
              </a:r>
              <a:endParaRPr lang="en-US" dirty="0"/>
            </a:p>
          </p:txBody>
        </p:sp>
      </p:grpSp>
      <p:graphicFrame>
        <p:nvGraphicFramePr>
          <p:cNvPr id="10" name="表格 9">
            <a:extLst>
              <a:ext uri="{FF2B5EF4-FFF2-40B4-BE49-F238E27FC236}">
                <a16:creationId xmlns:a16="http://schemas.microsoft.com/office/drawing/2014/main" id="{97295935-0F0B-4F08-8E84-1530A5626E25}"/>
              </a:ext>
            </a:extLst>
          </p:cNvPr>
          <p:cNvGraphicFramePr>
            <a:graphicFrameLocks noGrp="1"/>
          </p:cNvGraphicFramePr>
          <p:nvPr>
            <p:extLst>
              <p:ext uri="{D42A27DB-BD31-4B8C-83A1-F6EECF244321}">
                <p14:modId xmlns:p14="http://schemas.microsoft.com/office/powerpoint/2010/main" val="3052822499"/>
              </p:ext>
            </p:extLst>
          </p:nvPr>
        </p:nvGraphicFramePr>
        <p:xfrm>
          <a:off x="1681328" y="934276"/>
          <a:ext cx="8829344" cy="5544955"/>
        </p:xfrm>
        <a:graphic>
          <a:graphicData uri="http://schemas.openxmlformats.org/drawingml/2006/table">
            <a:tbl>
              <a:tblPr firstRow="1" bandRow="1">
                <a:tableStyleId>{5940675A-B579-460E-94D1-54222C63F5DA}</a:tableStyleId>
              </a:tblPr>
              <a:tblGrid>
                <a:gridCol w="2867422">
                  <a:extLst>
                    <a:ext uri="{9D8B030D-6E8A-4147-A177-3AD203B41FA5}">
                      <a16:colId xmlns:a16="http://schemas.microsoft.com/office/drawing/2014/main" val="20000"/>
                    </a:ext>
                  </a:extLst>
                </a:gridCol>
                <a:gridCol w="5961922">
                  <a:extLst>
                    <a:ext uri="{9D8B030D-6E8A-4147-A177-3AD203B41FA5}">
                      <a16:colId xmlns:a16="http://schemas.microsoft.com/office/drawing/2014/main" val="20001"/>
                    </a:ext>
                  </a:extLst>
                </a:gridCol>
              </a:tblGrid>
              <a:tr h="572932">
                <a:tc>
                  <a:txBody>
                    <a:bodyPr/>
                    <a:lstStyle/>
                    <a:p>
                      <a:pPr algn="ctr"/>
                      <a:r>
                        <a:rPr lang="zh-TW" altLang="en-US" sz="2400" b="1" dirty="0">
                          <a:latin typeface="Times New Roman" panose="02020603050405020304" pitchFamily="18" charset="0"/>
                          <a:ea typeface="微軟正黑體" panose="020B0604030504040204" pitchFamily="34" charset="-120"/>
                          <a:cs typeface="Times New Roman" panose="02020603050405020304" pitchFamily="18" charset="0"/>
                        </a:rPr>
                        <a:t>項目</a:t>
                      </a:r>
                    </a:p>
                  </a:txBody>
                  <a:tcPr marL="104344" marR="104344" marT="52175" marB="52175" anchor="ctr">
                    <a:lnL w="12700" cap="flat" cmpd="sng" algn="ctr">
                      <a:noFill/>
                      <a:prstDash val="dashDot"/>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dashDot"/>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2CC"/>
                    </a:solidFill>
                  </a:tcPr>
                </a:tc>
                <a:tc>
                  <a:txBody>
                    <a:bodyPr/>
                    <a:lstStyle/>
                    <a:p>
                      <a:pPr algn="ctr"/>
                      <a:r>
                        <a:rPr lang="zh-TW" altLang="en-US" sz="2400" b="1" dirty="0">
                          <a:latin typeface="Times New Roman" panose="02020603050405020304" pitchFamily="18" charset="0"/>
                          <a:ea typeface="微軟正黑體" panose="020B0604030504040204" pitchFamily="34" charset="-120"/>
                          <a:cs typeface="Times New Roman" panose="02020603050405020304" pitchFamily="18" charset="0"/>
                        </a:rPr>
                        <a:t>日程</a:t>
                      </a:r>
                    </a:p>
                  </a:txBody>
                  <a:tcPr marL="104344" marR="104344" marT="52175" marB="52175" anchor="ctr">
                    <a:lnL w="12700" cap="flat" cmpd="sng" algn="ctr">
                      <a:solidFill>
                        <a:schemeClr val="bg1"/>
                      </a:solidFill>
                      <a:prstDash val="solid"/>
                      <a:round/>
                      <a:headEnd type="none" w="med" len="med"/>
                      <a:tailEnd type="none" w="med" len="med"/>
                    </a:lnL>
                    <a:lnR w="12700" cap="flat" cmpd="sng" algn="ctr">
                      <a:noFill/>
                      <a:prstDash val="dashDot"/>
                      <a:round/>
                      <a:headEnd type="none" w="med" len="med"/>
                      <a:tailEnd type="none" w="med" len="med"/>
                    </a:lnR>
                    <a:lnT w="12700" cap="flat" cmpd="sng" algn="ctr">
                      <a:noFill/>
                      <a:prstDash val="dashDot"/>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2CC"/>
                    </a:solidFill>
                  </a:tcPr>
                </a:tc>
                <a:extLst>
                  <a:ext uri="{0D108BD9-81ED-4DB2-BD59-A6C34878D82A}">
                    <a16:rowId xmlns:a16="http://schemas.microsoft.com/office/drawing/2014/main" val="10000"/>
                  </a:ext>
                </a:extLst>
              </a:tr>
              <a:tr h="701937">
                <a:tc>
                  <a:txBody>
                    <a:bodyPr/>
                    <a:lstStyle/>
                    <a:p>
                      <a:pPr algn="ctr"/>
                      <a:r>
                        <a:rPr lang="zh-TW" altLang="en-US" sz="2400" dirty="0">
                          <a:latin typeface="Times New Roman" panose="02020603050405020304" pitchFamily="18" charset="0"/>
                          <a:ea typeface="微軟正黑體" panose="020B0604030504040204" pitchFamily="34" charset="-120"/>
                          <a:cs typeface="Times New Roman" panose="02020603050405020304" pitchFamily="18" charset="0"/>
                        </a:rPr>
                        <a:t>簡章公告</a:t>
                      </a:r>
                    </a:p>
                  </a:txBody>
                  <a:tcPr marL="104344" marR="104344" marT="52175" marB="52175"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altLang="zh-TW" sz="2400" dirty="0">
                          <a:latin typeface="Times New Roman" panose="02020603050405020304" pitchFamily="18" charset="0"/>
                          <a:ea typeface="微軟正黑體" panose="020B0604030504040204" pitchFamily="34" charset="-120"/>
                          <a:cs typeface="Times New Roman" panose="02020603050405020304" pitchFamily="18" charset="0"/>
                        </a:rPr>
                        <a:t>115</a:t>
                      </a:r>
                      <a:r>
                        <a:rPr lang="zh-TW" altLang="en-US" sz="2400" dirty="0">
                          <a:latin typeface="Times New Roman" panose="02020603050405020304" pitchFamily="18" charset="0"/>
                          <a:ea typeface="微軟正黑體" panose="020B0604030504040204" pitchFamily="34" charset="-120"/>
                          <a:cs typeface="Times New Roman" panose="02020603050405020304" pitchFamily="18" charset="0"/>
                        </a:rPr>
                        <a:t>年</a:t>
                      </a:r>
                      <a:r>
                        <a:rPr lang="en-US" altLang="zh-TW" sz="2400" dirty="0">
                          <a:latin typeface="Times New Roman" panose="02020603050405020304" pitchFamily="18" charset="0"/>
                          <a:ea typeface="微軟正黑體" panose="020B0604030504040204" pitchFamily="34" charset="-120"/>
                          <a:cs typeface="Times New Roman" panose="02020603050405020304" pitchFamily="18" charset="0"/>
                        </a:rPr>
                        <a:t>1</a:t>
                      </a:r>
                      <a:r>
                        <a:rPr lang="zh-TW" altLang="en-US" sz="2400" dirty="0">
                          <a:latin typeface="Times New Roman" panose="02020603050405020304" pitchFamily="18" charset="0"/>
                          <a:ea typeface="微軟正黑體" panose="020B0604030504040204" pitchFamily="34" charset="-120"/>
                          <a:cs typeface="Times New Roman" panose="02020603050405020304" pitchFamily="18" charset="0"/>
                        </a:rPr>
                        <a:t>月</a:t>
                      </a:r>
                      <a:r>
                        <a:rPr lang="en-US" altLang="zh-TW" sz="2400" dirty="0">
                          <a:latin typeface="Times New Roman" panose="02020603050405020304" pitchFamily="18" charset="0"/>
                          <a:ea typeface="微軟正黑體" panose="020B0604030504040204" pitchFamily="34" charset="-120"/>
                          <a:cs typeface="Times New Roman" panose="02020603050405020304" pitchFamily="18" charset="0"/>
                        </a:rPr>
                        <a:t>15</a:t>
                      </a:r>
                      <a:r>
                        <a:rPr lang="zh-TW" altLang="en-US" sz="2400" dirty="0">
                          <a:latin typeface="Times New Roman" panose="02020603050405020304" pitchFamily="18" charset="0"/>
                          <a:ea typeface="微軟正黑體" panose="020B0604030504040204" pitchFamily="34" charset="-120"/>
                          <a:cs typeface="Times New Roman" panose="02020603050405020304" pitchFamily="18" charset="0"/>
                        </a:rPr>
                        <a:t>日</a:t>
                      </a:r>
                      <a:r>
                        <a:rPr lang="en-US" altLang="zh-TW" sz="2400" dirty="0">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2400" dirty="0">
                          <a:latin typeface="Times New Roman" panose="02020603050405020304" pitchFamily="18" charset="0"/>
                          <a:ea typeface="微軟正黑體" panose="020B0604030504040204" pitchFamily="34" charset="-120"/>
                          <a:cs typeface="Times New Roman" panose="02020603050405020304" pitchFamily="18" charset="0"/>
                        </a:rPr>
                        <a:t>四</a:t>
                      </a:r>
                      <a:r>
                        <a:rPr lang="en-US" altLang="zh-TW" sz="2400" dirty="0">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2400" dirty="0">
                          <a:latin typeface="Times New Roman" panose="02020603050405020304" pitchFamily="18" charset="0"/>
                          <a:ea typeface="微軟正黑體" panose="020B0604030504040204" pitchFamily="34" charset="-120"/>
                          <a:cs typeface="Times New Roman" panose="02020603050405020304" pitchFamily="18" charset="0"/>
                        </a:rPr>
                        <a:t>起</a:t>
                      </a:r>
                      <a:endParaRPr lang="en-US" altLang="zh-TW" sz="2400" dirty="0">
                        <a:latin typeface="Times New Roman" panose="02020603050405020304" pitchFamily="18" charset="0"/>
                        <a:ea typeface="微軟正黑體" panose="020B0604030504040204" pitchFamily="34" charset="-120"/>
                        <a:cs typeface="Times New Roman" panose="02020603050405020304" pitchFamily="18" charset="0"/>
                      </a:endParaRPr>
                    </a:p>
                    <a:p>
                      <a:r>
                        <a:rPr lang="zh-TW" altLang="en-US" sz="2400" dirty="0">
                          <a:latin typeface="Times New Roman" panose="02020603050405020304" pitchFamily="18" charset="0"/>
                          <a:ea typeface="微軟正黑體" panose="020B0604030504040204" pitchFamily="34" charset="-120"/>
                          <a:cs typeface="Times New Roman" panose="02020603050405020304" pitchFamily="18" charset="0"/>
                        </a:rPr>
                        <a:t>各校公告及開放網路下載</a:t>
                      </a:r>
                    </a:p>
                  </a:txBody>
                  <a:tcPr marL="104344" marR="104344" marT="52175" marB="52175"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1"/>
                  </a:ext>
                </a:extLst>
              </a:tr>
              <a:tr h="1196619">
                <a:tc>
                  <a:txBody>
                    <a:bodyPr/>
                    <a:lstStyle/>
                    <a:p>
                      <a:pPr algn="ctr"/>
                      <a:r>
                        <a:rPr lang="zh-TW" altLang="en-US" sz="2400" dirty="0">
                          <a:latin typeface="Times New Roman" panose="02020603050405020304" pitchFamily="18" charset="0"/>
                          <a:ea typeface="微軟正黑體" panose="020B0604030504040204" pitchFamily="34" charset="-120"/>
                          <a:cs typeface="Times New Roman" panose="02020603050405020304" pitchFamily="18" charset="0"/>
                        </a:rPr>
                        <a:t>報名</a:t>
                      </a:r>
                    </a:p>
                  </a:txBody>
                  <a:tcPr marL="104344" marR="104344" marT="52175" marB="52175"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altLang="zh-TW" sz="2400" dirty="0">
                          <a:latin typeface="Times New Roman" panose="02020603050405020304" pitchFamily="18" charset="0"/>
                          <a:ea typeface="微軟正黑體" panose="020B0604030504040204" pitchFamily="34" charset="-120"/>
                          <a:cs typeface="Times New Roman" panose="02020603050405020304" pitchFamily="18" charset="0"/>
                        </a:rPr>
                        <a:t>115</a:t>
                      </a:r>
                      <a:r>
                        <a:rPr lang="zh-TW" altLang="en-US" sz="2400" dirty="0">
                          <a:latin typeface="Times New Roman" panose="02020603050405020304" pitchFamily="18" charset="0"/>
                          <a:ea typeface="微軟正黑體" panose="020B0604030504040204" pitchFamily="34" charset="-120"/>
                          <a:cs typeface="Times New Roman" panose="02020603050405020304" pitchFamily="18" charset="0"/>
                        </a:rPr>
                        <a:t>年</a:t>
                      </a:r>
                      <a:r>
                        <a:rPr lang="en-US" altLang="zh-TW" sz="2400" dirty="0">
                          <a:latin typeface="Times New Roman" panose="02020603050405020304" pitchFamily="18" charset="0"/>
                          <a:ea typeface="微軟正黑體" panose="020B0604030504040204" pitchFamily="34" charset="-120"/>
                          <a:cs typeface="Times New Roman" panose="02020603050405020304" pitchFamily="18" charset="0"/>
                        </a:rPr>
                        <a:t>4</a:t>
                      </a:r>
                      <a:r>
                        <a:rPr lang="zh-TW" altLang="en-US"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月</a:t>
                      </a:r>
                      <a:r>
                        <a:rPr lang="en-US" altLang="zh-TW"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28</a:t>
                      </a:r>
                      <a:r>
                        <a:rPr lang="zh-TW" altLang="en-US"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日</a:t>
                      </a:r>
                      <a:r>
                        <a:rPr lang="en-US" altLang="zh-TW"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二</a:t>
                      </a:r>
                      <a:r>
                        <a:rPr lang="en-US" altLang="zh-TW"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a:t>
                      </a:r>
                      <a:r>
                        <a:rPr lang="en-US" altLang="zh-TW"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115</a:t>
                      </a:r>
                      <a:r>
                        <a:rPr lang="zh-TW" altLang="en-US"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年</a:t>
                      </a:r>
                      <a:r>
                        <a:rPr lang="en-US" altLang="zh-TW"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5</a:t>
                      </a:r>
                      <a:r>
                        <a:rPr lang="zh-TW" altLang="en-US"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月</a:t>
                      </a:r>
                      <a:r>
                        <a:rPr lang="en-US" altLang="zh-TW"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4</a:t>
                      </a:r>
                      <a:r>
                        <a:rPr lang="zh-TW" altLang="en-US"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日</a:t>
                      </a:r>
                      <a:r>
                        <a:rPr lang="en-US" altLang="zh-TW"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一</a:t>
                      </a:r>
                      <a:r>
                        <a:rPr lang="en-US" altLang="zh-TW"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a:t>
                      </a:r>
                    </a:p>
                    <a:p>
                      <a:r>
                        <a:rPr lang="zh-TW" altLang="en-US" sz="2400" dirty="0">
                          <a:latin typeface="Times New Roman" panose="02020603050405020304" pitchFamily="18" charset="0"/>
                          <a:ea typeface="微軟正黑體" panose="020B0604030504040204" pitchFamily="34" charset="-120"/>
                          <a:cs typeface="Times New Roman" panose="02020603050405020304" pitchFamily="18" charset="0"/>
                        </a:rPr>
                        <a:t>採</a:t>
                      </a:r>
                      <a:r>
                        <a:rPr lang="zh-TW" altLang="en-US" sz="2800" b="1" dirty="0">
                          <a:latin typeface="Times New Roman" panose="02020603050405020304" pitchFamily="18" charset="0"/>
                          <a:ea typeface="微軟正黑體" panose="020B0604030504040204" pitchFamily="34" charset="-120"/>
                          <a:cs typeface="Times New Roman" panose="02020603050405020304" pitchFamily="18" charset="0"/>
                        </a:rPr>
                        <a:t>「國中集體報名」</a:t>
                      </a:r>
                    </a:p>
                  </a:txBody>
                  <a:tcPr marL="104344" marR="104344" marT="52175" marB="52175"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2"/>
                  </a:ext>
                </a:extLst>
              </a:tr>
              <a:tr h="1196619">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TW" altLang="en-US" sz="2400" dirty="0">
                          <a:latin typeface="Times New Roman" panose="02020603050405020304" pitchFamily="18" charset="0"/>
                          <a:ea typeface="微軟正黑體" panose="020B0604030504040204" pitchFamily="34" charset="-120"/>
                          <a:cs typeface="Times New Roman" panose="02020603050405020304" pitchFamily="18" charset="0"/>
                        </a:rPr>
                        <a:t>錄取公告</a:t>
                      </a:r>
                    </a:p>
                  </a:txBody>
                  <a:tcPr marL="104344" marR="104344" marT="52175" marB="52175"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altLang="zh-TW" sz="2400" dirty="0">
                          <a:latin typeface="Times New Roman" panose="02020603050405020304" pitchFamily="18" charset="0"/>
                          <a:ea typeface="微軟正黑體" panose="020B0604030504040204" pitchFamily="34" charset="-120"/>
                          <a:cs typeface="Times New Roman" panose="02020603050405020304" pitchFamily="18" charset="0"/>
                        </a:rPr>
                        <a:t>115</a:t>
                      </a:r>
                      <a:r>
                        <a:rPr lang="zh-TW" altLang="en-US" sz="2400" dirty="0">
                          <a:latin typeface="Times New Roman" panose="02020603050405020304" pitchFamily="18" charset="0"/>
                          <a:ea typeface="微軟正黑體" panose="020B0604030504040204" pitchFamily="34" charset="-120"/>
                          <a:cs typeface="Times New Roman" panose="02020603050405020304" pitchFamily="18" charset="0"/>
                        </a:rPr>
                        <a:t>年</a:t>
                      </a:r>
                      <a:r>
                        <a:rPr lang="en-US" altLang="zh-TW" sz="2400" dirty="0">
                          <a:latin typeface="Times New Roman" panose="02020603050405020304" pitchFamily="18" charset="0"/>
                          <a:ea typeface="微軟正黑體" panose="020B0604030504040204" pitchFamily="34" charset="-120"/>
                          <a:cs typeface="Times New Roman" panose="02020603050405020304" pitchFamily="18" charset="0"/>
                        </a:rPr>
                        <a:t>5</a:t>
                      </a:r>
                      <a:r>
                        <a:rPr lang="zh-TW" altLang="en-US"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月</a:t>
                      </a:r>
                      <a:r>
                        <a:rPr lang="en-US" altLang="zh-TW"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14</a:t>
                      </a:r>
                      <a:r>
                        <a:rPr lang="zh-TW" altLang="en-US"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日</a:t>
                      </a:r>
                      <a:r>
                        <a:rPr lang="en-US" altLang="zh-TW"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四</a:t>
                      </a:r>
                      <a:r>
                        <a:rPr lang="en-US" altLang="zh-TW"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a:t>
                      </a:r>
                    </a:p>
                    <a:p>
                      <a:r>
                        <a:rPr lang="zh-TW" altLang="en-US"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於各招生學校網站公告</a:t>
                      </a:r>
                      <a:endParaRPr lang="zh-TW" altLang="en-US" sz="2400" dirty="0">
                        <a:latin typeface="Times New Roman" panose="02020603050405020304" pitchFamily="18" charset="0"/>
                        <a:ea typeface="微軟正黑體" panose="020B0604030504040204" pitchFamily="34" charset="-120"/>
                        <a:cs typeface="Times New Roman" panose="02020603050405020304" pitchFamily="18" charset="0"/>
                      </a:endParaRPr>
                    </a:p>
                  </a:txBody>
                  <a:tcPr marL="104344" marR="104344" marT="52175" marB="52175"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3"/>
                  </a:ext>
                </a:extLst>
              </a:tr>
              <a:tr h="701937">
                <a:tc>
                  <a:txBody>
                    <a:bodyPr/>
                    <a:lstStyle/>
                    <a:p>
                      <a:pPr algn="ctr"/>
                      <a:r>
                        <a:rPr lang="zh-TW" altLang="en-US" sz="2400" dirty="0">
                          <a:latin typeface="Times New Roman" panose="02020603050405020304" pitchFamily="18" charset="0"/>
                          <a:ea typeface="微軟正黑體" panose="020B0604030504040204" pitchFamily="34" charset="-120"/>
                          <a:cs typeface="Times New Roman" panose="02020603050405020304" pitchFamily="18" charset="0"/>
                        </a:rPr>
                        <a:t>各校辦理報到作業</a:t>
                      </a:r>
                    </a:p>
                  </a:txBody>
                  <a:tcPr marL="104344" marR="104344" marT="52175" marB="52175"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CCC"/>
                    </a:solidFill>
                  </a:tcPr>
                </a:tc>
                <a:tc>
                  <a:txBody>
                    <a:bodyPr/>
                    <a:lstStyle/>
                    <a:p>
                      <a:r>
                        <a:rPr lang="en-US" altLang="zh-TW" sz="2400" dirty="0">
                          <a:latin typeface="Times New Roman" panose="02020603050405020304" pitchFamily="18" charset="0"/>
                          <a:ea typeface="微軟正黑體" panose="020B0604030504040204" pitchFamily="34" charset="-120"/>
                          <a:cs typeface="Times New Roman" panose="02020603050405020304" pitchFamily="18" charset="0"/>
                        </a:rPr>
                        <a:t>115</a:t>
                      </a:r>
                      <a:r>
                        <a:rPr lang="zh-TW" altLang="en-US" sz="2400" dirty="0">
                          <a:latin typeface="Times New Roman" panose="02020603050405020304" pitchFamily="18" charset="0"/>
                          <a:ea typeface="微軟正黑體" panose="020B0604030504040204" pitchFamily="34" charset="-120"/>
                          <a:cs typeface="Times New Roman" panose="02020603050405020304" pitchFamily="18" charset="0"/>
                        </a:rPr>
                        <a:t>年</a:t>
                      </a:r>
                      <a:r>
                        <a:rPr lang="en-US" altLang="zh-TW" sz="2400" dirty="0">
                          <a:latin typeface="Times New Roman" panose="02020603050405020304" pitchFamily="18" charset="0"/>
                          <a:ea typeface="微軟正黑體" panose="020B0604030504040204" pitchFamily="34" charset="-120"/>
                          <a:cs typeface="Times New Roman" panose="02020603050405020304" pitchFamily="18" charset="0"/>
                        </a:rPr>
                        <a:t>5</a:t>
                      </a:r>
                      <a:r>
                        <a:rPr lang="zh-TW" altLang="en-US" sz="2400" dirty="0">
                          <a:latin typeface="Times New Roman" panose="02020603050405020304" pitchFamily="18" charset="0"/>
                          <a:ea typeface="微軟正黑體" panose="020B0604030504040204" pitchFamily="34" charset="-120"/>
                          <a:cs typeface="Times New Roman" panose="02020603050405020304" pitchFamily="18" charset="0"/>
                        </a:rPr>
                        <a:t>月</a:t>
                      </a:r>
                      <a:r>
                        <a:rPr lang="en-US" altLang="zh-TW"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15</a:t>
                      </a:r>
                      <a:r>
                        <a:rPr lang="zh-TW" altLang="en-US"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日</a:t>
                      </a:r>
                      <a:r>
                        <a:rPr lang="en-US" altLang="zh-TW"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五</a:t>
                      </a:r>
                      <a:r>
                        <a:rPr lang="en-US" altLang="zh-TW"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2400" dirty="0">
                          <a:latin typeface="Times New Roman" panose="02020603050405020304" pitchFamily="18" charset="0"/>
                          <a:ea typeface="微軟正黑體" panose="020B0604030504040204" pitchFamily="34" charset="-120"/>
                          <a:cs typeface="Times New Roman" panose="02020603050405020304" pitchFamily="18" charset="0"/>
                        </a:rPr>
                        <a:t>起</a:t>
                      </a:r>
                      <a:endParaRPr lang="en-US" altLang="zh-TW" sz="2400" dirty="0">
                        <a:latin typeface="Times New Roman" panose="02020603050405020304" pitchFamily="18" charset="0"/>
                        <a:ea typeface="微軟正黑體" panose="020B0604030504040204" pitchFamily="34" charset="-120"/>
                        <a:cs typeface="Times New Roman" panose="02020603050405020304" pitchFamily="18" charset="0"/>
                      </a:endParaRPr>
                    </a:p>
                    <a:p>
                      <a:r>
                        <a:rPr lang="en-US" altLang="zh-TW" sz="2400" dirty="0">
                          <a:latin typeface="Times New Roman" panose="02020603050405020304" pitchFamily="18" charset="0"/>
                          <a:ea typeface="微軟正黑體" panose="020B0604030504040204" pitchFamily="34" charset="-120"/>
                          <a:cs typeface="Times New Roman" panose="02020603050405020304" pitchFamily="18" charset="0"/>
                        </a:rPr>
                        <a:t>115</a:t>
                      </a:r>
                      <a:r>
                        <a:rPr lang="zh-TW" altLang="en-US" sz="2400" dirty="0">
                          <a:latin typeface="Times New Roman" panose="02020603050405020304" pitchFamily="18" charset="0"/>
                          <a:ea typeface="微軟正黑體" panose="020B0604030504040204" pitchFamily="34" charset="-120"/>
                          <a:cs typeface="Times New Roman" panose="02020603050405020304" pitchFamily="18" charset="0"/>
                        </a:rPr>
                        <a:t>年</a:t>
                      </a:r>
                      <a:r>
                        <a:rPr lang="en-US" altLang="zh-TW" sz="2400" dirty="0">
                          <a:latin typeface="Times New Roman" panose="02020603050405020304" pitchFamily="18" charset="0"/>
                          <a:ea typeface="微軟正黑體" panose="020B0604030504040204" pitchFamily="34" charset="-120"/>
                          <a:cs typeface="Times New Roman" panose="02020603050405020304" pitchFamily="18" charset="0"/>
                        </a:rPr>
                        <a:t>6</a:t>
                      </a:r>
                      <a:r>
                        <a:rPr lang="zh-TW" altLang="en-US" sz="2400" dirty="0">
                          <a:latin typeface="Times New Roman" panose="02020603050405020304" pitchFamily="18" charset="0"/>
                          <a:ea typeface="微軟正黑體" panose="020B0604030504040204" pitchFamily="34" charset="-120"/>
                          <a:cs typeface="Times New Roman" panose="02020603050405020304" pitchFamily="18" charset="0"/>
                        </a:rPr>
                        <a:t>月</a:t>
                      </a:r>
                      <a:r>
                        <a:rPr lang="en-US" altLang="zh-TW"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11</a:t>
                      </a:r>
                      <a:r>
                        <a:rPr lang="zh-TW" altLang="en-US"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日</a:t>
                      </a:r>
                      <a:r>
                        <a:rPr lang="en-US" altLang="zh-TW"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四</a:t>
                      </a:r>
                      <a:r>
                        <a:rPr lang="en-US" altLang="zh-TW"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止</a:t>
                      </a:r>
                      <a:endParaRPr lang="zh-TW" altLang="en-US" sz="2400" dirty="0">
                        <a:latin typeface="Times New Roman" panose="02020603050405020304" pitchFamily="18" charset="0"/>
                        <a:ea typeface="微軟正黑體" panose="020B0604030504040204" pitchFamily="34" charset="-120"/>
                        <a:cs typeface="Times New Roman" panose="02020603050405020304" pitchFamily="18" charset="0"/>
                      </a:endParaRPr>
                    </a:p>
                  </a:txBody>
                  <a:tcPr marL="104344" marR="104344" marT="52175" marB="52175"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CCC"/>
                    </a:solidFill>
                  </a:tcPr>
                </a:tc>
                <a:extLst>
                  <a:ext uri="{0D108BD9-81ED-4DB2-BD59-A6C34878D82A}">
                    <a16:rowId xmlns:a16="http://schemas.microsoft.com/office/drawing/2014/main" val="10004"/>
                  </a:ext>
                </a:extLst>
              </a:tr>
              <a:tr h="907045">
                <a:tc>
                  <a:txBody>
                    <a:bodyPr/>
                    <a:lstStyle/>
                    <a:p>
                      <a:pPr algn="ctr"/>
                      <a:r>
                        <a:rPr lang="zh-TW" altLang="en-US" sz="2400" b="1"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報到後聲明放棄</a:t>
                      </a:r>
                      <a:endParaRPr lang="en-US" altLang="zh-TW" sz="2400" b="1"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endParaRPr>
                    </a:p>
                    <a:p>
                      <a:pPr algn="ctr"/>
                      <a:r>
                        <a:rPr lang="zh-TW" altLang="en-US" sz="2400" b="1"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錄取資格截止日</a:t>
                      </a:r>
                    </a:p>
                  </a:txBody>
                  <a:tcPr marL="104344" marR="104344" marT="52175" marB="52175"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CFF66"/>
                    </a:solidFill>
                  </a:tcPr>
                </a:tc>
                <a:tc>
                  <a:txBody>
                    <a:bodyPr/>
                    <a:lstStyle/>
                    <a:p>
                      <a:r>
                        <a:rPr lang="en-US" altLang="zh-TW"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115</a:t>
                      </a:r>
                      <a:r>
                        <a:rPr lang="zh-TW" altLang="en-US"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年</a:t>
                      </a:r>
                      <a:r>
                        <a:rPr lang="en-US" altLang="zh-TW"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6</a:t>
                      </a:r>
                      <a:r>
                        <a:rPr lang="zh-TW" altLang="en-US"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月</a:t>
                      </a:r>
                      <a:r>
                        <a:rPr lang="en-US" altLang="zh-TW"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15</a:t>
                      </a:r>
                      <a:r>
                        <a:rPr lang="zh-TW" altLang="en-US"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日</a:t>
                      </a:r>
                      <a:r>
                        <a:rPr lang="en-US" altLang="zh-TW"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一</a:t>
                      </a:r>
                      <a:r>
                        <a:rPr lang="en-US" altLang="zh-TW"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中午</a:t>
                      </a:r>
                      <a:r>
                        <a:rPr lang="en-US" altLang="zh-TW"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12</a:t>
                      </a:r>
                      <a:r>
                        <a:rPr lang="zh-TW" altLang="en-US" sz="2400" dirty="0">
                          <a:latin typeface="Times New Roman" panose="02020603050405020304" pitchFamily="18" charset="0"/>
                          <a:ea typeface="微軟正黑體" panose="020B0604030504040204" pitchFamily="34" charset="-120"/>
                          <a:cs typeface="Times New Roman" panose="02020603050405020304" pitchFamily="18" charset="0"/>
                        </a:rPr>
                        <a:t>：</a:t>
                      </a:r>
                      <a:r>
                        <a:rPr lang="en-US" altLang="zh-TW" sz="2400" dirty="0">
                          <a:latin typeface="Times New Roman" panose="02020603050405020304" pitchFamily="18" charset="0"/>
                          <a:ea typeface="微軟正黑體" panose="020B0604030504040204" pitchFamily="34" charset="-120"/>
                          <a:cs typeface="Times New Roman" panose="02020603050405020304" pitchFamily="18" charset="0"/>
                        </a:rPr>
                        <a:t>00</a:t>
                      </a:r>
                      <a:r>
                        <a:rPr lang="zh-TW" altLang="en-US" sz="2400" dirty="0">
                          <a:latin typeface="Times New Roman" panose="02020603050405020304" pitchFamily="18" charset="0"/>
                          <a:ea typeface="微軟正黑體" panose="020B0604030504040204" pitchFamily="34" charset="-120"/>
                          <a:cs typeface="Times New Roman" panose="02020603050405020304" pitchFamily="18" charset="0"/>
                        </a:rPr>
                        <a:t>止</a:t>
                      </a:r>
                    </a:p>
                  </a:txBody>
                  <a:tcPr marL="104344" marR="104344" marT="52175" marB="52175"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4226494250"/>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標題 1"/>
          <p:cNvSpPr>
            <a:spLocks noGrp="1"/>
          </p:cNvSpPr>
          <p:nvPr>
            <p:ph type="title"/>
          </p:nvPr>
        </p:nvSpPr>
        <p:spPr>
          <a:xfrm>
            <a:off x="1919288" y="765175"/>
            <a:ext cx="8229600" cy="1143000"/>
          </a:xfrm>
        </p:spPr>
        <p:txBody>
          <a:bodyPr/>
          <a:lstStyle/>
          <a:p>
            <a:r>
              <a:rPr lang="zh-TW" altLang="en-US" b="1">
                <a:solidFill>
                  <a:srgbClr val="0000FF"/>
                </a:solidFill>
                <a:latin typeface="標楷體" pitchFamily="65" charset="-120"/>
                <a:ea typeface="標楷體" pitchFamily="65" charset="-120"/>
                <a:cs typeface="Times New Roman" pitchFamily="18" charset="0"/>
              </a:rPr>
              <a:t>五專優先免試與聯合免試</a:t>
            </a:r>
            <a:r>
              <a:rPr lang="zh-TW" altLang="en-US" b="1">
                <a:solidFill>
                  <a:srgbClr val="0000FF"/>
                </a:solidFill>
                <a:latin typeface="Times New Roman" pitchFamily="18" charset="0"/>
                <a:ea typeface="標楷體" pitchFamily="65" charset="-120"/>
                <a:cs typeface="Times New Roman" pitchFamily="18" charset="0"/>
              </a:rPr>
              <a:t>比序</a:t>
            </a:r>
            <a:br>
              <a:rPr lang="zh-TW" altLang="en-US" b="1">
                <a:solidFill>
                  <a:srgbClr val="0000FF"/>
                </a:solidFill>
                <a:latin typeface="標楷體" pitchFamily="65" charset="-120"/>
                <a:ea typeface="標楷體" pitchFamily="65" charset="-120"/>
                <a:cs typeface="Times New Roman" pitchFamily="18" charset="0"/>
              </a:rPr>
            </a:br>
            <a:endParaRPr lang="zh-TW" altLang="en-US">
              <a:solidFill>
                <a:srgbClr val="0000FF"/>
              </a:solidFill>
              <a:ea typeface="標楷體" pitchFamily="65" charset="-120"/>
              <a:cs typeface="Times New Roman" pitchFamily="18" charset="0"/>
            </a:endParaRPr>
          </a:p>
        </p:txBody>
      </p:sp>
      <p:sp>
        <p:nvSpPr>
          <p:cNvPr id="167939" name="內容版面配置區 2"/>
          <p:cNvSpPr>
            <a:spLocks noGrp="1"/>
          </p:cNvSpPr>
          <p:nvPr>
            <p:ph idx="1"/>
          </p:nvPr>
        </p:nvSpPr>
        <p:spPr/>
        <p:txBody>
          <a:bodyPr/>
          <a:lstStyle/>
          <a:p>
            <a:r>
              <a:rPr lang="zh-TW" altLang="en-US" b="1" dirty="0">
                <a:solidFill>
                  <a:srgbClr val="00B050"/>
                </a:solidFill>
                <a:latin typeface="標楷體" pitchFamily="65" charset="-120"/>
                <a:ea typeface="標楷體" pitchFamily="65" charset="-120"/>
              </a:rPr>
              <a:t>五專優免：公私立五專護理科系、公立五專所有科系皆採計教育會考成績。其餘由各校自行決定是否採計教育會考成績。</a:t>
            </a:r>
            <a:endParaRPr lang="en-US" altLang="zh-TW" b="1" dirty="0">
              <a:solidFill>
                <a:srgbClr val="00B050"/>
              </a:solidFill>
              <a:latin typeface="標楷體" pitchFamily="65" charset="-120"/>
              <a:ea typeface="標楷體" pitchFamily="65" charset="-120"/>
            </a:endParaRPr>
          </a:p>
          <a:p>
            <a:r>
              <a:rPr lang="zh-TW" altLang="en-US" b="1" dirty="0">
                <a:solidFill>
                  <a:srgbClr val="00B050"/>
                </a:solidFill>
                <a:latin typeface="標楷體" pitchFamily="65" charset="-120"/>
                <a:ea typeface="標楷體" pitchFamily="65" charset="-120"/>
              </a:rPr>
              <a:t>五專優免比序績分項目：均衡學習、技藝優良、志願序、服務學習、競賽、教育會考（含寫作）及標示等。</a:t>
            </a:r>
            <a:endParaRPr lang="en-US" altLang="zh-TW" b="1" dirty="0">
              <a:solidFill>
                <a:srgbClr val="00B050"/>
              </a:solidFill>
              <a:latin typeface="標楷體" pitchFamily="65" charset="-120"/>
              <a:ea typeface="標楷體" pitchFamily="65" charset="-120"/>
            </a:endParaRPr>
          </a:p>
          <a:p>
            <a:r>
              <a:rPr lang="zh-TW" altLang="en-US" b="1" dirty="0">
                <a:solidFill>
                  <a:srgbClr val="FF0000"/>
                </a:solidFill>
                <a:latin typeface="標楷體" pitchFamily="65" charset="-120"/>
                <a:ea typeface="標楷體" pitchFamily="65" charset="-120"/>
                <a:cs typeface="Times New Roman" pitchFamily="18" charset="0"/>
              </a:rPr>
              <a:t>五專優免與聯免比序相較，最大不同是多了志願序積分。</a:t>
            </a:r>
            <a:endParaRPr lang="en-US" altLang="zh-TW" b="1" dirty="0">
              <a:solidFill>
                <a:srgbClr val="FF0000"/>
              </a:solidFill>
              <a:latin typeface="標楷體" pitchFamily="65" charset="-120"/>
              <a:ea typeface="標楷體" pitchFamily="65" charset="-120"/>
              <a:cs typeface="Times New Roman" pitchFamily="18" charset="0"/>
            </a:endParaRPr>
          </a:p>
          <a:p>
            <a:r>
              <a:rPr lang="en-US" altLang="zh-TW" dirty="0">
                <a:latin typeface="標楷體" pitchFamily="65" charset="-120"/>
                <a:ea typeface="標楷體" pitchFamily="65" charset="-120"/>
                <a:cs typeface="Times New Roman" pitchFamily="18" charset="0"/>
              </a:rPr>
              <a:t>115</a:t>
            </a:r>
            <a:r>
              <a:rPr lang="zh-TW" altLang="en-US" dirty="0">
                <a:latin typeface="標楷體" pitchFamily="65" charset="-120"/>
                <a:ea typeface="標楷體" pitchFamily="65" charset="-120"/>
                <a:cs typeface="Times New Roman" pitchFamily="18" charset="0"/>
              </a:rPr>
              <a:t>年</a:t>
            </a:r>
            <a:r>
              <a:rPr lang="en-US" altLang="zh-TW" dirty="0">
                <a:latin typeface="標楷體" pitchFamily="65" charset="-120"/>
                <a:ea typeface="標楷體" pitchFamily="65" charset="-120"/>
                <a:cs typeface="Times New Roman" pitchFamily="18" charset="0"/>
              </a:rPr>
              <a:t>1</a:t>
            </a:r>
            <a:r>
              <a:rPr lang="zh-TW" altLang="en-US" dirty="0">
                <a:latin typeface="標楷體" pitchFamily="65" charset="-120"/>
                <a:ea typeface="標楷體" pitchFamily="65" charset="-120"/>
                <a:cs typeface="Times New Roman" pitchFamily="18" charset="0"/>
              </a:rPr>
              <a:t>月份公告簡章。</a:t>
            </a:r>
          </a:p>
          <a:p>
            <a:endParaRPr lang="zh-TW" altLang="en-US" dirty="0"/>
          </a:p>
        </p:txBody>
      </p:sp>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群組 10">
            <a:extLst>
              <a:ext uri="{FF2B5EF4-FFF2-40B4-BE49-F238E27FC236}">
                <a16:creationId xmlns:a16="http://schemas.microsoft.com/office/drawing/2014/main" id="{C38DF1CF-66CC-497F-8B3C-0EC0E839540F}"/>
              </a:ext>
            </a:extLst>
          </p:cNvPr>
          <p:cNvGrpSpPr/>
          <p:nvPr/>
        </p:nvGrpSpPr>
        <p:grpSpPr>
          <a:xfrm>
            <a:off x="-362" y="4235"/>
            <a:ext cx="8743310" cy="605449"/>
            <a:chOff x="2" y="4235"/>
            <a:chExt cx="6015355" cy="605449"/>
          </a:xfrm>
        </p:grpSpPr>
        <p:sp>
          <p:nvSpPr>
            <p:cNvPr id="12" name="圓角化同側角落矩形 60">
              <a:extLst>
                <a:ext uri="{FF2B5EF4-FFF2-40B4-BE49-F238E27FC236}">
                  <a16:creationId xmlns:a16="http://schemas.microsoft.com/office/drawing/2014/main" id="{54943834-20EA-4F38-B410-C7C3AA5A5FD7}"/>
                </a:ext>
              </a:extLst>
            </p:cNvPr>
            <p:cNvSpPr/>
            <p:nvPr/>
          </p:nvSpPr>
          <p:spPr>
            <a:xfrm rot="16200000" flipH="1">
              <a:off x="2704955" y="-2700718"/>
              <a:ext cx="605449" cy="6015355"/>
            </a:xfrm>
            <a:prstGeom prst="round2SameRect">
              <a:avLst>
                <a:gd name="adj1" fmla="val 0"/>
                <a:gd name="adj2" fmla="val 50000"/>
              </a:avLst>
            </a:prstGeom>
            <a:gradFill flip="none" rotWithShape="1">
              <a:gsLst>
                <a:gs pos="0">
                  <a:schemeClr val="accent4">
                    <a:lumMod val="40000"/>
                    <a:lumOff val="60000"/>
                  </a:schemeClr>
                </a:gs>
                <a:gs pos="48000">
                  <a:srgbClr val="FFA54B"/>
                </a:gs>
                <a:gs pos="60000">
                  <a:srgbClr val="FFA54B"/>
                </a:gs>
                <a:gs pos="100000">
                  <a:schemeClr val="accent4">
                    <a:lumMod val="40000"/>
                    <a:lumOff val="60000"/>
                  </a:schemeClr>
                </a:gs>
              </a:gsLst>
              <a:lin ang="2700000" scaled="1"/>
              <a:tileRect/>
            </a:gra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sp>
          <p:nvSpPr>
            <p:cNvPr id="13" name="圓角化同側角落矩形 61">
              <a:extLst>
                <a:ext uri="{FF2B5EF4-FFF2-40B4-BE49-F238E27FC236}">
                  <a16:creationId xmlns:a16="http://schemas.microsoft.com/office/drawing/2014/main" id="{DC9726E9-3583-45F5-BC0F-BECBBF8B6B03}"/>
                </a:ext>
              </a:extLst>
            </p:cNvPr>
            <p:cNvSpPr/>
            <p:nvPr/>
          </p:nvSpPr>
          <p:spPr>
            <a:xfrm rot="16200000" flipH="1">
              <a:off x="2747361" y="-2637214"/>
              <a:ext cx="508000" cy="5879628"/>
            </a:xfrm>
            <a:prstGeom prst="round2SameRect">
              <a:avLst>
                <a:gd name="adj1" fmla="val 0"/>
                <a:gd name="adj2" fmla="val 50000"/>
              </a:avLst>
            </a:prstGeom>
            <a:noFill/>
            <a:ln w="12700">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grpSp>
      <p:sp>
        <p:nvSpPr>
          <p:cNvPr id="34" name="Google Shape;446;p38"/>
          <p:cNvSpPr txBox="1">
            <a:spLocks/>
          </p:cNvSpPr>
          <p:nvPr/>
        </p:nvSpPr>
        <p:spPr>
          <a:xfrm>
            <a:off x="-5129" y="-57125"/>
            <a:ext cx="8523487" cy="698450"/>
          </a:xfrm>
          <a:prstGeom prst="rect">
            <a:avLst/>
          </a:prstGeom>
        </p:spPr>
        <p:txBody>
          <a:bodyPr spcFirstLastPara="1" wrap="square" lIns="91425" tIns="91425" rIns="91425" bIns="91425" anchor="b"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pPr>
            <a:r>
              <a:rPr lang="zh-TW" altLang="en-US" sz="3200" b="1" kern="0" dirty="0">
                <a:solidFill>
                  <a:prstClr val="black"/>
                </a:solidFill>
                <a:latin typeface="微軟正黑體" panose="020B0604030504040204" pitchFamily="34" charset="-120"/>
                <a:ea typeface="微軟正黑體" panose="020B0604030504040204" pitchFamily="34" charset="-120"/>
                <a:cs typeface="Arial" pitchFamily="34" charset="0"/>
              </a:rPr>
              <a:t> 參、五專優先免試入學</a:t>
            </a:r>
            <a:r>
              <a:rPr lang="en-US" altLang="zh-TW" sz="3200" b="1" kern="0" dirty="0">
                <a:solidFill>
                  <a:prstClr val="black"/>
                </a:solidFill>
                <a:latin typeface="微軟正黑體" panose="020B0604030504040204" pitchFamily="34" charset="-120"/>
                <a:ea typeface="微軟正黑體" panose="020B0604030504040204" pitchFamily="34" charset="-120"/>
                <a:cs typeface="Arial" pitchFamily="34" charset="0"/>
              </a:rPr>
              <a:t>_</a:t>
            </a:r>
            <a:r>
              <a:rPr lang="zh-TW" altLang="en-US" sz="2400" b="1" kern="0" dirty="0">
                <a:solidFill>
                  <a:prstClr val="black"/>
                </a:solidFill>
                <a:latin typeface="微軟正黑體" panose="020B0604030504040204" pitchFamily="34" charset="-120"/>
                <a:ea typeface="微軟正黑體" panose="020B0604030504040204" pitchFamily="34" charset="-120"/>
                <a:cs typeface="Arial" pitchFamily="34" charset="0"/>
              </a:rPr>
              <a:t>「超額比序總積分」採計項目</a:t>
            </a:r>
            <a:endParaRPr lang="en-US" dirty="0"/>
          </a:p>
        </p:txBody>
      </p:sp>
      <p:sp>
        <p:nvSpPr>
          <p:cNvPr id="6" name="圓角矩形 6">
            <a:extLst>
              <a:ext uri="{FF2B5EF4-FFF2-40B4-BE49-F238E27FC236}">
                <a16:creationId xmlns:a16="http://schemas.microsoft.com/office/drawing/2014/main" id="{C5083426-6EC0-41BA-A4FB-D5AA5E338EAE}"/>
              </a:ext>
            </a:extLst>
          </p:cNvPr>
          <p:cNvSpPr/>
          <p:nvPr/>
        </p:nvSpPr>
        <p:spPr bwMode="auto">
          <a:xfrm>
            <a:off x="3460015" y="1058064"/>
            <a:ext cx="5866865" cy="3186688"/>
          </a:xfrm>
          <a:prstGeom prst="roundRect">
            <a:avLst>
              <a:gd name="adj" fmla="val 7046"/>
            </a:avLst>
          </a:prstGeom>
          <a:solidFill>
            <a:srgbClr val="D3C4E6"/>
          </a:solidFill>
          <a:ln w="9525">
            <a:noFill/>
            <a:round/>
            <a:headEnd/>
            <a:tailEnd type="triangle" w="med" len="med"/>
          </a:ln>
          <a:effectLst>
            <a:outerShdw blurRad="127000" dist="38100" dir="2700000" algn="tl" rotWithShape="0">
              <a:prstClr val="black">
                <a:alpha val="40000"/>
              </a:prstClr>
            </a:outerShdw>
          </a:effectLst>
          <a:scene3d>
            <a:camera prst="orthographicFront">
              <a:rot lat="0" lon="0" rev="0"/>
            </a:camera>
            <a:lightRig rig="balanced" dir="t">
              <a:rot lat="0" lon="0" rev="8700000"/>
            </a:lightRig>
          </a:scene3d>
          <a:sp3d/>
        </p:spPr>
        <p:txBody>
          <a:bodyPr rtlCol="0" anchor="ctr"/>
          <a:lstStyle/>
          <a:p>
            <a:pPr algn="ctr"/>
            <a:endParaRPr lang="zh-TW" altLang="en-US" sz="2000"/>
          </a:p>
        </p:txBody>
      </p:sp>
      <p:sp>
        <p:nvSpPr>
          <p:cNvPr id="7" name="圓角矩形 4">
            <a:extLst>
              <a:ext uri="{FF2B5EF4-FFF2-40B4-BE49-F238E27FC236}">
                <a16:creationId xmlns:a16="http://schemas.microsoft.com/office/drawing/2014/main" id="{5C10AEEB-F744-4462-B0D2-F355F38EAE60}"/>
              </a:ext>
            </a:extLst>
          </p:cNvPr>
          <p:cNvSpPr/>
          <p:nvPr/>
        </p:nvSpPr>
        <p:spPr bwMode="auto">
          <a:xfrm>
            <a:off x="2646947" y="858520"/>
            <a:ext cx="1175792" cy="3616256"/>
          </a:xfrm>
          <a:prstGeom prst="roundRect">
            <a:avLst>
              <a:gd name="adj" fmla="val 7046"/>
            </a:avLst>
          </a:prstGeom>
          <a:gradFill flip="none" rotWithShape="1">
            <a:gsLst>
              <a:gs pos="0">
                <a:srgbClr val="8C64BC"/>
              </a:gs>
              <a:gs pos="74000">
                <a:srgbClr val="7030A0">
                  <a:tint val="44500"/>
                  <a:satMod val="160000"/>
                </a:srgbClr>
              </a:gs>
              <a:gs pos="100000">
                <a:srgbClr val="7030A0">
                  <a:tint val="23500"/>
                  <a:satMod val="160000"/>
                </a:srgbClr>
              </a:gs>
            </a:gsLst>
            <a:lin ang="10800000" scaled="1"/>
            <a:tileRect/>
          </a:gradFill>
          <a:ln w="9525">
            <a:noFill/>
            <a:round/>
            <a:headEnd/>
            <a:tailEnd type="triangl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rtlCol="0" anchor="ctr"/>
          <a:lstStyle/>
          <a:p>
            <a:pPr algn="ctr"/>
            <a:endParaRPr lang="zh-TW" altLang="en-US" sz="2000"/>
          </a:p>
        </p:txBody>
      </p:sp>
      <p:graphicFrame>
        <p:nvGraphicFramePr>
          <p:cNvPr id="8" name="表格 7">
            <a:extLst>
              <a:ext uri="{FF2B5EF4-FFF2-40B4-BE49-F238E27FC236}">
                <a16:creationId xmlns:a16="http://schemas.microsoft.com/office/drawing/2014/main" id="{D75FDD71-C36A-45A7-AABB-08F2C65CA22C}"/>
              </a:ext>
            </a:extLst>
          </p:cNvPr>
          <p:cNvGraphicFramePr>
            <a:graphicFrameLocks noGrp="1"/>
          </p:cNvGraphicFramePr>
          <p:nvPr/>
        </p:nvGraphicFramePr>
        <p:xfrm>
          <a:off x="2593304" y="1119024"/>
          <a:ext cx="6474496" cy="3108960"/>
        </p:xfrm>
        <a:graphic>
          <a:graphicData uri="http://schemas.openxmlformats.org/drawingml/2006/table">
            <a:tbl>
              <a:tblPr firstRow="1" bandRow="1">
                <a:tableStyleId>{5C22544A-7EE6-4342-B048-85BDC9FD1C3A}</a:tableStyleId>
              </a:tblPr>
              <a:tblGrid>
                <a:gridCol w="1248796">
                  <a:extLst>
                    <a:ext uri="{9D8B030D-6E8A-4147-A177-3AD203B41FA5}">
                      <a16:colId xmlns:a16="http://schemas.microsoft.com/office/drawing/2014/main" val="20000"/>
                    </a:ext>
                  </a:extLst>
                </a:gridCol>
                <a:gridCol w="5225700">
                  <a:extLst>
                    <a:ext uri="{9D8B030D-6E8A-4147-A177-3AD203B41FA5}">
                      <a16:colId xmlns:a16="http://schemas.microsoft.com/office/drawing/2014/main" val="20001"/>
                    </a:ext>
                  </a:extLst>
                </a:gridCol>
              </a:tblGrid>
              <a:tr h="370840">
                <a:tc rowSpan="6">
                  <a:txBody>
                    <a:bodyPr/>
                    <a:lstStyle/>
                    <a:p>
                      <a:pPr algn="ctr"/>
                      <a:r>
                        <a:rPr lang="zh-TW" altLang="en-US" sz="3600" dirty="0">
                          <a:solidFill>
                            <a:schemeClr val="bg1"/>
                          </a:solidFill>
                          <a:latin typeface="Times New Roman" pitchFamily="18" charset="0"/>
                          <a:ea typeface="微軟正黑體" pitchFamily="34" charset="-120"/>
                          <a:cs typeface="Times New Roman" pitchFamily="18" charset="0"/>
                        </a:rPr>
                        <a:t>採</a:t>
                      </a:r>
                      <a:endParaRPr lang="en-US" altLang="zh-TW" sz="3600" dirty="0">
                        <a:solidFill>
                          <a:schemeClr val="bg1"/>
                        </a:solidFill>
                        <a:latin typeface="Times New Roman" pitchFamily="18" charset="0"/>
                        <a:ea typeface="微軟正黑體" pitchFamily="34" charset="-120"/>
                        <a:cs typeface="Times New Roman" pitchFamily="18" charset="0"/>
                      </a:endParaRPr>
                    </a:p>
                    <a:p>
                      <a:pPr algn="ctr"/>
                      <a:r>
                        <a:rPr lang="zh-TW" altLang="en-US" sz="3600" dirty="0">
                          <a:solidFill>
                            <a:schemeClr val="bg1"/>
                          </a:solidFill>
                          <a:latin typeface="Times New Roman" pitchFamily="18" charset="0"/>
                          <a:ea typeface="微軟正黑體" pitchFamily="34" charset="-120"/>
                          <a:cs typeface="Times New Roman" pitchFamily="18" charset="0"/>
                        </a:rPr>
                        <a:t>計</a:t>
                      </a:r>
                      <a:endParaRPr lang="en-US" altLang="zh-TW" sz="3600" dirty="0">
                        <a:solidFill>
                          <a:schemeClr val="bg1"/>
                        </a:solidFill>
                        <a:latin typeface="Times New Roman" pitchFamily="18" charset="0"/>
                        <a:ea typeface="微軟正黑體" pitchFamily="34" charset="-120"/>
                        <a:cs typeface="Times New Roman" pitchFamily="18" charset="0"/>
                      </a:endParaRPr>
                    </a:p>
                    <a:p>
                      <a:pPr algn="ctr"/>
                      <a:r>
                        <a:rPr lang="zh-TW" altLang="en-US" sz="3600" dirty="0">
                          <a:solidFill>
                            <a:schemeClr val="bg1"/>
                          </a:solidFill>
                          <a:latin typeface="Times New Roman" pitchFamily="18" charset="0"/>
                          <a:ea typeface="微軟正黑體" pitchFamily="34" charset="-120"/>
                          <a:cs typeface="Times New Roman" pitchFamily="18" charset="0"/>
                        </a:rPr>
                        <a:t>項</a:t>
                      </a:r>
                      <a:endParaRPr lang="en-US" altLang="zh-TW" sz="3600" dirty="0">
                        <a:solidFill>
                          <a:schemeClr val="bg1"/>
                        </a:solidFill>
                        <a:latin typeface="Times New Roman" pitchFamily="18" charset="0"/>
                        <a:ea typeface="微軟正黑體" pitchFamily="34" charset="-120"/>
                        <a:cs typeface="Times New Roman" pitchFamily="18" charset="0"/>
                      </a:endParaRPr>
                    </a:p>
                    <a:p>
                      <a:pPr algn="ctr"/>
                      <a:r>
                        <a:rPr lang="zh-TW" altLang="en-US" sz="3600" dirty="0">
                          <a:solidFill>
                            <a:schemeClr val="bg1"/>
                          </a:solidFill>
                          <a:latin typeface="Times New Roman" pitchFamily="18" charset="0"/>
                          <a:ea typeface="微軟正黑體" pitchFamily="34" charset="-120"/>
                          <a:cs typeface="Times New Roman" pitchFamily="18" charset="0"/>
                        </a:rPr>
                        <a:t>目</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2800" b="0" dirty="0">
                          <a:solidFill>
                            <a:schemeClr val="tx1"/>
                          </a:solidFill>
                          <a:latin typeface="Times New Roman" pitchFamily="18" charset="0"/>
                          <a:ea typeface="微軟正黑體" pitchFamily="34" charset="-120"/>
                          <a:cs typeface="Times New Roman" pitchFamily="18" charset="0"/>
                        </a:rPr>
                        <a:t>多元學習表現</a:t>
                      </a:r>
                      <a:r>
                        <a:rPr lang="en-US" altLang="zh-TW" sz="2000" b="0" dirty="0">
                          <a:solidFill>
                            <a:schemeClr val="tx1"/>
                          </a:solidFill>
                          <a:latin typeface="Times New Roman" pitchFamily="18" charset="0"/>
                          <a:ea typeface="微軟正黑體" pitchFamily="34" charset="-120"/>
                          <a:cs typeface="Times New Roman" pitchFamily="18" charset="0"/>
                        </a:rPr>
                        <a:t>(</a:t>
                      </a:r>
                      <a:r>
                        <a:rPr lang="zh-TW" altLang="en-US" sz="2000" b="0" dirty="0">
                          <a:solidFill>
                            <a:schemeClr val="tx1"/>
                          </a:solidFill>
                          <a:latin typeface="Times New Roman" pitchFamily="18" charset="0"/>
                          <a:ea typeface="微軟正黑體" pitchFamily="34" charset="-120"/>
                          <a:cs typeface="Times New Roman" pitchFamily="18" charset="0"/>
                        </a:rPr>
                        <a:t>含服務學習及競賽</a:t>
                      </a:r>
                      <a:r>
                        <a:rPr lang="en-US" altLang="zh-TW" sz="2000" b="0" dirty="0">
                          <a:solidFill>
                            <a:schemeClr val="tx1"/>
                          </a:solidFill>
                          <a:latin typeface="Times New Roman" pitchFamily="18" charset="0"/>
                          <a:ea typeface="微軟正黑體" pitchFamily="34" charset="-120"/>
                          <a:cs typeface="Times New Roman" pitchFamily="18" charset="0"/>
                        </a:rPr>
                        <a:t>)</a:t>
                      </a:r>
                      <a:endParaRPr lang="zh-TW" altLang="en-US" sz="2000" b="0" dirty="0">
                        <a:solidFill>
                          <a:schemeClr val="tx1"/>
                        </a:solidFill>
                        <a:latin typeface="Times New Roman" pitchFamily="18" charset="0"/>
                        <a:ea typeface="微軟正黑體" pitchFamily="34" charset="-120"/>
                        <a:cs typeface="Times New Roman" pitchFamily="18" charset="0"/>
                      </a:endParaRPr>
                    </a:p>
                  </a:txBody>
                  <a:tcPr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370840">
                <a:tc vMerge="1">
                  <a:txBody>
                    <a:bodyPr/>
                    <a:lstStyle/>
                    <a:p>
                      <a:endParaRPr lang="zh-TW" altLang="en-US" dirty="0"/>
                    </a:p>
                  </a:txBody>
                  <a:tcPr/>
                </a:tc>
                <a:tc>
                  <a:txBody>
                    <a:bodyPr/>
                    <a:lstStyle/>
                    <a:p>
                      <a:r>
                        <a:rPr lang="zh-TW" altLang="en-US" sz="2800" b="1" dirty="0">
                          <a:solidFill>
                            <a:srgbClr val="FF0000"/>
                          </a:solidFill>
                          <a:latin typeface="Times New Roman" pitchFamily="18" charset="0"/>
                          <a:ea typeface="微軟正黑體" pitchFamily="34" charset="-120"/>
                          <a:cs typeface="Times New Roman" pitchFamily="18" charset="0"/>
                        </a:rPr>
                        <a:t>技藝優良</a:t>
                      </a:r>
                    </a:p>
                  </a:txBody>
                  <a:tcPr anchor="ctr">
                    <a:lnL w="381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370840">
                <a:tc vMerge="1">
                  <a:txBody>
                    <a:bodyPr/>
                    <a:lstStyle/>
                    <a:p>
                      <a:endParaRPr lang="zh-TW" altLang="en-US" dirty="0"/>
                    </a:p>
                  </a:txBody>
                  <a:tcPr/>
                </a:tc>
                <a:tc>
                  <a:txBody>
                    <a:bodyPr/>
                    <a:lstStyle/>
                    <a:p>
                      <a:r>
                        <a:rPr lang="zh-TW" altLang="en-US" sz="2800" dirty="0">
                          <a:solidFill>
                            <a:schemeClr val="tx1"/>
                          </a:solidFill>
                          <a:latin typeface="Times New Roman" pitchFamily="18" charset="0"/>
                          <a:ea typeface="微軟正黑體" pitchFamily="34" charset="-120"/>
                          <a:cs typeface="Times New Roman" pitchFamily="18" charset="0"/>
                        </a:rPr>
                        <a:t>弱勢身分</a:t>
                      </a:r>
                    </a:p>
                  </a:txBody>
                  <a:tcPr anchor="ctr">
                    <a:lnL w="381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370840">
                <a:tc vMerge="1">
                  <a:txBody>
                    <a:bodyPr/>
                    <a:lstStyle/>
                    <a:p>
                      <a:endParaRPr lang="zh-TW" altLang="en-US" dirty="0"/>
                    </a:p>
                  </a:txBody>
                  <a:tcPr/>
                </a:tc>
                <a:tc>
                  <a:txBody>
                    <a:bodyPr/>
                    <a:lstStyle/>
                    <a:p>
                      <a:r>
                        <a:rPr lang="zh-TW" altLang="en-US" sz="2800" dirty="0">
                          <a:solidFill>
                            <a:schemeClr val="tx1"/>
                          </a:solidFill>
                          <a:latin typeface="Times New Roman" pitchFamily="18" charset="0"/>
                          <a:ea typeface="微軟正黑體" pitchFamily="34" charset="-120"/>
                          <a:cs typeface="Times New Roman" pitchFamily="18" charset="0"/>
                        </a:rPr>
                        <a:t>均衡學習</a:t>
                      </a:r>
                    </a:p>
                  </a:txBody>
                  <a:tcPr anchor="ctr">
                    <a:lnL w="381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370840">
                <a:tc vMerge="1">
                  <a:txBody>
                    <a:bodyPr/>
                    <a:lstStyle/>
                    <a:p>
                      <a:endParaRPr lang="zh-TW" altLang="en-US" dirty="0"/>
                    </a:p>
                  </a:txBody>
                  <a:tcPr/>
                </a:tc>
                <a:tc>
                  <a:txBody>
                    <a:bodyPr/>
                    <a:lstStyle/>
                    <a:p>
                      <a:r>
                        <a:rPr lang="zh-TW" altLang="en-US" sz="2800" dirty="0">
                          <a:solidFill>
                            <a:schemeClr val="tx1"/>
                          </a:solidFill>
                          <a:latin typeface="Times New Roman" pitchFamily="18" charset="0"/>
                          <a:ea typeface="微軟正黑體" pitchFamily="34" charset="-120"/>
                          <a:cs typeface="Times New Roman" pitchFamily="18" charset="0"/>
                        </a:rPr>
                        <a:t>國中教育會考</a:t>
                      </a:r>
                      <a:r>
                        <a:rPr lang="en-US" altLang="zh-TW" sz="2000" dirty="0">
                          <a:solidFill>
                            <a:schemeClr val="tx1"/>
                          </a:solidFill>
                          <a:latin typeface="Times New Roman" pitchFamily="18" charset="0"/>
                          <a:ea typeface="微軟正黑體" pitchFamily="34" charset="-120"/>
                          <a:cs typeface="Times New Roman" pitchFamily="18" charset="0"/>
                        </a:rPr>
                        <a:t>(</a:t>
                      </a:r>
                      <a:r>
                        <a:rPr lang="zh-TW" altLang="en-US" sz="2000" dirty="0">
                          <a:solidFill>
                            <a:schemeClr val="tx1"/>
                          </a:solidFill>
                          <a:latin typeface="Times New Roman" pitchFamily="18" charset="0"/>
                          <a:ea typeface="微軟正黑體" pitchFamily="34" charset="-120"/>
                          <a:cs typeface="Times New Roman" pitchFamily="18" charset="0"/>
                        </a:rPr>
                        <a:t>含寫作測驗</a:t>
                      </a:r>
                      <a:r>
                        <a:rPr lang="en-US" altLang="zh-TW" sz="2000" dirty="0">
                          <a:solidFill>
                            <a:schemeClr val="tx1"/>
                          </a:solidFill>
                          <a:latin typeface="Times New Roman" pitchFamily="18" charset="0"/>
                          <a:ea typeface="微軟正黑體" pitchFamily="34" charset="-120"/>
                          <a:cs typeface="Times New Roman" pitchFamily="18" charset="0"/>
                        </a:rPr>
                        <a:t>)</a:t>
                      </a:r>
                      <a:endParaRPr lang="zh-TW" altLang="en-US" sz="2000" dirty="0">
                        <a:solidFill>
                          <a:schemeClr val="tx1"/>
                        </a:solidFill>
                        <a:latin typeface="Times New Roman" pitchFamily="18" charset="0"/>
                        <a:ea typeface="微軟正黑體" pitchFamily="34" charset="-120"/>
                        <a:cs typeface="Times New Roman" pitchFamily="18" charset="0"/>
                      </a:endParaRPr>
                    </a:p>
                  </a:txBody>
                  <a:tcPr anchor="ctr">
                    <a:lnL w="381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r h="370840">
                <a:tc vMerge="1">
                  <a:txBody>
                    <a:bodyPr/>
                    <a:lstStyle/>
                    <a:p>
                      <a:endParaRPr lang="zh-TW" altLang="en-US" dirty="0"/>
                    </a:p>
                  </a:txBody>
                  <a:tcPr/>
                </a:tc>
                <a:tc>
                  <a:txBody>
                    <a:bodyPr/>
                    <a:lstStyle/>
                    <a:p>
                      <a:r>
                        <a:rPr lang="zh-TW" altLang="en-US" sz="2800" dirty="0">
                          <a:solidFill>
                            <a:schemeClr val="tx1"/>
                          </a:solidFill>
                          <a:latin typeface="Times New Roman" pitchFamily="18" charset="0"/>
                          <a:ea typeface="微軟正黑體" pitchFamily="34" charset="-120"/>
                          <a:cs typeface="Times New Roman" pitchFamily="18" charset="0"/>
                        </a:rPr>
                        <a:t>志願序</a:t>
                      </a:r>
                    </a:p>
                  </a:txBody>
                  <a:tcPr anchor="ctr">
                    <a:lnL w="381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5"/>
                  </a:ext>
                </a:extLst>
              </a:tr>
            </a:tbl>
          </a:graphicData>
        </a:graphic>
      </p:graphicFrame>
      <p:sp>
        <p:nvSpPr>
          <p:cNvPr id="9" name="矩形 8">
            <a:extLst>
              <a:ext uri="{FF2B5EF4-FFF2-40B4-BE49-F238E27FC236}">
                <a16:creationId xmlns:a16="http://schemas.microsoft.com/office/drawing/2014/main" id="{72F4EB3A-2955-47E0-B0BC-3CAF1296CFDF}"/>
              </a:ext>
            </a:extLst>
          </p:cNvPr>
          <p:cNvSpPr/>
          <p:nvPr/>
        </p:nvSpPr>
        <p:spPr>
          <a:xfrm>
            <a:off x="1195664" y="4704259"/>
            <a:ext cx="9800672" cy="1723549"/>
          </a:xfrm>
          <a:prstGeom prst="rect">
            <a:avLst/>
          </a:prstGeom>
        </p:spPr>
        <p:txBody>
          <a:bodyPr wrap="square">
            <a:spAutoFit/>
          </a:bodyPr>
          <a:lstStyle/>
          <a:p>
            <a:pPr marL="342900" lvl="0" indent="-342900" eaLnBrk="1" hangingPunct="1">
              <a:spcBef>
                <a:spcPts val="1200"/>
              </a:spcBef>
              <a:buFont typeface="Arial" panose="020B0604020202020204" pitchFamily="34" charset="0"/>
              <a:buChar char="•"/>
            </a:pPr>
            <a:r>
              <a:rPr kumimoji="0" lang="zh-TW" altLang="en-US" sz="2400" dirty="0">
                <a:solidFill>
                  <a:prstClr val="black"/>
                </a:solidFill>
                <a:latin typeface="Times New Roman" panose="02020603050405020304" pitchFamily="18" charset="0"/>
                <a:ea typeface="微軟正黑體" panose="020B0604030504040204" pitchFamily="34" charset="-120"/>
                <a:cs typeface="Times New Roman" panose="02020603050405020304" pitchFamily="18" charset="0"/>
              </a:rPr>
              <a:t>技藝優良成績為五專特</a:t>
            </a:r>
            <a:r>
              <a:rPr lang="zh-TW" altLang="en-US" sz="2400" dirty="0">
                <a:solidFill>
                  <a:prstClr val="black"/>
                </a:solidFill>
                <a:latin typeface="Times New Roman" panose="02020603050405020304" pitchFamily="18" charset="0"/>
                <a:ea typeface="微軟正黑體" panose="020B0604030504040204" pitchFamily="34" charset="-120"/>
                <a:cs typeface="Times New Roman" panose="02020603050405020304" pitchFamily="18" charset="0"/>
              </a:rPr>
              <a:t>別採計「</a:t>
            </a:r>
            <a:r>
              <a:rPr lang="zh-TW" altLang="en-US" sz="2400" b="1" dirty="0">
                <a:solidFill>
                  <a:prstClr val="black"/>
                </a:solidFill>
                <a:latin typeface="Times New Roman" panose="02020603050405020304" pitchFamily="18" charset="0"/>
                <a:ea typeface="微軟正黑體" panose="020B0604030504040204" pitchFamily="34" charset="-120"/>
                <a:cs typeface="Times New Roman" panose="02020603050405020304" pitchFamily="18" charset="0"/>
              </a:rPr>
              <a:t>技藝教育課程成績</a:t>
            </a:r>
            <a:r>
              <a:rPr lang="zh-TW" altLang="en-US" sz="2400" dirty="0">
                <a:solidFill>
                  <a:prstClr val="black"/>
                </a:solidFill>
                <a:latin typeface="Times New Roman" panose="02020603050405020304" pitchFamily="18" charset="0"/>
                <a:ea typeface="微軟正黑體" panose="020B0604030504040204" pitchFamily="34" charset="-120"/>
                <a:cs typeface="Times New Roman" panose="02020603050405020304" pitchFamily="18" charset="0"/>
              </a:rPr>
              <a:t>」並給予積分，有志就讀五專之免試生務必參加。</a:t>
            </a:r>
            <a:endParaRPr kumimoji="0" lang="en-US" altLang="zh-TW" sz="2400" dirty="0">
              <a:solidFill>
                <a:prstClr val="black"/>
              </a:solidFill>
              <a:latin typeface="Times New Roman" panose="02020603050405020304" pitchFamily="18" charset="0"/>
              <a:ea typeface="微軟正黑體" panose="020B0604030504040204" pitchFamily="34" charset="-120"/>
              <a:cs typeface="Times New Roman" panose="02020603050405020304" pitchFamily="18" charset="0"/>
            </a:endParaRPr>
          </a:p>
          <a:p>
            <a:pPr marL="342900" lvl="0" indent="-342900" eaLnBrk="1" hangingPunct="1">
              <a:spcBef>
                <a:spcPts val="1200"/>
              </a:spcBef>
              <a:buFont typeface="Arial" panose="020B0604020202020204" pitchFamily="34" charset="0"/>
              <a:buChar char="•"/>
            </a:pPr>
            <a:r>
              <a:rPr kumimoji="0" lang="zh-TW" altLang="en-US" sz="2400" dirty="0">
                <a:solidFill>
                  <a:prstClr val="black"/>
                </a:solidFill>
                <a:latin typeface="Times New Roman" panose="02020603050405020304" pitchFamily="18" charset="0"/>
                <a:ea typeface="微軟正黑體" panose="020B0604030504040204" pitchFamily="34" charset="-120"/>
                <a:cs typeface="Times New Roman" panose="02020603050405020304" pitchFamily="18" charset="0"/>
              </a:rPr>
              <a:t>「</a:t>
            </a:r>
            <a:r>
              <a:rPr kumimoji="0" lang="zh-TW" altLang="en-US" sz="2400" b="1" dirty="0">
                <a:solidFill>
                  <a:prstClr val="black"/>
                </a:solidFill>
                <a:latin typeface="Times New Roman" panose="02020603050405020304" pitchFamily="18" charset="0"/>
                <a:ea typeface="微軟正黑體" panose="020B0604030504040204" pitchFamily="34" charset="-120"/>
                <a:cs typeface="Times New Roman" panose="02020603050405020304" pitchFamily="18" charset="0"/>
              </a:rPr>
              <a:t>國立五專招生學校</a:t>
            </a:r>
            <a:r>
              <a:rPr kumimoji="0" lang="zh-TW" altLang="en-US" sz="2400" dirty="0">
                <a:solidFill>
                  <a:prstClr val="black"/>
                </a:solidFill>
                <a:latin typeface="Times New Roman" panose="02020603050405020304" pitchFamily="18" charset="0"/>
                <a:ea typeface="微軟正黑體" panose="020B0604030504040204" pitchFamily="34" charset="-120"/>
                <a:cs typeface="Times New Roman" panose="02020603050405020304" pitchFamily="18" charset="0"/>
              </a:rPr>
              <a:t>」及「</a:t>
            </a:r>
            <a:r>
              <a:rPr kumimoji="0" lang="zh-TW" altLang="en-US" sz="2400" b="1" dirty="0">
                <a:solidFill>
                  <a:prstClr val="black"/>
                </a:solidFill>
                <a:latin typeface="Times New Roman" panose="02020603050405020304" pitchFamily="18" charset="0"/>
                <a:ea typeface="微軟正黑體" panose="020B0604030504040204" pitchFamily="34" charset="-120"/>
                <a:cs typeface="Times New Roman" panose="02020603050405020304" pitchFamily="18" charset="0"/>
              </a:rPr>
              <a:t>護理科</a:t>
            </a:r>
            <a:r>
              <a:rPr kumimoji="0" lang="zh-TW" altLang="en-US" sz="2400" dirty="0">
                <a:solidFill>
                  <a:prstClr val="black"/>
                </a:solidFill>
                <a:latin typeface="Times New Roman" panose="02020603050405020304" pitchFamily="18" charset="0"/>
                <a:ea typeface="微軟正黑體" panose="020B0604030504040204" pitchFamily="34" charset="-120"/>
                <a:cs typeface="Times New Roman" panose="02020603050405020304" pitchFamily="18" charset="0"/>
              </a:rPr>
              <a:t>」皆須採計國中教育會考成績；</a:t>
            </a:r>
            <a:r>
              <a:rPr kumimoji="0" lang="zh-TW" altLang="en-US" sz="2400" b="1"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私立</a:t>
            </a:r>
            <a:r>
              <a:rPr kumimoji="0" lang="zh-TW" altLang="en-US" sz="2400" dirty="0">
                <a:solidFill>
                  <a:prstClr val="black"/>
                </a:solidFill>
                <a:latin typeface="Times New Roman" panose="02020603050405020304" pitchFamily="18" charset="0"/>
                <a:ea typeface="微軟正黑體" panose="020B0604030504040204" pitchFamily="34" charset="-120"/>
                <a:cs typeface="Times New Roman" panose="02020603050405020304" pitchFamily="18" charset="0"/>
              </a:rPr>
              <a:t>五專招生學校</a:t>
            </a:r>
            <a:r>
              <a:rPr kumimoji="0" lang="zh-TW" altLang="en-US" sz="2400" b="1"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除護理科外</a:t>
            </a:r>
            <a:r>
              <a:rPr kumimoji="0" lang="zh-TW" altLang="en-US" sz="2400" dirty="0">
                <a:solidFill>
                  <a:prstClr val="black"/>
                </a:solidFill>
                <a:latin typeface="Times New Roman" panose="02020603050405020304" pitchFamily="18" charset="0"/>
                <a:ea typeface="微軟正黑體" panose="020B0604030504040204" pitchFamily="34" charset="-120"/>
                <a:cs typeface="Times New Roman" panose="02020603050405020304" pitchFamily="18" charset="0"/>
              </a:rPr>
              <a:t>，由各校自訂是否採計國中教育會考成績。</a:t>
            </a:r>
            <a:endParaRPr kumimoji="0" lang="en-US" altLang="zh-TW" sz="2400" dirty="0">
              <a:solidFill>
                <a:prstClr val="black"/>
              </a:solidFill>
              <a:latin typeface="Times New Roman" panose="02020603050405020304" pitchFamily="18" charset="0"/>
              <a:ea typeface="微軟正黑體" panose="020B0604030504040204" pitchFamily="34" charset="-120"/>
              <a:cs typeface="Times New Roman" panose="02020603050405020304" pitchFamily="18" charset="0"/>
            </a:endParaRPr>
          </a:p>
        </p:txBody>
      </p:sp>
    </p:spTree>
    <p:extLst>
      <p:ext uri="{BB962C8B-B14F-4D97-AF65-F5344CB8AC3E}">
        <p14:creationId xmlns:p14="http://schemas.microsoft.com/office/powerpoint/2010/main" val="2487008358"/>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群組 6">
            <a:extLst>
              <a:ext uri="{FF2B5EF4-FFF2-40B4-BE49-F238E27FC236}">
                <a16:creationId xmlns:a16="http://schemas.microsoft.com/office/drawing/2014/main" id="{BC46A0A6-FCB8-47F1-9956-CCBFEC7C8E21}"/>
              </a:ext>
            </a:extLst>
          </p:cNvPr>
          <p:cNvGrpSpPr/>
          <p:nvPr/>
        </p:nvGrpSpPr>
        <p:grpSpPr>
          <a:xfrm>
            <a:off x="-362" y="4235"/>
            <a:ext cx="7508068" cy="605449"/>
            <a:chOff x="2" y="4235"/>
            <a:chExt cx="6015355" cy="605449"/>
          </a:xfrm>
        </p:grpSpPr>
        <p:sp>
          <p:nvSpPr>
            <p:cNvPr id="8" name="圓角化同側角落矩形 60">
              <a:extLst>
                <a:ext uri="{FF2B5EF4-FFF2-40B4-BE49-F238E27FC236}">
                  <a16:creationId xmlns:a16="http://schemas.microsoft.com/office/drawing/2014/main" id="{F5E512D2-91D2-4EE1-9AB7-44AEB309EA35}"/>
                </a:ext>
              </a:extLst>
            </p:cNvPr>
            <p:cNvSpPr/>
            <p:nvPr/>
          </p:nvSpPr>
          <p:spPr>
            <a:xfrm rot="16200000" flipH="1">
              <a:off x="2704955" y="-2700718"/>
              <a:ext cx="605449" cy="6015355"/>
            </a:xfrm>
            <a:prstGeom prst="round2SameRect">
              <a:avLst>
                <a:gd name="adj1" fmla="val 0"/>
                <a:gd name="adj2" fmla="val 50000"/>
              </a:avLst>
            </a:prstGeom>
            <a:gradFill flip="none" rotWithShape="1">
              <a:gsLst>
                <a:gs pos="0">
                  <a:schemeClr val="accent4">
                    <a:lumMod val="40000"/>
                    <a:lumOff val="60000"/>
                  </a:schemeClr>
                </a:gs>
                <a:gs pos="48000">
                  <a:srgbClr val="FFA54B"/>
                </a:gs>
                <a:gs pos="60000">
                  <a:srgbClr val="FFA54B"/>
                </a:gs>
                <a:gs pos="100000">
                  <a:schemeClr val="accent4">
                    <a:lumMod val="40000"/>
                    <a:lumOff val="60000"/>
                  </a:schemeClr>
                </a:gs>
              </a:gsLst>
              <a:lin ang="2700000" scaled="1"/>
              <a:tileRect/>
            </a:gra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sp>
          <p:nvSpPr>
            <p:cNvPr id="9" name="圓角化同側角落矩形 61">
              <a:extLst>
                <a:ext uri="{FF2B5EF4-FFF2-40B4-BE49-F238E27FC236}">
                  <a16:creationId xmlns:a16="http://schemas.microsoft.com/office/drawing/2014/main" id="{1F1505ED-3C7E-4DF6-8660-8C4073BBAB40}"/>
                </a:ext>
              </a:extLst>
            </p:cNvPr>
            <p:cNvSpPr/>
            <p:nvPr/>
          </p:nvSpPr>
          <p:spPr>
            <a:xfrm rot="16200000" flipH="1">
              <a:off x="2747361" y="-2637214"/>
              <a:ext cx="508000" cy="5879628"/>
            </a:xfrm>
            <a:prstGeom prst="round2SameRect">
              <a:avLst>
                <a:gd name="adj1" fmla="val 0"/>
                <a:gd name="adj2" fmla="val 50000"/>
              </a:avLst>
            </a:prstGeom>
            <a:noFill/>
            <a:ln w="12700">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grpSp>
      <p:sp>
        <p:nvSpPr>
          <p:cNvPr id="34" name="Google Shape;446;p38"/>
          <p:cNvSpPr txBox="1">
            <a:spLocks/>
          </p:cNvSpPr>
          <p:nvPr/>
        </p:nvSpPr>
        <p:spPr>
          <a:xfrm>
            <a:off x="-5130" y="-57125"/>
            <a:ext cx="7320330" cy="698450"/>
          </a:xfrm>
          <a:prstGeom prst="rect">
            <a:avLst/>
          </a:prstGeom>
        </p:spPr>
        <p:txBody>
          <a:bodyPr spcFirstLastPara="1" wrap="square" lIns="91425" tIns="91425" rIns="91425" bIns="91425" anchor="b"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pPr>
            <a:r>
              <a:rPr lang="zh-TW" altLang="en-US" sz="3200" b="1" kern="0" dirty="0">
                <a:solidFill>
                  <a:prstClr val="black"/>
                </a:solidFill>
                <a:latin typeface="微軟正黑體" panose="020B0604030504040204" pitchFamily="34" charset="-120"/>
                <a:ea typeface="微軟正黑體" panose="020B0604030504040204" pitchFamily="34" charset="-120"/>
                <a:cs typeface="Arial" pitchFamily="34" charset="0"/>
              </a:rPr>
              <a:t> 參、五專優先免試入學</a:t>
            </a:r>
            <a:r>
              <a:rPr lang="en-US" altLang="zh-TW" sz="3200" b="1" kern="0" dirty="0">
                <a:solidFill>
                  <a:prstClr val="black"/>
                </a:solidFill>
                <a:latin typeface="微軟正黑體" panose="020B0604030504040204" pitchFamily="34" charset="-120"/>
                <a:ea typeface="微軟正黑體" panose="020B0604030504040204" pitchFamily="34" charset="-120"/>
                <a:cs typeface="Arial" pitchFamily="34" charset="0"/>
              </a:rPr>
              <a:t>_</a:t>
            </a:r>
            <a:r>
              <a:rPr lang="zh-TW" altLang="en-US" sz="2400" b="1" kern="0" dirty="0">
                <a:solidFill>
                  <a:prstClr val="black"/>
                </a:solidFill>
                <a:latin typeface="微軟正黑體" panose="020B0604030504040204" pitchFamily="34" charset="-120"/>
                <a:ea typeface="微軟正黑體" panose="020B0604030504040204" pitchFamily="34" charset="-120"/>
                <a:cs typeface="Arial" pitchFamily="34" charset="0"/>
              </a:rPr>
              <a:t>超額比序積分對照表</a:t>
            </a:r>
            <a:endParaRPr lang="en-US" dirty="0"/>
          </a:p>
        </p:txBody>
      </p:sp>
      <p:graphicFrame>
        <p:nvGraphicFramePr>
          <p:cNvPr id="6" name="內容版面配置區 4">
            <a:extLst>
              <a:ext uri="{FF2B5EF4-FFF2-40B4-BE49-F238E27FC236}">
                <a16:creationId xmlns:a16="http://schemas.microsoft.com/office/drawing/2014/main" id="{3BD62B8A-AE19-4E55-B40C-52752D29265F}"/>
              </a:ext>
            </a:extLst>
          </p:cNvPr>
          <p:cNvGraphicFramePr>
            <a:graphicFrameLocks/>
          </p:cNvGraphicFramePr>
          <p:nvPr/>
        </p:nvGraphicFramePr>
        <p:xfrm>
          <a:off x="1295400" y="869041"/>
          <a:ext cx="9601200" cy="5547551"/>
        </p:xfrm>
        <a:graphic>
          <a:graphicData uri="http://schemas.openxmlformats.org/drawingml/2006/table">
            <a:tbl>
              <a:tblPr firstRow="1" bandRow="1">
                <a:tableStyleId>{5940675A-B579-460E-94D1-54222C63F5DA}</a:tableStyleId>
              </a:tblPr>
              <a:tblGrid>
                <a:gridCol w="1692254">
                  <a:extLst>
                    <a:ext uri="{9D8B030D-6E8A-4147-A177-3AD203B41FA5}">
                      <a16:colId xmlns:a16="http://schemas.microsoft.com/office/drawing/2014/main" val="20000"/>
                    </a:ext>
                  </a:extLst>
                </a:gridCol>
                <a:gridCol w="1848205">
                  <a:extLst>
                    <a:ext uri="{9D8B030D-6E8A-4147-A177-3AD203B41FA5}">
                      <a16:colId xmlns:a16="http://schemas.microsoft.com/office/drawing/2014/main" val="20001"/>
                    </a:ext>
                  </a:extLst>
                </a:gridCol>
                <a:gridCol w="1428159">
                  <a:extLst>
                    <a:ext uri="{9D8B030D-6E8A-4147-A177-3AD203B41FA5}">
                      <a16:colId xmlns:a16="http://schemas.microsoft.com/office/drawing/2014/main" val="20002"/>
                    </a:ext>
                  </a:extLst>
                </a:gridCol>
                <a:gridCol w="1428159">
                  <a:extLst>
                    <a:ext uri="{9D8B030D-6E8A-4147-A177-3AD203B41FA5}">
                      <a16:colId xmlns:a16="http://schemas.microsoft.com/office/drawing/2014/main" val="20003"/>
                    </a:ext>
                  </a:extLst>
                </a:gridCol>
                <a:gridCol w="1932214">
                  <a:extLst>
                    <a:ext uri="{9D8B030D-6E8A-4147-A177-3AD203B41FA5}">
                      <a16:colId xmlns:a16="http://schemas.microsoft.com/office/drawing/2014/main" val="20004"/>
                    </a:ext>
                  </a:extLst>
                </a:gridCol>
                <a:gridCol w="1272209">
                  <a:extLst>
                    <a:ext uri="{9D8B030D-6E8A-4147-A177-3AD203B41FA5}">
                      <a16:colId xmlns:a16="http://schemas.microsoft.com/office/drawing/2014/main" val="20005"/>
                    </a:ext>
                  </a:extLst>
                </a:gridCol>
              </a:tblGrid>
              <a:tr h="960122">
                <a:tc>
                  <a:txBody>
                    <a:bodyPr/>
                    <a:lstStyle/>
                    <a:p>
                      <a:pPr algn="ctr"/>
                      <a:r>
                        <a:rPr lang="zh-TW" altLang="en-US" sz="2800" b="1" dirty="0">
                          <a:latin typeface="Times New Roman" panose="02020603050405020304" pitchFamily="18" charset="0"/>
                          <a:ea typeface="微軟正黑體" panose="020B0604030504040204" pitchFamily="34" charset="-120"/>
                          <a:cs typeface="Times New Roman" panose="02020603050405020304" pitchFamily="18" charset="0"/>
                        </a:rPr>
                        <a:t>主項目</a:t>
                      </a:r>
                    </a:p>
                  </a:txBody>
                  <a:tcPr marL="106680" marR="106680" marT="53341" marB="53341" anchor="ctr">
                    <a:lnL w="12700" cmpd="sng">
                      <a:noFill/>
                    </a:lnL>
                    <a:lnR w="28575" cap="flat" cmpd="sng" algn="ctr">
                      <a:solidFill>
                        <a:schemeClr val="bg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2CC">
                        <a:alpha val="36078"/>
                      </a:srgbClr>
                    </a:solidFill>
                  </a:tcPr>
                </a:tc>
                <a:tc>
                  <a:txBody>
                    <a:bodyPr/>
                    <a:lstStyle/>
                    <a:p>
                      <a:pPr algn="ctr"/>
                      <a:r>
                        <a:rPr lang="zh-TW" altLang="en-US" sz="2300" dirty="0">
                          <a:latin typeface="Times New Roman" panose="02020603050405020304" pitchFamily="18" charset="0"/>
                          <a:ea typeface="微軟正黑體" panose="020B0604030504040204" pitchFamily="34" charset="-120"/>
                          <a:cs typeface="Times New Roman" panose="02020603050405020304" pitchFamily="18" charset="0"/>
                        </a:rPr>
                        <a:t>分項目</a:t>
                      </a:r>
                    </a:p>
                  </a:txBody>
                  <a:tcPr marL="106680" marR="106680" marT="53341" marB="53341"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2CC">
                        <a:alpha val="36078"/>
                      </a:srgbClr>
                    </a:solidFill>
                  </a:tcPr>
                </a:tc>
                <a:tc>
                  <a:txBody>
                    <a:bodyPr/>
                    <a:lstStyle/>
                    <a:p>
                      <a:pPr algn="ctr"/>
                      <a:r>
                        <a:rPr lang="zh-TW" altLang="en-US" sz="2300" dirty="0">
                          <a:latin typeface="Times New Roman" panose="02020603050405020304" pitchFamily="18" charset="0"/>
                          <a:ea typeface="微軟正黑體" panose="020B0604030504040204" pitchFamily="34" charset="-120"/>
                          <a:cs typeface="Times New Roman" panose="02020603050405020304" pitchFamily="18" charset="0"/>
                        </a:rPr>
                        <a:t>單項</a:t>
                      </a:r>
                      <a:endParaRPr lang="en-US" altLang="zh-TW" sz="2300" dirty="0">
                        <a:latin typeface="Times New Roman" panose="02020603050405020304" pitchFamily="18" charset="0"/>
                        <a:ea typeface="微軟正黑體" panose="020B0604030504040204" pitchFamily="34" charset="-120"/>
                        <a:cs typeface="Times New Roman" panose="02020603050405020304" pitchFamily="18" charset="0"/>
                      </a:endParaRPr>
                    </a:p>
                    <a:p>
                      <a:pPr algn="ctr"/>
                      <a:r>
                        <a:rPr lang="zh-TW" altLang="en-US" sz="2300" dirty="0">
                          <a:latin typeface="Times New Roman" panose="02020603050405020304" pitchFamily="18" charset="0"/>
                          <a:ea typeface="微軟正黑體" panose="020B0604030504040204" pitchFamily="34" charset="-120"/>
                          <a:cs typeface="Times New Roman" panose="02020603050405020304" pitchFamily="18" charset="0"/>
                        </a:rPr>
                        <a:t>積分上限</a:t>
                      </a:r>
                    </a:p>
                  </a:txBody>
                  <a:tcPr marL="106680" marR="106680" marT="53341" marB="53341"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2CC">
                        <a:alpha val="36078"/>
                      </a:srgbClr>
                    </a:solidFill>
                  </a:tcPr>
                </a:tc>
                <a:tc>
                  <a:txBody>
                    <a:bodyPr/>
                    <a:lstStyle/>
                    <a:p>
                      <a:pPr algn="ct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積分</a:t>
                      </a:r>
                      <a:endParaRPr lang="en-US" altLang="zh-TW" sz="2800" dirty="0">
                        <a:latin typeface="Times New Roman" panose="02020603050405020304" pitchFamily="18" charset="0"/>
                        <a:ea typeface="微軟正黑體" panose="020B0604030504040204" pitchFamily="34" charset="-120"/>
                        <a:cs typeface="Times New Roman" panose="02020603050405020304" pitchFamily="18" charset="0"/>
                      </a:endParaRPr>
                    </a:p>
                    <a:p>
                      <a:pPr algn="ct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上限</a:t>
                      </a:r>
                    </a:p>
                  </a:txBody>
                  <a:tcPr marL="106680" marR="106680" marT="53341" marB="53341"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2CC">
                        <a:alpha val="36078"/>
                      </a:srgbClr>
                    </a:solidFill>
                  </a:tcPr>
                </a:tc>
                <a:tc>
                  <a:txBody>
                    <a:bodyPr/>
                    <a:lstStyle/>
                    <a:p>
                      <a:pPr algn="ctr"/>
                      <a:r>
                        <a:rPr lang="zh-TW" altLang="en-US" sz="2800" b="1" dirty="0">
                          <a:latin typeface="Times New Roman" panose="02020603050405020304" pitchFamily="18" charset="0"/>
                          <a:ea typeface="微軟正黑體" panose="020B0604030504040204" pitchFamily="34" charset="-120"/>
                          <a:cs typeface="Times New Roman" panose="02020603050405020304" pitchFamily="18" charset="0"/>
                        </a:rPr>
                        <a:t>主項目</a:t>
                      </a:r>
                    </a:p>
                  </a:txBody>
                  <a:tcPr marL="106680" marR="106680" marT="53341" marB="53341"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2CC">
                        <a:alpha val="36078"/>
                      </a:srgbClr>
                    </a:solidFill>
                  </a:tcPr>
                </a:tc>
                <a:tc>
                  <a:txBody>
                    <a:bodyPr/>
                    <a:lstStyle/>
                    <a:p>
                      <a:pPr algn="ct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積分上限</a:t>
                      </a:r>
                    </a:p>
                  </a:txBody>
                  <a:tcPr marL="106680" marR="106680" marT="53341" marB="53341" anchor="ctr">
                    <a:lnL w="28575" cap="flat" cmpd="sng" algn="ctr">
                      <a:solidFill>
                        <a:schemeClr val="bg1"/>
                      </a:solidFill>
                      <a:prstDash val="solid"/>
                      <a:round/>
                      <a:headEnd type="none" w="med" len="med"/>
                      <a:tailEnd type="none" w="med" len="med"/>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2CC">
                        <a:alpha val="36078"/>
                      </a:srgbClr>
                    </a:solidFill>
                  </a:tcPr>
                </a:tc>
                <a:extLst>
                  <a:ext uri="{0D108BD9-81ED-4DB2-BD59-A6C34878D82A}">
                    <a16:rowId xmlns:a16="http://schemas.microsoft.com/office/drawing/2014/main" val="10000"/>
                  </a:ext>
                </a:extLst>
              </a:tr>
              <a:tr h="604567">
                <a:tc rowSpan="4">
                  <a:txBody>
                    <a:bodyPr/>
                    <a:lstStyle/>
                    <a:p>
                      <a:pPr algn="ct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多元學習表現</a:t>
                      </a:r>
                    </a:p>
                  </a:txBody>
                  <a:tcPr marL="106680" marR="106680" marT="53340" marB="53340" anchor="ctr">
                    <a:lnL w="12700" cmpd="sng">
                      <a:noFill/>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CECFF"/>
                    </a:solidFill>
                  </a:tcPr>
                </a:tc>
                <a:tc rowSpan="2">
                  <a:txBody>
                    <a:bodyPr/>
                    <a:lstStyle/>
                    <a:p>
                      <a:pPr algn="ctr"/>
                      <a:r>
                        <a:rPr lang="zh-TW" altLang="en-US" sz="2300" dirty="0">
                          <a:latin typeface="Times New Roman" panose="02020603050405020304" pitchFamily="18" charset="0"/>
                          <a:ea typeface="微軟正黑體" panose="020B0604030504040204" pitchFamily="34" charset="-120"/>
                          <a:cs typeface="Times New Roman" panose="02020603050405020304" pitchFamily="18" charset="0"/>
                        </a:rPr>
                        <a:t>競賽</a:t>
                      </a:r>
                    </a:p>
                  </a:txBody>
                  <a:tcPr marL="106680" marR="106680" marT="53336" marB="53336"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rowSpan="2">
                  <a:txBody>
                    <a:bodyPr/>
                    <a:lstStyle/>
                    <a:p>
                      <a:pPr algn="ctr"/>
                      <a:r>
                        <a:rPr lang="en-US" altLang="zh-TW" sz="2800" dirty="0">
                          <a:latin typeface="Times New Roman" panose="02020603050405020304" pitchFamily="18" charset="0"/>
                          <a:ea typeface="微軟正黑體" panose="020B0604030504040204" pitchFamily="34" charset="-120"/>
                          <a:cs typeface="Times New Roman" panose="02020603050405020304" pitchFamily="18" charset="0"/>
                        </a:rPr>
                        <a:t>7</a:t>
                      </a: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分</a:t>
                      </a:r>
                    </a:p>
                  </a:txBody>
                  <a:tcPr marL="106680" marR="106680" marT="53336" marB="53336"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rowSpan="4">
                  <a:txBody>
                    <a:bodyPr/>
                    <a:lstStyle/>
                    <a:p>
                      <a:pPr algn="ctr"/>
                      <a:r>
                        <a:rPr lang="en-US" altLang="zh-TW" sz="2800" dirty="0">
                          <a:latin typeface="Times New Roman" panose="02020603050405020304" pitchFamily="18" charset="0"/>
                          <a:ea typeface="微軟正黑體" panose="020B0604030504040204" pitchFamily="34" charset="-120"/>
                          <a:cs typeface="Times New Roman" panose="02020603050405020304" pitchFamily="18" charset="0"/>
                        </a:rPr>
                        <a:t>15</a:t>
                      </a: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分</a:t>
                      </a:r>
                    </a:p>
                  </a:txBody>
                  <a:tcPr marL="106680" marR="106680" marT="53340" marB="53340" anchor="ctr">
                    <a:lnL w="12700" cap="flat" cmpd="sng" algn="ctr">
                      <a:noFill/>
                      <a:prstDash val="dashDot"/>
                      <a:round/>
                      <a:headEnd type="none" w="med" len="med"/>
                      <a:tailEnd type="none" w="med" len="med"/>
                    </a:lnL>
                    <a:lnR w="381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技藝優良</a:t>
                      </a:r>
                    </a:p>
                  </a:txBody>
                  <a:tcPr marL="106680" marR="106680" marT="53341" marB="53341" anchor="ctr">
                    <a:lnL w="38100" cap="flat" cmpd="sng" algn="ctr">
                      <a:noFill/>
                      <a:prstDash val="solid"/>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CFF66"/>
                    </a:solidFill>
                  </a:tcPr>
                </a:tc>
                <a:tc>
                  <a:txBody>
                    <a:bodyPr/>
                    <a:lstStyle/>
                    <a:p>
                      <a:pPr algn="ctr"/>
                      <a:r>
                        <a:rPr lang="en-US" altLang="zh-TW" sz="2800" dirty="0">
                          <a:latin typeface="Times New Roman" panose="02020603050405020304" pitchFamily="18" charset="0"/>
                          <a:ea typeface="微軟正黑體" panose="020B0604030504040204" pitchFamily="34" charset="-120"/>
                          <a:cs typeface="Times New Roman" panose="02020603050405020304" pitchFamily="18" charset="0"/>
                        </a:rPr>
                        <a:t>3</a:t>
                      </a: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分</a:t>
                      </a:r>
                    </a:p>
                  </a:txBody>
                  <a:tcPr marL="106680" marR="106680" marT="53341" marB="53341" anchor="ctr">
                    <a:lnL w="12700" cap="flat" cmpd="sng" algn="ctr">
                      <a:noFill/>
                      <a:prstDash val="dashDot"/>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1"/>
                  </a:ext>
                </a:extLst>
              </a:tr>
              <a:tr h="264955">
                <a:tc vMerge="1">
                  <a:txBody>
                    <a:bodyPr/>
                    <a:lstStyle/>
                    <a:p>
                      <a:endParaRPr lang="zh-TW" altLang="en-US" sz="2800" dirty="0">
                        <a:latin typeface="Arial Unicode MS" pitchFamily="34" charset="-120"/>
                        <a:ea typeface="Arial Unicode MS" pitchFamily="34" charset="-120"/>
                        <a:cs typeface="Arial Unicode MS" pitchFamily="34" charset="-120"/>
                      </a:endParaRPr>
                    </a:p>
                  </a:txBody>
                  <a:tcPr anchor="ctr"/>
                </a:tc>
                <a:tc vMerge="1">
                  <a:txBody>
                    <a:bodyPr/>
                    <a:lstStyle/>
                    <a:p>
                      <a:endParaRPr lang="zh-TW" altLang="en-US" sz="2800" dirty="0">
                        <a:latin typeface="Arial Unicode MS" pitchFamily="34" charset="-120"/>
                        <a:ea typeface="Arial Unicode MS" pitchFamily="34" charset="-120"/>
                        <a:cs typeface="Arial Unicode MS" pitchFamily="34" charset="-120"/>
                      </a:endParaRPr>
                    </a:p>
                  </a:txBody>
                  <a:tcPr marT="45717" marB="45717"/>
                </a:tc>
                <a:tc vMerge="1">
                  <a:txBody>
                    <a:bodyPr/>
                    <a:lstStyle/>
                    <a:p>
                      <a:pPr algn="ctr"/>
                      <a:endParaRPr lang="zh-TW" altLang="en-US" sz="2800" dirty="0"/>
                    </a:p>
                  </a:txBody>
                  <a:tcPr marT="45717" marB="45717" anchor="ctr"/>
                </a:tc>
                <a:tc vMerge="1">
                  <a:txBody>
                    <a:bodyPr/>
                    <a:lstStyle/>
                    <a:p>
                      <a:pPr algn="ctr"/>
                      <a:endParaRPr lang="zh-TW" altLang="en-US" sz="2800" dirty="0"/>
                    </a:p>
                  </a:txBody>
                  <a:tcPr anchor="ctr"/>
                </a:tc>
                <a:tc rowSpan="2">
                  <a:txBody>
                    <a:bodyPr/>
                    <a:lstStyle/>
                    <a:p>
                      <a:pPr algn="ct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弱勢身分</a:t>
                      </a:r>
                    </a:p>
                  </a:txBody>
                  <a:tcPr marL="106680" marR="106680" marT="53340" marB="53340" anchor="ctr">
                    <a:lnL w="38100" cap="flat" cmpd="sng" algn="ctr">
                      <a:noFill/>
                      <a:prstDash val="solid"/>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CECFF"/>
                    </a:solidFill>
                  </a:tcPr>
                </a:tc>
                <a:tc rowSpan="2">
                  <a:txBody>
                    <a:bodyPr/>
                    <a:lstStyle/>
                    <a:p>
                      <a:pPr algn="ctr"/>
                      <a:r>
                        <a:rPr lang="en-US" altLang="zh-TW" sz="2800" dirty="0">
                          <a:latin typeface="Times New Roman" panose="02020603050405020304" pitchFamily="18" charset="0"/>
                          <a:ea typeface="微軟正黑體" panose="020B0604030504040204" pitchFamily="34" charset="-120"/>
                          <a:cs typeface="Times New Roman" panose="02020603050405020304" pitchFamily="18" charset="0"/>
                        </a:rPr>
                        <a:t>3</a:t>
                      </a: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分</a:t>
                      </a:r>
                    </a:p>
                  </a:txBody>
                  <a:tcPr marL="106680" marR="106680" marT="53340" marB="53340" anchor="ctr">
                    <a:lnL w="12700" cap="flat" cmpd="sng" algn="ctr">
                      <a:noFill/>
                      <a:prstDash val="dashDot"/>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2"/>
                  </a:ext>
                </a:extLst>
              </a:tr>
              <a:tr h="339612">
                <a:tc vMerge="1">
                  <a:txBody>
                    <a:bodyPr/>
                    <a:lstStyle/>
                    <a:p>
                      <a:endParaRPr lang="zh-TW" altLang="en-US"/>
                    </a:p>
                  </a:txBody>
                  <a:tcPr/>
                </a:tc>
                <a:tc rowSpan="2">
                  <a:txBody>
                    <a:bodyPr/>
                    <a:lstStyle/>
                    <a:p>
                      <a:pPr algn="ctr"/>
                      <a:r>
                        <a:rPr lang="zh-TW" altLang="en-US" sz="2300" dirty="0">
                          <a:latin typeface="Times New Roman" panose="02020603050405020304" pitchFamily="18" charset="0"/>
                          <a:ea typeface="微軟正黑體" panose="020B0604030504040204" pitchFamily="34" charset="-120"/>
                          <a:cs typeface="Times New Roman" panose="02020603050405020304" pitchFamily="18" charset="0"/>
                        </a:rPr>
                        <a:t>服務學習</a:t>
                      </a:r>
                    </a:p>
                  </a:txBody>
                  <a:tcPr marL="106680" marR="106680" marT="53336" marB="53336"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rowSpan="2">
                  <a:txBody>
                    <a:bodyPr/>
                    <a:lstStyle/>
                    <a:p>
                      <a:pPr algn="ctr"/>
                      <a:r>
                        <a:rPr lang="en-US" altLang="zh-TW" sz="2800" dirty="0">
                          <a:latin typeface="Times New Roman" panose="02020603050405020304" pitchFamily="18" charset="0"/>
                          <a:ea typeface="微軟正黑體" panose="020B0604030504040204" pitchFamily="34" charset="-120"/>
                          <a:cs typeface="Times New Roman" panose="02020603050405020304" pitchFamily="18" charset="0"/>
                        </a:rPr>
                        <a:t>15</a:t>
                      </a: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分</a:t>
                      </a:r>
                    </a:p>
                  </a:txBody>
                  <a:tcPr marL="106680" marR="106680" marT="53336" marB="53336"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extLst>
                  <a:ext uri="{0D108BD9-81ED-4DB2-BD59-A6C34878D82A}">
                    <a16:rowId xmlns:a16="http://schemas.microsoft.com/office/drawing/2014/main" val="10003"/>
                  </a:ext>
                </a:extLst>
              </a:tr>
              <a:tr h="604567">
                <a:tc vMerge="1">
                  <a:txBody>
                    <a:bodyPr/>
                    <a:lstStyle/>
                    <a:p>
                      <a:endParaRPr lang="zh-TW" altLang="en-US" sz="2800" dirty="0">
                        <a:latin typeface="Arial Unicode MS" pitchFamily="34" charset="-120"/>
                        <a:ea typeface="Arial Unicode MS" pitchFamily="34" charset="-120"/>
                        <a:cs typeface="Arial Unicode MS" pitchFamily="34" charset="-120"/>
                      </a:endParaRPr>
                    </a:p>
                  </a:txBody>
                  <a:tcPr anchor="ctr"/>
                </a:tc>
                <a:tc vMerge="1">
                  <a:txBody>
                    <a:bodyPr/>
                    <a:lstStyle/>
                    <a:p>
                      <a:endParaRPr lang="zh-TW" altLang="en-US" sz="2800" dirty="0">
                        <a:latin typeface="Arial Unicode MS" pitchFamily="34" charset="-120"/>
                        <a:ea typeface="Arial Unicode MS" pitchFamily="34" charset="-120"/>
                        <a:cs typeface="Arial Unicode MS" pitchFamily="34" charset="-120"/>
                      </a:endParaRPr>
                    </a:p>
                  </a:txBody>
                  <a:tcPr marT="45717" marB="45717"/>
                </a:tc>
                <a:tc vMerge="1">
                  <a:txBody>
                    <a:bodyPr/>
                    <a:lstStyle/>
                    <a:p>
                      <a:pPr algn="ctr"/>
                      <a:endParaRPr lang="zh-TW" altLang="en-US" sz="2800" dirty="0"/>
                    </a:p>
                  </a:txBody>
                  <a:tcPr marT="45717" marB="45717" anchor="ctr"/>
                </a:tc>
                <a:tc vMerge="1">
                  <a:txBody>
                    <a:bodyPr/>
                    <a:lstStyle/>
                    <a:p>
                      <a:pPr algn="ctr"/>
                      <a:endParaRPr lang="zh-TW" altLang="en-US" sz="2800" dirty="0"/>
                    </a:p>
                  </a:txBody>
                  <a:tcPr anchor="ctr"/>
                </a:tc>
                <a:tc>
                  <a:txBody>
                    <a:bodyPr/>
                    <a:lstStyle/>
                    <a:p>
                      <a:pPr algn="ct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均衡學習</a:t>
                      </a:r>
                    </a:p>
                  </a:txBody>
                  <a:tcPr marL="106680" marR="106680" marT="53341" marB="53341" anchor="ctr">
                    <a:lnL w="38100" cap="flat" cmpd="sng" algn="ctr">
                      <a:noFill/>
                      <a:prstDash val="solid"/>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CFF66"/>
                    </a:solidFill>
                  </a:tcPr>
                </a:tc>
                <a:tc>
                  <a:txBody>
                    <a:bodyPr/>
                    <a:lstStyle/>
                    <a:p>
                      <a:pPr algn="ctr"/>
                      <a:r>
                        <a:rPr lang="en-US" altLang="zh-TW" sz="2800" dirty="0">
                          <a:latin typeface="Times New Roman" panose="02020603050405020304" pitchFamily="18" charset="0"/>
                          <a:ea typeface="微軟正黑體" panose="020B0604030504040204" pitchFamily="34" charset="-120"/>
                          <a:cs typeface="Times New Roman" panose="02020603050405020304" pitchFamily="18" charset="0"/>
                        </a:rPr>
                        <a:t>21</a:t>
                      </a: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分</a:t>
                      </a:r>
                    </a:p>
                  </a:txBody>
                  <a:tcPr marL="106680" marR="106680" marT="53341" marB="53341" anchor="ctr">
                    <a:lnL w="12700" cap="flat" cmpd="sng" algn="ctr">
                      <a:noFill/>
                      <a:prstDash val="dashDot"/>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4"/>
                  </a:ext>
                </a:extLst>
              </a:tr>
              <a:tr h="1813606">
                <a:tc row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國中教育會考</a:t>
                      </a:r>
                    </a:p>
                  </a:txBody>
                  <a:tcPr marL="106680" marR="106680" marT="53336" marB="53336" anchor="ctr">
                    <a:lnL w="12700" cmpd="sng">
                      <a:noFill/>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CCFF66"/>
                    </a:solidFill>
                  </a:tcPr>
                </a:tc>
                <a:tc>
                  <a:txBody>
                    <a:bodyPr/>
                    <a:lstStyle/>
                    <a:p>
                      <a:pPr marL="87313" indent="0" algn="l"/>
                      <a:r>
                        <a:rPr lang="zh-TW" altLang="en-US" sz="2300" dirty="0">
                          <a:latin typeface="Times New Roman" panose="02020603050405020304" pitchFamily="18" charset="0"/>
                          <a:ea typeface="微軟正黑體" panose="020B0604030504040204" pitchFamily="34" charset="-120"/>
                          <a:cs typeface="Times New Roman" panose="02020603050405020304" pitchFamily="18" charset="0"/>
                        </a:rPr>
                        <a:t>國文、數學英語、自然社會</a:t>
                      </a:r>
                    </a:p>
                  </a:txBody>
                  <a:tcPr marL="106680" marR="106680" marT="53341" marB="53341"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各科</a:t>
                      </a:r>
                      <a:endParaRPr lang="en-US" altLang="zh-TW" sz="2800" dirty="0">
                        <a:latin typeface="Times New Roman" panose="02020603050405020304" pitchFamily="18" charset="0"/>
                        <a:ea typeface="微軟正黑體" panose="020B0604030504040204" pitchFamily="34" charset="-120"/>
                        <a:cs typeface="Times New Roman" panose="02020603050405020304" pitchFamily="18" charset="0"/>
                      </a:endParaRPr>
                    </a:p>
                    <a:p>
                      <a:pPr algn="ctr"/>
                      <a:r>
                        <a:rPr lang="en-US" altLang="zh-TW" sz="2800" dirty="0">
                          <a:latin typeface="Times New Roman" panose="02020603050405020304" pitchFamily="18" charset="0"/>
                          <a:ea typeface="微軟正黑體" panose="020B0604030504040204" pitchFamily="34" charset="-120"/>
                          <a:cs typeface="Times New Roman" panose="02020603050405020304" pitchFamily="18" charset="0"/>
                        </a:rPr>
                        <a:t>6.4</a:t>
                      </a: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分</a:t>
                      </a:r>
                    </a:p>
                  </a:txBody>
                  <a:tcPr marL="106680" marR="106680" marT="53341" marB="53341"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altLang="zh-TW" sz="2800" dirty="0">
                          <a:latin typeface="Times New Roman" panose="02020603050405020304" pitchFamily="18" charset="0"/>
                          <a:ea typeface="微軟正黑體" panose="020B0604030504040204" pitchFamily="34" charset="-120"/>
                          <a:cs typeface="Times New Roman" panose="02020603050405020304" pitchFamily="18" charset="0"/>
                        </a:rPr>
                        <a:t>32</a:t>
                      </a: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分</a:t>
                      </a:r>
                    </a:p>
                  </a:txBody>
                  <a:tcPr marL="106680" marR="106680" marT="53341" marB="53341" anchor="ctr">
                    <a:lnL w="12700" cap="flat" cmpd="sng" algn="ctr">
                      <a:noFill/>
                      <a:prstDash val="dashDot"/>
                      <a:round/>
                      <a:headEnd type="none" w="med" len="med"/>
                      <a:tailEnd type="none" w="med" len="med"/>
                    </a:lnL>
                    <a:lnR w="381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志願序</a:t>
                      </a:r>
                      <a:r>
                        <a:rPr lang="en-US" altLang="zh-TW" sz="2800" dirty="0">
                          <a:latin typeface="Times New Roman" panose="02020603050405020304" pitchFamily="18" charset="0"/>
                          <a:ea typeface="微軟正黑體" panose="020B0604030504040204" pitchFamily="34" charset="-120"/>
                          <a:cs typeface="Times New Roman" panose="02020603050405020304" pitchFamily="18" charset="0"/>
                        </a:rPr>
                        <a:t>(1~30)</a:t>
                      </a:r>
                      <a:endPar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endParaRPr>
                    </a:p>
                  </a:txBody>
                  <a:tcPr marL="106680" marR="106680" marT="53341" marB="53341" anchor="ctr">
                    <a:lnL w="38100" cap="flat" cmpd="sng" algn="ctr">
                      <a:noFill/>
                      <a:prstDash val="solid"/>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CECFF"/>
                    </a:solidFill>
                  </a:tcPr>
                </a:tc>
                <a:tc>
                  <a:txBody>
                    <a:bodyPr/>
                    <a:lstStyle/>
                    <a:p>
                      <a:pPr algn="ctr"/>
                      <a:r>
                        <a:rPr lang="en-US" altLang="zh-TW" sz="2800" dirty="0">
                          <a:latin typeface="Times New Roman" panose="02020603050405020304" pitchFamily="18" charset="0"/>
                          <a:ea typeface="微軟正黑體" panose="020B0604030504040204" pitchFamily="34" charset="-120"/>
                          <a:cs typeface="Times New Roman" panose="02020603050405020304" pitchFamily="18" charset="0"/>
                        </a:rPr>
                        <a:t>26</a:t>
                      </a: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分</a:t>
                      </a:r>
                    </a:p>
                  </a:txBody>
                  <a:tcPr marL="106680" marR="106680" marT="53341" marB="53341" anchor="ctr">
                    <a:lnL w="12700" cap="flat" cmpd="sng" algn="ctr">
                      <a:noFill/>
                      <a:prstDash val="dashDot"/>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5"/>
                  </a:ext>
                </a:extLst>
              </a:tr>
              <a:tr h="960122">
                <a:tc vMerge="1">
                  <a:txBody>
                    <a:bodyPr/>
                    <a:lstStyle/>
                    <a:p>
                      <a:endParaRPr lang="zh-TW" altLang="en-US" sz="2800" dirty="0">
                        <a:latin typeface="Arial Unicode MS" pitchFamily="34" charset="-120"/>
                        <a:ea typeface="Arial Unicode MS" pitchFamily="34" charset="-120"/>
                        <a:cs typeface="Arial Unicode MS" pitchFamily="34" charset="-120"/>
                      </a:endParaRPr>
                    </a:p>
                  </a:txBody>
                  <a:tcPr marT="45717" marB="45717" anchor="ctr"/>
                </a:tc>
                <a:tc>
                  <a:txBody>
                    <a:bodyPr/>
                    <a:lstStyle/>
                    <a:p>
                      <a:pPr algn="ctr"/>
                      <a:r>
                        <a:rPr lang="zh-TW" altLang="en-US" sz="2300" dirty="0">
                          <a:latin typeface="Times New Roman" panose="02020603050405020304" pitchFamily="18" charset="0"/>
                          <a:ea typeface="微軟正黑體" panose="020B0604030504040204" pitchFamily="34" charset="-120"/>
                          <a:cs typeface="Times New Roman" panose="02020603050405020304" pitchFamily="18" charset="0"/>
                        </a:rPr>
                        <a:t>寫作測驗</a:t>
                      </a:r>
                    </a:p>
                  </a:txBody>
                  <a:tcPr marL="106680" marR="106680" marT="53341" marB="53341"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altLang="zh-TW" sz="2800" dirty="0">
                          <a:latin typeface="Times New Roman" panose="02020603050405020304" pitchFamily="18" charset="0"/>
                          <a:ea typeface="微軟正黑體" panose="020B0604030504040204" pitchFamily="34" charset="-120"/>
                          <a:cs typeface="Times New Roman" panose="02020603050405020304" pitchFamily="18" charset="0"/>
                        </a:rPr>
                        <a:t>1</a:t>
                      </a: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分</a:t>
                      </a:r>
                    </a:p>
                  </a:txBody>
                  <a:tcPr marL="106680" marR="106680" marT="53341" marB="53341"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altLang="zh-TW" sz="2800" dirty="0">
                          <a:latin typeface="Times New Roman" panose="02020603050405020304" pitchFamily="18" charset="0"/>
                          <a:ea typeface="微軟正黑體" panose="020B0604030504040204" pitchFamily="34" charset="-120"/>
                          <a:cs typeface="Times New Roman" panose="02020603050405020304" pitchFamily="18" charset="0"/>
                        </a:rPr>
                        <a:t>1</a:t>
                      </a: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分</a:t>
                      </a:r>
                    </a:p>
                  </a:txBody>
                  <a:tcPr marL="106680" marR="106680" marT="53341" marB="53341" anchor="ctr">
                    <a:lnL w="12700" cap="flat" cmpd="sng" algn="ctr">
                      <a:noFill/>
                      <a:prstDash val="dashDot"/>
                      <a:round/>
                      <a:headEnd type="none" w="med" len="med"/>
                      <a:tailEnd type="none" w="med" len="med"/>
                    </a:lnL>
                    <a:lnR w="381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總積分</a:t>
                      </a:r>
                      <a:r>
                        <a:rPr lang="en-US" altLang="zh-TW" sz="2800" dirty="0">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上限</a:t>
                      </a:r>
                      <a:r>
                        <a:rPr lang="en-US" altLang="zh-TW" sz="2800" dirty="0">
                          <a:latin typeface="Times New Roman" panose="02020603050405020304" pitchFamily="18" charset="0"/>
                          <a:ea typeface="微軟正黑體" panose="020B0604030504040204" pitchFamily="34" charset="-120"/>
                          <a:cs typeface="Times New Roman" panose="02020603050405020304" pitchFamily="18" charset="0"/>
                        </a:rPr>
                        <a:t>】</a:t>
                      </a:r>
                      <a:endPar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endParaRPr>
                    </a:p>
                  </a:txBody>
                  <a:tcPr marL="106680" marR="106680" marT="53341" marB="53341" anchor="ctr">
                    <a:lnL w="38100" cap="flat" cmpd="sng" algn="ctr">
                      <a:noFill/>
                      <a:prstDash val="solid"/>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FFC000"/>
                    </a:solidFill>
                  </a:tcPr>
                </a:tc>
                <a:tc>
                  <a:txBody>
                    <a:bodyPr/>
                    <a:lstStyle/>
                    <a:p>
                      <a:pPr algn="ctr"/>
                      <a:r>
                        <a:rPr lang="en-US" altLang="zh-TW" sz="2800" dirty="0">
                          <a:latin typeface="Times New Roman" panose="02020603050405020304" pitchFamily="18" charset="0"/>
                          <a:ea typeface="微軟正黑體" panose="020B0604030504040204" pitchFamily="34" charset="-120"/>
                          <a:cs typeface="Times New Roman" panose="02020603050405020304" pitchFamily="18" charset="0"/>
                        </a:rPr>
                        <a:t>101</a:t>
                      </a: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分</a:t>
                      </a:r>
                    </a:p>
                  </a:txBody>
                  <a:tcPr marL="106680" marR="106680" marT="53341" marB="53341" anchor="ctr">
                    <a:lnL w="12700" cap="flat" cmpd="sng" algn="ctr">
                      <a:noFill/>
                      <a:prstDash val="dashDot"/>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FFC000"/>
                    </a:solidFill>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2801350349"/>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968"/>
          <p:cNvSpPr>
            <a:spLocks noChangeArrowheads="1"/>
          </p:cNvSpPr>
          <p:nvPr/>
        </p:nvSpPr>
        <p:spPr bwMode="auto">
          <a:xfrm>
            <a:off x="8077200" y="6356351"/>
            <a:ext cx="2133600" cy="365125"/>
          </a:xfrm>
          <a:prstGeom prst="rect">
            <a:avLst/>
          </a:prstGeom>
          <a:noFill/>
          <a:ln w="9525">
            <a:noFill/>
            <a:miter lim="800000"/>
            <a:headEnd/>
            <a:tailEnd/>
          </a:ln>
        </p:spPr>
        <p:txBody>
          <a:bodyPr anchor="ctr"/>
          <a:lstStyle/>
          <a:p>
            <a:pPr algn="r" eaLnBrk="1" hangingPunct="1"/>
            <a:fld id="{9AA439F0-9AEC-43B5-86AF-208F8A9C3482}" type="slidenum">
              <a:rPr lang="en-US" altLang="zh-TW" sz="1200">
                <a:solidFill>
                  <a:srgbClr val="0C3226"/>
                </a:solidFill>
                <a:latin typeface="Verdana" pitchFamily="34" charset="0"/>
              </a:rPr>
              <a:pPr algn="r" eaLnBrk="1" hangingPunct="1"/>
              <a:t>135</a:t>
            </a:fld>
            <a:endParaRPr lang="en-US" altLang="zh-TW" sz="1200">
              <a:solidFill>
                <a:srgbClr val="0C3226"/>
              </a:solidFill>
              <a:latin typeface="Verdana" pitchFamily="34" charset="0"/>
            </a:endParaRPr>
          </a:p>
        </p:txBody>
      </p:sp>
      <p:graphicFrame>
        <p:nvGraphicFramePr>
          <p:cNvPr id="4" name="資料庫圖表 3"/>
          <p:cNvGraphicFramePr/>
          <p:nvPr/>
        </p:nvGraphicFramePr>
        <p:xfrm>
          <a:off x="2738414" y="1428736"/>
          <a:ext cx="7000924" cy="485778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內容版面配置區 2"/>
          <p:cNvSpPr txBox="1">
            <a:spLocks/>
          </p:cNvSpPr>
          <p:nvPr/>
        </p:nvSpPr>
        <p:spPr bwMode="auto">
          <a:xfrm>
            <a:off x="1866900" y="1015631"/>
            <a:ext cx="8458200" cy="777875"/>
          </a:xfrm>
          <a:prstGeom prst="rect">
            <a:avLst/>
          </a:prstGeom>
          <a:noFill/>
          <a:ln>
            <a:noFill/>
          </a:ln>
        </p:spPr>
        <p:txBody>
          <a:bodyPr>
            <a:normAutofit/>
          </a:bodyPr>
          <a:lstStyle>
            <a:lvl1pPr marL="342900" indent="-342900" algn="l" rtl="0" eaLnBrk="0" fontAlgn="base" hangingPunct="0">
              <a:spcBef>
                <a:spcPct val="20000"/>
              </a:spcBef>
              <a:spcAft>
                <a:spcPct val="0"/>
              </a:spcAft>
              <a:buFont typeface="Arial" panose="020B0604020202020204" pitchFamily="34" charset="0"/>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a:solidFill>
                  <a:schemeClr val="tx1"/>
                </a:solidFill>
                <a:latin typeface="+mn-lt"/>
                <a:ea typeface="+mn-ea"/>
              </a:defRPr>
            </a:lvl2pPr>
            <a:lvl3pPr marL="1143000" indent="-228600" algn="l" rtl="0" eaLnBrk="0" fontAlgn="base" hangingPunct="0">
              <a:spcBef>
                <a:spcPct val="20000"/>
              </a:spcBef>
              <a:spcAft>
                <a:spcPct val="0"/>
              </a:spcAft>
              <a:buFont typeface="Arial" panose="020B0604020202020204" pitchFamily="34" charset="0"/>
              <a:buChar char="•"/>
              <a:defRPr sz="2400">
                <a:solidFill>
                  <a:schemeClr val="tx1"/>
                </a:solidFill>
                <a:latin typeface="+mn-lt"/>
                <a:ea typeface="+mn-ea"/>
              </a:defRPr>
            </a:lvl3pPr>
            <a:lvl4pPr marL="16002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defRPr>
            </a:lvl4pPr>
            <a:lvl5pPr marL="20574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defRPr>
            </a:lvl5pPr>
            <a:lvl6pPr marL="2514600" indent="-228600" algn="l" rtl="0" eaLnBrk="0" fontAlgn="base" hangingPunct="0">
              <a:spcBef>
                <a:spcPct val="20000"/>
              </a:spcBef>
              <a:spcAft>
                <a:spcPct val="0"/>
              </a:spcAft>
              <a:buFont typeface="Arial" pitchFamily="34" charset="0"/>
              <a:buChar char="»"/>
              <a:defRPr sz="2000">
                <a:solidFill>
                  <a:schemeClr val="tx1"/>
                </a:solidFill>
                <a:latin typeface="+mn-lt"/>
                <a:ea typeface="+mn-ea"/>
              </a:defRPr>
            </a:lvl6pPr>
            <a:lvl7pPr marL="2971800" indent="-228600" algn="l" rtl="0" eaLnBrk="0" fontAlgn="base" hangingPunct="0">
              <a:spcBef>
                <a:spcPct val="20000"/>
              </a:spcBef>
              <a:spcAft>
                <a:spcPct val="0"/>
              </a:spcAft>
              <a:buFont typeface="Arial" pitchFamily="34" charset="0"/>
              <a:buChar char="»"/>
              <a:defRPr sz="2000">
                <a:solidFill>
                  <a:schemeClr val="tx1"/>
                </a:solidFill>
                <a:latin typeface="+mn-lt"/>
                <a:ea typeface="+mn-ea"/>
              </a:defRPr>
            </a:lvl7pPr>
            <a:lvl8pPr marL="3429000" indent="-228600" algn="l" rtl="0" eaLnBrk="0" fontAlgn="base" hangingPunct="0">
              <a:spcBef>
                <a:spcPct val="20000"/>
              </a:spcBef>
              <a:spcAft>
                <a:spcPct val="0"/>
              </a:spcAft>
              <a:buFont typeface="Arial" pitchFamily="34" charset="0"/>
              <a:buChar char="»"/>
              <a:defRPr sz="2000">
                <a:solidFill>
                  <a:schemeClr val="tx1"/>
                </a:solidFill>
                <a:latin typeface="+mn-lt"/>
                <a:ea typeface="+mn-ea"/>
              </a:defRPr>
            </a:lvl8pPr>
            <a:lvl9pPr marL="3886200" indent="-228600" algn="l" rtl="0" eaLnBrk="0" fontAlgn="base" hangingPunct="0">
              <a:spcBef>
                <a:spcPct val="20000"/>
              </a:spcBef>
              <a:spcAft>
                <a:spcPct val="0"/>
              </a:spcAft>
              <a:buFont typeface="Arial" pitchFamily="34" charset="0"/>
              <a:buChar char="»"/>
              <a:defRPr sz="2000">
                <a:solidFill>
                  <a:schemeClr val="tx1"/>
                </a:solidFill>
                <a:latin typeface="+mn-lt"/>
                <a:ea typeface="+mn-ea"/>
              </a:defRPr>
            </a:lvl9pPr>
          </a:lstStyle>
          <a:p>
            <a:pPr>
              <a:lnSpc>
                <a:spcPct val="80000"/>
              </a:lnSpc>
              <a:buFontTx/>
              <a:buBlip>
                <a:blip r:embed="rId7"/>
              </a:buBlip>
              <a:defRPr/>
            </a:pPr>
            <a:r>
              <a:rPr kumimoji="0" lang="zh-TW" altLang="en-US" sz="2700" kern="0" dirty="0">
                <a:latin typeface="Times New Roman" panose="02020603050405020304" pitchFamily="18" charset="0"/>
                <a:ea typeface="標楷體" panose="03000509000000000000" pitchFamily="65" charset="-120"/>
                <a:cs typeface="Times New Roman" panose="02020603050405020304" pitchFamily="18" charset="0"/>
              </a:rPr>
              <a:t>五專免試入學超額比序總積分滿分</a:t>
            </a:r>
            <a:r>
              <a:rPr kumimoji="0" lang="en-US" altLang="zh-TW" sz="2700" kern="0" dirty="0">
                <a:latin typeface="Times New Roman" panose="02020603050405020304" pitchFamily="18" charset="0"/>
                <a:ea typeface="標楷體" panose="03000509000000000000" pitchFamily="65" charset="-120"/>
                <a:cs typeface="Times New Roman" panose="02020603050405020304" pitchFamily="18" charset="0"/>
              </a:rPr>
              <a:t>50</a:t>
            </a:r>
            <a:r>
              <a:rPr kumimoji="0" lang="zh-TW" altLang="en-US" sz="2700" kern="0" dirty="0">
                <a:latin typeface="Times New Roman" panose="02020603050405020304" pitchFamily="18" charset="0"/>
                <a:ea typeface="標楷體" panose="03000509000000000000" pitchFamily="65" charset="-120"/>
                <a:cs typeface="Times New Roman" panose="02020603050405020304" pitchFamily="18" charset="0"/>
              </a:rPr>
              <a:t>分，共採計</a:t>
            </a:r>
            <a:r>
              <a:rPr kumimoji="0" lang="en-US" altLang="zh-TW" sz="2700" kern="0" dirty="0">
                <a:latin typeface="Times New Roman" panose="02020603050405020304" pitchFamily="18" charset="0"/>
                <a:ea typeface="標楷體" panose="03000509000000000000" pitchFamily="65" charset="-120"/>
                <a:cs typeface="Times New Roman" panose="02020603050405020304" pitchFamily="18" charset="0"/>
              </a:rPr>
              <a:t>7</a:t>
            </a:r>
            <a:r>
              <a:rPr kumimoji="0" lang="zh-TW" altLang="en-US" sz="2700" kern="0" dirty="0">
                <a:latin typeface="Times New Roman" panose="02020603050405020304" pitchFamily="18" charset="0"/>
                <a:ea typeface="標楷體" panose="03000509000000000000" pitchFamily="65" charset="-120"/>
                <a:cs typeface="Times New Roman" panose="02020603050405020304" pitchFamily="18" charset="0"/>
              </a:rPr>
              <a:t>個主項目，各項目說明如下</a:t>
            </a:r>
            <a:r>
              <a:rPr kumimoji="0" lang="en-US" altLang="zh-TW" sz="2700" kern="0" dirty="0">
                <a:latin typeface="Times New Roman" panose="02020603050405020304" pitchFamily="18" charset="0"/>
                <a:ea typeface="標楷體" panose="03000509000000000000" pitchFamily="65" charset="-120"/>
                <a:cs typeface="Times New Roman" panose="02020603050405020304" pitchFamily="18" charset="0"/>
              </a:rPr>
              <a:t>:</a:t>
            </a:r>
          </a:p>
        </p:txBody>
      </p:sp>
      <p:sp>
        <p:nvSpPr>
          <p:cNvPr id="169989" name="標題 1"/>
          <p:cNvSpPr txBox="1">
            <a:spLocks/>
          </p:cNvSpPr>
          <p:nvPr/>
        </p:nvSpPr>
        <p:spPr bwMode="gray">
          <a:xfrm>
            <a:off x="2063750" y="549276"/>
            <a:ext cx="8135938" cy="487363"/>
          </a:xfrm>
          <a:prstGeom prst="rect">
            <a:avLst/>
          </a:prstGeom>
          <a:noFill/>
          <a:ln w="9525">
            <a:noFill/>
            <a:miter lim="800000"/>
            <a:headEnd/>
            <a:tailEnd/>
          </a:ln>
        </p:spPr>
        <p:txBody>
          <a:bodyPr anchor="ctr"/>
          <a:lstStyle/>
          <a:p>
            <a:pPr algn="ctr" eaLnBrk="1" hangingPunct="1"/>
            <a:r>
              <a:rPr lang="zh-TW" altLang="en-US" sz="3600" b="1">
                <a:solidFill>
                  <a:srgbClr val="0000FF"/>
                </a:solidFill>
                <a:latin typeface="標楷體" pitchFamily="65" charset="-120"/>
                <a:ea typeface="標楷體" pitchFamily="65" charset="-120"/>
                <a:cs typeface="Times New Roman" pitchFamily="18" charset="0"/>
              </a:rPr>
              <a:t>五專免試入學成績採計說明</a:t>
            </a:r>
          </a:p>
        </p:txBody>
      </p:sp>
      <p:graphicFrame>
        <p:nvGraphicFramePr>
          <p:cNvPr id="7" name="Group 42"/>
          <p:cNvGraphicFramePr>
            <a:graphicFrameLocks noGrp="1"/>
          </p:cNvGraphicFramePr>
          <p:nvPr>
            <p:extLst>
              <p:ext uri="{D42A27DB-BD31-4B8C-83A1-F6EECF244321}">
                <p14:modId xmlns:p14="http://schemas.microsoft.com/office/powerpoint/2010/main" val="1113183893"/>
              </p:ext>
            </p:extLst>
          </p:nvPr>
        </p:nvGraphicFramePr>
        <p:xfrm>
          <a:off x="1127163" y="1740716"/>
          <a:ext cx="10009111" cy="4980760"/>
        </p:xfrm>
        <a:graphic>
          <a:graphicData uri="http://schemas.openxmlformats.org/drawingml/2006/table">
            <a:tbl>
              <a:tblPr/>
              <a:tblGrid>
                <a:gridCol w="2365352">
                  <a:extLst>
                    <a:ext uri="{9D8B030D-6E8A-4147-A177-3AD203B41FA5}">
                      <a16:colId xmlns:a16="http://schemas.microsoft.com/office/drawing/2014/main" val="20000"/>
                    </a:ext>
                  </a:extLst>
                </a:gridCol>
                <a:gridCol w="5914384">
                  <a:extLst>
                    <a:ext uri="{9D8B030D-6E8A-4147-A177-3AD203B41FA5}">
                      <a16:colId xmlns:a16="http://schemas.microsoft.com/office/drawing/2014/main" val="20001"/>
                    </a:ext>
                  </a:extLst>
                </a:gridCol>
                <a:gridCol w="1729375">
                  <a:extLst>
                    <a:ext uri="{9D8B030D-6E8A-4147-A177-3AD203B41FA5}">
                      <a16:colId xmlns:a16="http://schemas.microsoft.com/office/drawing/2014/main" val="20002"/>
                    </a:ext>
                  </a:extLst>
                </a:gridCol>
              </a:tblGrid>
              <a:tr h="50482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zh-TW" altLang="en-US" sz="2000" b="1" i="0" u="none" strike="noStrike" cap="none" normalizeH="0" baseline="0" dirty="0">
                          <a:ln>
                            <a:noFill/>
                          </a:ln>
                          <a:solidFill>
                            <a:srgbClr val="FFFFFF"/>
                          </a:solidFill>
                          <a:effectLst/>
                          <a:latin typeface="標楷體" pitchFamily="65" charset="-120"/>
                          <a:ea typeface="標楷體" pitchFamily="65" charset="-120"/>
                        </a:rPr>
                        <a:t>比序項目</a:t>
                      </a:r>
                    </a:p>
                  </a:txBody>
                  <a:tcPr marT="45737" marB="4573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2"/>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zh-TW" altLang="en-US" sz="2000" b="1" i="0" u="none" strike="noStrike" cap="none" normalizeH="0" baseline="0" dirty="0">
                          <a:ln>
                            <a:noFill/>
                          </a:ln>
                          <a:solidFill>
                            <a:srgbClr val="FFFFFF"/>
                          </a:solidFill>
                          <a:effectLst/>
                          <a:latin typeface="標楷體" pitchFamily="65" charset="-120"/>
                          <a:ea typeface="標楷體" pitchFamily="65" charset="-120"/>
                        </a:rPr>
                        <a:t>比序內容</a:t>
                      </a:r>
                    </a:p>
                  </a:txBody>
                  <a:tcPr marT="45737" marB="4573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2"/>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zh-TW" altLang="en-US" sz="2000" b="1" i="0" u="none" strike="noStrike" cap="none" normalizeH="0" baseline="0">
                          <a:ln>
                            <a:noFill/>
                          </a:ln>
                          <a:solidFill>
                            <a:srgbClr val="FFFFFF"/>
                          </a:solidFill>
                          <a:effectLst/>
                          <a:latin typeface="標楷體" pitchFamily="65" charset="-120"/>
                          <a:ea typeface="標楷體" pitchFamily="65" charset="-120"/>
                        </a:rPr>
                        <a:t>積分上限</a:t>
                      </a:r>
                    </a:p>
                  </a:txBody>
                  <a:tcPr marT="45737" marB="4573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2"/>
                    </a:solidFill>
                  </a:tcPr>
                </a:tc>
                <a:extLst>
                  <a:ext uri="{0D108BD9-81ED-4DB2-BD59-A6C34878D82A}">
                    <a16:rowId xmlns:a16="http://schemas.microsoft.com/office/drawing/2014/main" val="10000"/>
                  </a:ext>
                </a:extLst>
              </a:tr>
              <a:tr h="68421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zh-TW" altLang="en-US" sz="2000" b="1" i="0" u="none" strike="noStrike" cap="none" normalizeH="0" baseline="0" dirty="0">
                          <a:ln>
                            <a:noFill/>
                          </a:ln>
                          <a:solidFill>
                            <a:srgbClr val="77933C"/>
                          </a:solidFill>
                          <a:effectLst/>
                          <a:latin typeface="Times New Roman" pitchFamily="18" charset="0"/>
                          <a:ea typeface="標楷體" pitchFamily="65" charset="-120"/>
                          <a:cs typeface="Times New Roman" pitchFamily="18" charset="0"/>
                        </a:rPr>
                        <a:t>多元學習表現</a:t>
                      </a:r>
                    </a:p>
                  </a:txBody>
                  <a:tcPr marT="45737" marB="4573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D0D0"/>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zh-TW" altLang="en-US" sz="2000" b="0" i="0" u="none" strike="noStrike" cap="none" normalizeH="0" baseline="0" dirty="0">
                          <a:ln>
                            <a:noFill/>
                          </a:ln>
                          <a:solidFill>
                            <a:srgbClr val="77933C"/>
                          </a:solidFill>
                          <a:effectLst/>
                          <a:latin typeface="Times New Roman" pitchFamily="18" charset="0"/>
                          <a:ea typeface="標楷體" pitchFamily="65" charset="-120"/>
                          <a:cs typeface="Times New Roman" pitchFamily="18" charset="0"/>
                        </a:rPr>
                        <a:t>包含競賽、服務學習、日常生活表現評量、體適能等分項</a:t>
                      </a:r>
                    </a:p>
                  </a:txBody>
                  <a:tcPr marT="45737" marB="4573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D0D0"/>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000" b="0" i="0" u="none" strike="noStrike" cap="none" normalizeH="0" baseline="0">
                          <a:ln>
                            <a:noFill/>
                          </a:ln>
                          <a:solidFill>
                            <a:srgbClr val="FF0000"/>
                          </a:solidFill>
                          <a:effectLst/>
                          <a:latin typeface="Times New Roman" pitchFamily="18" charset="0"/>
                          <a:ea typeface="標楷體" pitchFamily="65" charset="-120"/>
                          <a:cs typeface="Times New Roman" pitchFamily="18" charset="0"/>
                        </a:rPr>
                        <a:t>16</a:t>
                      </a:r>
                    </a:p>
                  </a:txBody>
                  <a:tcPr marT="45737" marB="4573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D0D0"/>
                    </a:solidFill>
                  </a:tcPr>
                </a:tc>
                <a:extLst>
                  <a:ext uri="{0D108BD9-81ED-4DB2-BD59-A6C34878D82A}">
                    <a16:rowId xmlns:a16="http://schemas.microsoft.com/office/drawing/2014/main" val="10001"/>
                  </a:ext>
                </a:extLst>
              </a:tr>
              <a:tr h="55721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zh-TW" altLang="en-US" sz="2000" b="1" i="0" u="none" strike="noStrike" cap="none" normalizeH="0" baseline="0">
                          <a:ln>
                            <a:noFill/>
                          </a:ln>
                          <a:solidFill>
                            <a:srgbClr val="CC3300"/>
                          </a:solidFill>
                          <a:effectLst/>
                          <a:latin typeface="Times New Roman" pitchFamily="18" charset="0"/>
                          <a:ea typeface="標楷體" pitchFamily="65" charset="-120"/>
                          <a:cs typeface="Times New Roman" pitchFamily="18" charset="0"/>
                        </a:rPr>
                        <a:t>技藝優良</a:t>
                      </a:r>
                    </a:p>
                  </a:txBody>
                  <a:tcPr marT="45737" marB="4573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4E9E9"/>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zh-TW" altLang="en-US" sz="2000" b="0" i="0" u="none" strike="noStrike" cap="none" normalizeH="0" baseline="0" dirty="0">
                          <a:ln>
                            <a:noFill/>
                          </a:ln>
                          <a:solidFill>
                            <a:srgbClr val="C00000"/>
                          </a:solidFill>
                          <a:effectLst/>
                          <a:latin typeface="Times New Roman" pitchFamily="18" charset="0"/>
                          <a:ea typeface="標楷體" pitchFamily="65" charset="-120"/>
                          <a:cs typeface="Times New Roman" pitchFamily="18" charset="0"/>
                        </a:rPr>
                        <a:t>技藝教育課程成績</a:t>
                      </a:r>
                    </a:p>
                  </a:txBody>
                  <a:tcPr marT="45737" marB="4573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4E9E9"/>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000" b="0" i="0" u="none" strike="noStrike" cap="none" normalizeH="0" baseline="0">
                          <a:ln>
                            <a:noFill/>
                          </a:ln>
                          <a:solidFill>
                            <a:srgbClr val="FF0000"/>
                          </a:solidFill>
                          <a:effectLst/>
                          <a:latin typeface="Times New Roman" pitchFamily="18" charset="0"/>
                          <a:ea typeface="標楷體" pitchFamily="65" charset="-120"/>
                          <a:cs typeface="Times New Roman" pitchFamily="18" charset="0"/>
                        </a:rPr>
                        <a:t>3</a:t>
                      </a:r>
                    </a:p>
                  </a:txBody>
                  <a:tcPr marT="45737" marB="4573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4E9E9"/>
                    </a:solidFill>
                  </a:tcPr>
                </a:tc>
                <a:extLst>
                  <a:ext uri="{0D108BD9-81ED-4DB2-BD59-A6C34878D82A}">
                    <a16:rowId xmlns:a16="http://schemas.microsoft.com/office/drawing/2014/main" val="10002"/>
                  </a:ext>
                </a:extLst>
              </a:tr>
              <a:tr h="63976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000" b="1" i="0" u="none" strike="noStrike" cap="none" normalizeH="0" baseline="0" dirty="0">
                          <a:ln>
                            <a:noFill/>
                          </a:ln>
                          <a:solidFill>
                            <a:srgbClr val="000000"/>
                          </a:solidFill>
                          <a:effectLst/>
                          <a:latin typeface="Times New Roman" pitchFamily="18" charset="0"/>
                          <a:ea typeface="標楷體" pitchFamily="65" charset="-120"/>
                          <a:cs typeface="Times New Roman" pitchFamily="18" charset="0"/>
                        </a:rPr>
                        <a:t> </a:t>
                      </a:r>
                      <a:r>
                        <a:rPr kumimoji="1" lang="zh-TW" altLang="en-US" sz="2000" b="1" i="0" u="none" strike="noStrike" cap="none" normalizeH="0" baseline="0" dirty="0">
                          <a:ln>
                            <a:noFill/>
                          </a:ln>
                          <a:solidFill>
                            <a:srgbClr val="558ED5"/>
                          </a:solidFill>
                          <a:effectLst/>
                          <a:latin typeface="Times New Roman" pitchFamily="18" charset="0"/>
                          <a:ea typeface="標楷體" pitchFamily="65" charset="-120"/>
                          <a:cs typeface="Times New Roman" pitchFamily="18" charset="0"/>
                        </a:rPr>
                        <a:t>弱勢身分</a:t>
                      </a:r>
                    </a:p>
                  </a:txBody>
                  <a:tcPr marT="45737" marB="4573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D0D0"/>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zh-TW" altLang="en-US" sz="2000" b="0" i="0" u="none" strike="noStrike" cap="none" normalizeH="0" baseline="0" dirty="0">
                          <a:ln>
                            <a:noFill/>
                          </a:ln>
                          <a:solidFill>
                            <a:srgbClr val="558ED5"/>
                          </a:solidFill>
                          <a:effectLst/>
                          <a:latin typeface="Times New Roman" pitchFamily="18" charset="0"/>
                          <a:ea typeface="標楷體" pitchFamily="65" charset="-120"/>
                          <a:cs typeface="Times New Roman" pitchFamily="18" charset="0"/>
                        </a:rPr>
                        <a:t>具低收入戶、中低收入戶、直系血親尊親屬支領失業給付或特殊境遇家庭子女身分者</a:t>
                      </a:r>
                    </a:p>
                  </a:txBody>
                  <a:tcPr marT="45737" marB="4573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D0D0"/>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000" b="0" i="0" u="none" strike="noStrike" cap="none" normalizeH="0" baseline="0">
                          <a:ln>
                            <a:noFill/>
                          </a:ln>
                          <a:solidFill>
                            <a:srgbClr val="FF0000"/>
                          </a:solidFill>
                          <a:effectLst/>
                          <a:latin typeface="Times New Roman" pitchFamily="18" charset="0"/>
                          <a:ea typeface="標楷體" pitchFamily="65" charset="-120"/>
                          <a:cs typeface="Times New Roman" pitchFamily="18" charset="0"/>
                        </a:rPr>
                        <a:t>2</a:t>
                      </a:r>
                    </a:p>
                  </a:txBody>
                  <a:tcPr marT="45737" marB="4573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D0D0"/>
                    </a:solidFill>
                  </a:tcPr>
                </a:tc>
                <a:extLst>
                  <a:ext uri="{0D108BD9-81ED-4DB2-BD59-A6C34878D82A}">
                    <a16:rowId xmlns:a16="http://schemas.microsoft.com/office/drawing/2014/main" val="10003"/>
                  </a:ext>
                </a:extLst>
              </a:tr>
              <a:tr h="63976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zh-TW" altLang="en-US" sz="2000" b="1" i="0" u="none" strike="noStrike" cap="none" normalizeH="0" baseline="0">
                          <a:ln>
                            <a:noFill/>
                          </a:ln>
                          <a:solidFill>
                            <a:srgbClr val="FFC000"/>
                          </a:solidFill>
                          <a:effectLst/>
                          <a:latin typeface="Times New Roman" pitchFamily="18" charset="0"/>
                          <a:ea typeface="標楷體" pitchFamily="65" charset="-120"/>
                          <a:cs typeface="Times New Roman" pitchFamily="18" charset="0"/>
                        </a:rPr>
                        <a:t>均衡學習</a:t>
                      </a:r>
                    </a:p>
                  </a:txBody>
                  <a:tcPr marT="45737" marB="4573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4E9E9"/>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zh-TW" altLang="en-US" sz="2000" b="0" i="0" u="none" strike="noStrike" cap="none" normalizeH="0" baseline="0" dirty="0">
                          <a:ln>
                            <a:noFill/>
                          </a:ln>
                          <a:solidFill>
                            <a:srgbClr val="FFC000"/>
                          </a:solidFill>
                          <a:effectLst/>
                          <a:latin typeface="Times New Roman" pitchFamily="18" charset="0"/>
                          <a:ea typeface="標楷體" pitchFamily="65" charset="-120"/>
                          <a:cs typeface="Times New Roman" pitchFamily="18" charset="0"/>
                        </a:rPr>
                        <a:t>健康與體育、藝術與人文、綜合活動三大學習領域成績</a:t>
                      </a:r>
                    </a:p>
                  </a:txBody>
                  <a:tcPr marT="45737" marB="4573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4E9E9"/>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000" b="0" i="0" u="none" strike="noStrike" cap="none" normalizeH="0" baseline="0" dirty="0">
                          <a:ln>
                            <a:noFill/>
                          </a:ln>
                          <a:solidFill>
                            <a:srgbClr val="FF0000"/>
                          </a:solidFill>
                          <a:effectLst/>
                          <a:latin typeface="Times New Roman" pitchFamily="18" charset="0"/>
                          <a:ea typeface="標楷體" pitchFamily="65" charset="-120"/>
                          <a:cs typeface="Times New Roman" pitchFamily="18" charset="0"/>
                        </a:rPr>
                        <a:t>6</a:t>
                      </a:r>
                    </a:p>
                  </a:txBody>
                  <a:tcPr marT="45737" marB="4573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4E9E9"/>
                    </a:solidFill>
                  </a:tcPr>
                </a:tc>
                <a:extLst>
                  <a:ext uri="{0D108BD9-81ED-4DB2-BD59-A6C34878D82A}">
                    <a16:rowId xmlns:a16="http://schemas.microsoft.com/office/drawing/2014/main" val="10004"/>
                  </a:ext>
                </a:extLst>
              </a:tr>
              <a:tr h="63976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zh-TW" altLang="en-US" sz="2000" b="1" i="0" u="none" strike="noStrike" cap="none" normalizeH="0" baseline="0">
                          <a:ln>
                            <a:noFill/>
                          </a:ln>
                          <a:solidFill>
                            <a:srgbClr val="604A7B"/>
                          </a:solidFill>
                          <a:effectLst/>
                          <a:latin typeface="Times New Roman" pitchFamily="18" charset="0"/>
                          <a:ea typeface="標楷體" pitchFamily="65" charset="-120"/>
                          <a:cs typeface="Times New Roman" pitchFamily="18" charset="0"/>
                        </a:rPr>
                        <a:t>適性輔導</a:t>
                      </a:r>
                    </a:p>
                  </a:txBody>
                  <a:tcPr marT="45737" marB="4573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D0D0"/>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zh-TW" altLang="en-US" sz="2000" b="0" i="0" u="none" strike="noStrike" cap="none" normalizeH="0" baseline="0">
                          <a:ln>
                            <a:noFill/>
                          </a:ln>
                          <a:solidFill>
                            <a:srgbClr val="604A7B"/>
                          </a:solidFill>
                          <a:effectLst/>
                          <a:latin typeface="Times New Roman" pitchFamily="18" charset="0"/>
                          <a:ea typeface="標楷體" pitchFamily="65" charset="-120"/>
                          <a:cs typeface="Times New Roman" pitchFamily="18" charset="0"/>
                        </a:rPr>
                        <a:t>國中學生生涯輔導紀錄手冊中「生涯發展規劃書」之師長綜合意見</a:t>
                      </a:r>
                    </a:p>
                  </a:txBody>
                  <a:tcPr marT="45737" marB="4573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D0D0"/>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000" b="0" i="0" u="none" strike="noStrike" cap="none" normalizeH="0" baseline="0" dirty="0">
                          <a:ln>
                            <a:noFill/>
                          </a:ln>
                          <a:solidFill>
                            <a:srgbClr val="FF0000"/>
                          </a:solidFill>
                          <a:effectLst/>
                          <a:latin typeface="Times New Roman" pitchFamily="18" charset="0"/>
                          <a:ea typeface="標楷體" pitchFamily="65" charset="-120"/>
                          <a:cs typeface="Times New Roman" pitchFamily="18" charset="0"/>
                        </a:rPr>
                        <a:t>3</a:t>
                      </a:r>
                    </a:p>
                  </a:txBody>
                  <a:tcPr marT="45737" marB="4573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D0D0"/>
                    </a:solidFill>
                  </a:tcPr>
                </a:tc>
                <a:extLst>
                  <a:ext uri="{0D108BD9-81ED-4DB2-BD59-A6C34878D82A}">
                    <a16:rowId xmlns:a16="http://schemas.microsoft.com/office/drawing/2014/main" val="10005"/>
                  </a:ext>
                </a:extLst>
              </a:tr>
              <a:tr h="55721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zh-TW" altLang="en-US" sz="2000" b="1" i="0" u="none" strike="noStrike" cap="none" normalizeH="0" baseline="0">
                          <a:ln>
                            <a:noFill/>
                          </a:ln>
                          <a:solidFill>
                            <a:srgbClr val="E46C0A"/>
                          </a:solidFill>
                          <a:effectLst/>
                          <a:latin typeface="Times New Roman" pitchFamily="18" charset="0"/>
                          <a:ea typeface="標楷體" pitchFamily="65" charset="-120"/>
                          <a:cs typeface="Times New Roman" pitchFamily="18" charset="0"/>
                        </a:rPr>
                        <a:t>國中教育會考</a:t>
                      </a:r>
                    </a:p>
                  </a:txBody>
                  <a:tcPr marT="45737" marB="4573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4E9E9"/>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zh-TW" altLang="en-US" sz="2000" b="0" i="0" u="none" strike="noStrike" cap="none" normalizeH="0" baseline="0">
                          <a:ln>
                            <a:noFill/>
                          </a:ln>
                          <a:solidFill>
                            <a:srgbClr val="E46C0A"/>
                          </a:solidFill>
                          <a:effectLst/>
                          <a:latin typeface="Times New Roman" pitchFamily="18" charset="0"/>
                          <a:ea typeface="標楷體" pitchFamily="65" charset="-120"/>
                          <a:cs typeface="Times New Roman" pitchFamily="18" charset="0"/>
                        </a:rPr>
                        <a:t>國文、英語、數學、自然、社會</a:t>
                      </a:r>
                      <a:r>
                        <a:rPr kumimoji="1" lang="en-US" altLang="zh-TW" sz="2000" b="0" i="0" u="none" strike="noStrike" cap="none" normalizeH="0" baseline="0">
                          <a:ln>
                            <a:noFill/>
                          </a:ln>
                          <a:solidFill>
                            <a:srgbClr val="E46C0A"/>
                          </a:solidFill>
                          <a:effectLst/>
                          <a:latin typeface="Times New Roman" pitchFamily="18" charset="0"/>
                          <a:ea typeface="標楷體" pitchFamily="65" charset="-120"/>
                          <a:cs typeface="Times New Roman" pitchFamily="18" charset="0"/>
                        </a:rPr>
                        <a:t>5</a:t>
                      </a:r>
                      <a:r>
                        <a:rPr kumimoji="1" lang="zh-TW" altLang="en-US" sz="2000" b="0" i="0" u="none" strike="noStrike" cap="none" normalizeH="0" baseline="0">
                          <a:ln>
                            <a:noFill/>
                          </a:ln>
                          <a:solidFill>
                            <a:srgbClr val="E46C0A"/>
                          </a:solidFill>
                          <a:effectLst/>
                          <a:latin typeface="Times New Roman" pitchFamily="18" charset="0"/>
                          <a:ea typeface="標楷體" pitchFamily="65" charset="-120"/>
                          <a:cs typeface="Times New Roman" pitchFamily="18" charset="0"/>
                        </a:rPr>
                        <a:t>科成績等級</a:t>
                      </a:r>
                    </a:p>
                  </a:txBody>
                  <a:tcPr marT="45737" marB="4573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4E9E9"/>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000" b="0" i="0" u="none" strike="noStrike" cap="none" normalizeH="0" baseline="0" dirty="0">
                          <a:ln>
                            <a:noFill/>
                          </a:ln>
                          <a:solidFill>
                            <a:srgbClr val="FF0000"/>
                          </a:solidFill>
                          <a:effectLst/>
                          <a:latin typeface="Times New Roman" pitchFamily="18" charset="0"/>
                          <a:ea typeface="標楷體" pitchFamily="65" charset="-120"/>
                          <a:cs typeface="Times New Roman" pitchFamily="18" charset="0"/>
                        </a:rPr>
                        <a:t>15</a:t>
                      </a:r>
                    </a:p>
                  </a:txBody>
                  <a:tcPr marT="45737" marB="4573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4E9E9"/>
                    </a:solidFill>
                  </a:tcPr>
                </a:tc>
                <a:extLst>
                  <a:ext uri="{0D108BD9-81ED-4DB2-BD59-A6C34878D82A}">
                    <a16:rowId xmlns:a16="http://schemas.microsoft.com/office/drawing/2014/main" val="10006"/>
                  </a:ext>
                </a:extLst>
              </a:tr>
              <a:tr h="55721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zh-TW" altLang="en-US" sz="2000" b="1" i="0" u="none" strike="noStrike" cap="none" normalizeH="0" baseline="0">
                          <a:ln>
                            <a:noFill/>
                          </a:ln>
                          <a:solidFill>
                            <a:srgbClr val="4A452A"/>
                          </a:solidFill>
                          <a:effectLst/>
                          <a:latin typeface="Times New Roman" pitchFamily="18" charset="0"/>
                          <a:ea typeface="標楷體" pitchFamily="65" charset="-120"/>
                          <a:cs typeface="Times New Roman" pitchFamily="18" charset="0"/>
                        </a:rPr>
                        <a:t>其他</a:t>
                      </a:r>
                    </a:p>
                  </a:txBody>
                  <a:tcPr marT="45737" marB="4573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D0D0"/>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zh-TW" altLang="en-US" sz="2000" b="0" i="0" u="none" strike="noStrike" cap="none" normalizeH="0" baseline="0">
                          <a:ln>
                            <a:noFill/>
                          </a:ln>
                          <a:solidFill>
                            <a:srgbClr val="4A452A"/>
                          </a:solidFill>
                          <a:effectLst/>
                          <a:latin typeface="Times New Roman" pitchFamily="18" charset="0"/>
                          <a:ea typeface="標楷體" pitchFamily="65" charset="-120"/>
                          <a:cs typeface="Times New Roman" pitchFamily="18" charset="0"/>
                        </a:rPr>
                        <a:t>由各五專學校依學校發展需求訂定之</a:t>
                      </a:r>
                    </a:p>
                  </a:txBody>
                  <a:tcPr marT="45737" marB="4573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D0D0"/>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000" b="0" i="0" u="none" strike="noStrike" cap="none" normalizeH="0" baseline="0" dirty="0">
                          <a:ln>
                            <a:noFill/>
                          </a:ln>
                          <a:solidFill>
                            <a:srgbClr val="FF0000"/>
                          </a:solidFill>
                          <a:effectLst/>
                          <a:latin typeface="Times New Roman" pitchFamily="18" charset="0"/>
                          <a:ea typeface="標楷體" pitchFamily="65" charset="-120"/>
                          <a:cs typeface="Times New Roman" pitchFamily="18" charset="0"/>
                        </a:rPr>
                        <a:t>5</a:t>
                      </a:r>
                    </a:p>
                  </a:txBody>
                  <a:tcPr marT="45737" marB="4573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D0D0"/>
                    </a:solidFill>
                  </a:tcPr>
                </a:tc>
                <a:extLst>
                  <a:ext uri="{0D108BD9-81ED-4DB2-BD59-A6C34878D82A}">
                    <a16:rowId xmlns:a16="http://schemas.microsoft.com/office/drawing/2014/main" val="10007"/>
                  </a:ext>
                </a:extLst>
              </a:tr>
            </a:tbl>
          </a:graphicData>
        </a:graphic>
      </p:graphicFrame>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47E32C-F6F8-A80C-AA8E-E87CA6DB8BD8}"/>
            </a:ext>
          </a:extLst>
        </p:cNvPr>
        <p:cNvGrpSpPr/>
        <p:nvPr/>
      </p:nvGrpSpPr>
      <p:grpSpPr>
        <a:xfrm>
          <a:off x="0" y="0"/>
          <a:ext cx="0" cy="0"/>
          <a:chOff x="0" y="0"/>
          <a:chExt cx="0" cy="0"/>
        </a:xfrm>
      </p:grpSpPr>
      <p:graphicFrame>
        <p:nvGraphicFramePr>
          <p:cNvPr id="7" name="內容版面配置區 2">
            <a:extLst>
              <a:ext uri="{FF2B5EF4-FFF2-40B4-BE49-F238E27FC236}">
                <a16:creationId xmlns:a16="http://schemas.microsoft.com/office/drawing/2014/main" id="{D732738B-2DE2-8EBF-F0E7-54FA8E0446A7}"/>
              </a:ext>
            </a:extLst>
          </p:cNvPr>
          <p:cNvGraphicFramePr>
            <a:graphicFrameLocks/>
          </p:cNvGraphicFramePr>
          <p:nvPr/>
        </p:nvGraphicFramePr>
        <p:xfrm>
          <a:off x="365760" y="764704"/>
          <a:ext cx="11440160" cy="5915333"/>
        </p:xfrm>
        <a:graphic>
          <a:graphicData uri="http://schemas.openxmlformats.org/drawingml/2006/table">
            <a:tbl>
              <a:tblPr firstRow="1" firstCol="1" bandRow="1"/>
              <a:tblGrid>
                <a:gridCol w="1595120">
                  <a:extLst>
                    <a:ext uri="{9D8B030D-6E8A-4147-A177-3AD203B41FA5}">
                      <a16:colId xmlns:a16="http://schemas.microsoft.com/office/drawing/2014/main" val="20000"/>
                    </a:ext>
                  </a:extLst>
                </a:gridCol>
                <a:gridCol w="3312116">
                  <a:extLst>
                    <a:ext uri="{9D8B030D-6E8A-4147-A177-3AD203B41FA5}">
                      <a16:colId xmlns:a16="http://schemas.microsoft.com/office/drawing/2014/main" val="124122847"/>
                    </a:ext>
                  </a:extLst>
                </a:gridCol>
                <a:gridCol w="3266462">
                  <a:extLst>
                    <a:ext uri="{9D8B030D-6E8A-4147-A177-3AD203B41FA5}">
                      <a16:colId xmlns:a16="http://schemas.microsoft.com/office/drawing/2014/main" val="20001"/>
                    </a:ext>
                  </a:extLst>
                </a:gridCol>
                <a:gridCol w="3266462">
                  <a:extLst>
                    <a:ext uri="{9D8B030D-6E8A-4147-A177-3AD203B41FA5}">
                      <a16:colId xmlns:a16="http://schemas.microsoft.com/office/drawing/2014/main" val="20002"/>
                    </a:ext>
                  </a:extLst>
                </a:gridCol>
              </a:tblGrid>
              <a:tr h="465006">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lnSpc>
                          <a:spcPct val="100000"/>
                        </a:lnSpc>
                        <a:spcAft>
                          <a:spcPts val="0"/>
                        </a:spcAft>
                      </a:pPr>
                      <a:r>
                        <a:rPr lang="zh-TW" sz="18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項目</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8E6426"/>
                    </a:solidFill>
                  </a:tcPr>
                </a:tc>
                <a:tc>
                  <a:txBody>
                    <a:bodyPr/>
                    <a:lstStyle/>
                    <a:p>
                      <a:pPr algn="ctr">
                        <a:lnSpc>
                          <a:spcPct val="100000"/>
                        </a:lnSpc>
                        <a:spcAft>
                          <a:spcPts val="0"/>
                        </a:spcAft>
                      </a:pPr>
                      <a:r>
                        <a:rPr lang="zh-TW" altLang="en-US" sz="1800" b="1" kern="100" dirty="0">
                          <a:solidFill>
                            <a:schemeClr val="bg1"/>
                          </a:solidFill>
                          <a:effectLst/>
                          <a:latin typeface="微軟正黑體" panose="020B0604030504040204" pitchFamily="34" charset="-120"/>
                          <a:ea typeface="微軟正黑體" panose="020B0604030504040204" pitchFamily="34" charset="-120"/>
                          <a:cs typeface="Times New Roman" panose="02020603050405020304" pitchFamily="18" charset="0"/>
                        </a:rPr>
                        <a:t>五專完免</a:t>
                      </a:r>
                      <a:endParaRPr lang="zh-TW" sz="1800" b="1" kern="100" dirty="0">
                        <a:solidFill>
                          <a:schemeClr val="bg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mpd="sng">
                      <a:solidFill>
                        <a:sysClr val="window" lastClr="FFFFFF"/>
                      </a:solidFill>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lnSpc>
                          <a:spcPct val="100000"/>
                        </a:lnSpc>
                        <a:spcAft>
                          <a:spcPts val="0"/>
                        </a:spcAft>
                      </a:pPr>
                      <a:r>
                        <a:rPr lang="zh-TW" sz="18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五專優免</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4F81BD"/>
                    </a:solidFill>
                  </a:tcPr>
                </a:tc>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lnSpc>
                          <a:spcPct val="100000"/>
                        </a:lnSpc>
                        <a:spcAft>
                          <a:spcPts val="0"/>
                        </a:spcAft>
                      </a:pPr>
                      <a:r>
                        <a:rPr lang="zh-TW" sz="18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五專聯免試</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4F6228"/>
                    </a:solidFill>
                  </a:tcPr>
                </a:tc>
                <a:extLst>
                  <a:ext uri="{0D108BD9-81ED-4DB2-BD59-A6C34878D82A}">
                    <a16:rowId xmlns:a16="http://schemas.microsoft.com/office/drawing/2014/main" val="10000"/>
                  </a:ext>
                </a:extLst>
              </a:tr>
              <a:tr h="460329">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nSpc>
                          <a:spcPct val="100000"/>
                        </a:lnSpc>
                        <a:spcAft>
                          <a:spcPts val="0"/>
                        </a:spcAft>
                      </a:pPr>
                      <a:r>
                        <a:rPr lang="zh-TW"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報名資格</a:t>
                      </a:r>
                      <a:endParaRPr lang="zh-TW" sz="16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8E6426"/>
                    </a:solidFill>
                  </a:tcPr>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zh-TW" altLang="en-US" sz="1400" b="0"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應屆畢業生</a:t>
                      </a:r>
                      <a:endParaRPr lang="zh-TW" altLang="zh-TW" sz="1400" b="0"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indent="0" algn="just" defTabSz="914400" rtl="0" eaLnBrk="1" fontAlgn="auto" latinLnBrk="0" hangingPunct="1">
                        <a:lnSpc>
                          <a:spcPct val="100000"/>
                        </a:lnSpc>
                        <a:spcBef>
                          <a:spcPts val="0"/>
                        </a:spcBef>
                        <a:spcAft>
                          <a:spcPts val="0"/>
                        </a:spcAft>
                        <a:buClrTx/>
                        <a:buSzTx/>
                        <a:buFontTx/>
                        <a:buNone/>
                        <a:tabLst/>
                        <a:defRPr/>
                      </a:pPr>
                      <a:r>
                        <a:rPr lang="zh-TW" altLang="zh-TW" sz="1400" b="0" kern="100" spc="2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應屆、非應屆畢業生、符合同等學力資格者皆可報名</a:t>
                      </a:r>
                      <a:endParaRPr lang="zh-TW" altLang="zh-TW" sz="1800" b="0"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indent="0" algn="just" defTabSz="914400" rtl="0" eaLnBrk="1" fontAlgn="auto" latinLnBrk="0" hangingPunct="1">
                        <a:lnSpc>
                          <a:spcPct val="100000"/>
                        </a:lnSpc>
                        <a:spcBef>
                          <a:spcPts val="0"/>
                        </a:spcBef>
                        <a:spcAft>
                          <a:spcPts val="0"/>
                        </a:spcAft>
                        <a:buClrTx/>
                        <a:buSzTx/>
                        <a:buFontTx/>
                        <a:buNone/>
                        <a:tabLst/>
                        <a:defRPr/>
                      </a:pPr>
                      <a:r>
                        <a:rPr lang="zh-TW" altLang="zh-TW" sz="1400" b="0" kern="100" spc="2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應屆、非應屆畢業生、符合同等學力資格者皆可報名</a:t>
                      </a:r>
                      <a:endParaRPr lang="zh-TW" altLang="zh-TW" sz="1800" b="0"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C3D69B"/>
                    </a:solidFill>
                  </a:tcPr>
                </a:tc>
                <a:extLst>
                  <a:ext uri="{0D108BD9-81ED-4DB2-BD59-A6C34878D82A}">
                    <a16:rowId xmlns:a16="http://schemas.microsoft.com/office/drawing/2014/main" val="10002"/>
                  </a:ext>
                </a:extLst>
              </a:tr>
              <a:tr h="460329">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nSpc>
                          <a:spcPct val="100000"/>
                        </a:lnSpc>
                        <a:spcAft>
                          <a:spcPts val="0"/>
                        </a:spcAft>
                      </a:pPr>
                      <a:r>
                        <a:rPr lang="zh-TW"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招生名額</a:t>
                      </a:r>
                      <a:endParaRPr lang="zh-TW" sz="16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8E6426"/>
                    </a:solidFill>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zh-TW" altLang="en-US" sz="1400" kern="100" spc="2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簡章名額</a:t>
                      </a:r>
                      <a:endParaRPr lang="zh-TW" altLang="zh-TW" sz="1800"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just">
                        <a:lnSpc>
                          <a:spcPct val="100000"/>
                        </a:lnSpc>
                        <a:spcAft>
                          <a:spcPts val="0"/>
                        </a:spcAft>
                      </a:pPr>
                      <a:r>
                        <a:rPr lang="zh-TW" altLang="en-US" sz="1400" kern="100" spc="2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簡章名額</a:t>
                      </a:r>
                      <a:endParaRPr lang="zh-TW" sz="1800"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just">
                        <a:lnSpc>
                          <a:spcPct val="100000"/>
                        </a:lnSpc>
                        <a:spcAft>
                          <a:spcPts val="0"/>
                        </a:spcAft>
                      </a:pPr>
                      <a:r>
                        <a:rPr lang="zh-TW" altLang="en-US" sz="1400" kern="100" spc="2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各區簡章名額</a:t>
                      </a:r>
                      <a:endParaRPr lang="en-US" altLang="zh-TW" sz="1400" kern="100" spc="2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p>
                      <a:pPr algn="just">
                        <a:lnSpc>
                          <a:spcPct val="100000"/>
                        </a:lnSpc>
                        <a:spcAft>
                          <a:spcPts val="0"/>
                        </a:spcAft>
                      </a:pPr>
                      <a:r>
                        <a:rPr lang="zh-TW" altLang="en-US" sz="1400" kern="100" spc="2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實際名額：</a:t>
                      </a:r>
                      <a:endParaRPr lang="en-US" altLang="zh-TW" sz="1400" b="0" kern="100" spc="2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p>
                      <a:pPr algn="just">
                        <a:lnSpc>
                          <a:spcPct val="100000"/>
                        </a:lnSpc>
                        <a:spcAft>
                          <a:spcPts val="0"/>
                        </a:spcAft>
                      </a:pPr>
                      <a:r>
                        <a:rPr lang="en-US" altLang="zh-TW" sz="1400" b="1"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115/6/18</a:t>
                      </a:r>
                      <a:r>
                        <a:rPr lang="zh-TW" altLang="en-US" sz="1400" b="1"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（星期四）</a:t>
                      </a:r>
                      <a:r>
                        <a:rPr lang="zh-TW" altLang="en-US" sz="1400" kern="100" spc="2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網路公告</a:t>
                      </a:r>
                      <a:endParaRPr lang="zh-TW" sz="1800"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EBF1DE"/>
                    </a:solidFill>
                  </a:tcPr>
                </a:tc>
                <a:extLst>
                  <a:ext uri="{0D108BD9-81ED-4DB2-BD59-A6C34878D82A}">
                    <a16:rowId xmlns:a16="http://schemas.microsoft.com/office/drawing/2014/main" val="10003"/>
                  </a:ext>
                </a:extLst>
              </a:tr>
              <a:tr h="284261">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nSpc>
                          <a:spcPct val="100000"/>
                        </a:lnSpc>
                        <a:spcAft>
                          <a:spcPts val="0"/>
                        </a:spcAft>
                      </a:pPr>
                      <a:r>
                        <a:rPr lang="zh-TW"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辦理時間</a:t>
                      </a:r>
                      <a:endParaRPr lang="zh-TW" sz="16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8E6426"/>
                    </a:solidFill>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zh-TW" alt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４</a:t>
                      </a:r>
                      <a:r>
                        <a:rPr lang="en-US" alt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/28-6/15</a:t>
                      </a:r>
                      <a:endParaRPr lang="zh-TW" alt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just">
                        <a:lnSpc>
                          <a:spcPct val="100000"/>
                        </a:lnSpc>
                        <a:spcAft>
                          <a:spcPts val="0"/>
                        </a:spcAft>
                      </a:pP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5</a:t>
                      </a:r>
                      <a:r>
                        <a:rPr lang="en-US" alt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/18-6/15</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just">
                        <a:lnSpc>
                          <a:spcPct val="100000"/>
                        </a:lnSpc>
                        <a:spcAft>
                          <a:spcPts val="0"/>
                        </a:spcAft>
                      </a:pP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6</a:t>
                      </a:r>
                      <a:r>
                        <a:rPr lang="en-US" alt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/18-7/13</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C3D69B"/>
                    </a:solidFill>
                  </a:tcPr>
                </a:tc>
                <a:extLst>
                  <a:ext uri="{0D108BD9-81ED-4DB2-BD59-A6C34878D82A}">
                    <a16:rowId xmlns:a16="http://schemas.microsoft.com/office/drawing/2014/main" val="10004"/>
                  </a:ext>
                </a:extLst>
              </a:tr>
              <a:tr h="653369">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nSpc>
                          <a:spcPct val="100000"/>
                        </a:lnSpc>
                        <a:spcAft>
                          <a:spcPts val="0"/>
                        </a:spcAft>
                      </a:pPr>
                      <a:r>
                        <a:rPr lang="zh-TW"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同時間進行之</a:t>
                      </a:r>
                      <a:endParaRPr lang="en-US" altLang="zh-TW"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endParaRPr>
                    </a:p>
                    <a:p>
                      <a:pPr>
                        <a:lnSpc>
                          <a:spcPct val="100000"/>
                        </a:lnSpc>
                        <a:spcAft>
                          <a:spcPts val="0"/>
                        </a:spcAft>
                      </a:pPr>
                      <a:r>
                        <a:rPr lang="zh-TW"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其他入學管道</a:t>
                      </a:r>
                      <a:endParaRPr lang="zh-TW" sz="16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8E6426"/>
                    </a:solidFill>
                  </a:tcPr>
                </a:tc>
                <a:tc>
                  <a:txBody>
                    <a:bodyPr/>
                    <a:lstStyle/>
                    <a:p>
                      <a:pPr algn="just">
                        <a:lnSpc>
                          <a:spcPct val="100000"/>
                        </a:lnSpc>
                        <a:spcAft>
                          <a:spcPts val="0"/>
                        </a:spcAft>
                      </a:pPr>
                      <a:r>
                        <a:rPr lang="zh-TW" altLang="en-US" sz="1400" kern="100" dirty="0">
                          <a:effectLst/>
                          <a:latin typeface="微軟正黑體" panose="020B0604030504040204" pitchFamily="34" charset="-120"/>
                          <a:ea typeface="微軟正黑體" panose="020B0604030504040204" pitchFamily="34" charset="-120"/>
                          <a:cs typeface="Times New Roman" panose="02020603050405020304" pitchFamily="18" charset="0"/>
                        </a:rPr>
                        <a:t>高中學習區完全免試入學、科學班甄選入學、專業群科甄選入學、體育班甄選入學、藝術才能班甄選入學及五專完免</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just">
                        <a:lnSpc>
                          <a:spcPct val="100000"/>
                        </a:lnSpc>
                        <a:spcAft>
                          <a:spcPts val="0"/>
                        </a:spcAft>
                      </a:pPr>
                      <a:r>
                        <a:rPr lang="zh-TW" alt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高中優先免試入學、技優甄審入學、實用技能學程、直升入學及五專完免、五專優免</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just">
                        <a:lnSpc>
                          <a:spcPct val="100000"/>
                        </a:lnSpc>
                        <a:spcAft>
                          <a:spcPts val="0"/>
                        </a:spcAft>
                      </a:pPr>
                      <a:r>
                        <a:rPr lang="zh-TW" alt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高中就學區免試入學、考試分發入學及五專聯免</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EBF1DE"/>
                    </a:solidFill>
                  </a:tcPr>
                </a:tc>
                <a:extLst>
                  <a:ext uri="{0D108BD9-81ED-4DB2-BD59-A6C34878D82A}">
                    <a16:rowId xmlns:a16="http://schemas.microsoft.com/office/drawing/2014/main" val="10005"/>
                  </a:ext>
                </a:extLst>
              </a:tr>
              <a:tr h="460329">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nSpc>
                          <a:spcPct val="100000"/>
                        </a:lnSpc>
                        <a:spcAft>
                          <a:spcPts val="0"/>
                        </a:spcAft>
                      </a:pPr>
                      <a:r>
                        <a:rPr lang="zh-TW"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報名方式</a:t>
                      </a:r>
                      <a:endParaRPr lang="zh-TW" sz="16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8E6426"/>
                    </a:solidFill>
                  </a:tcPr>
                </a:tc>
                <a:tc>
                  <a:txBody>
                    <a:bodyPr/>
                    <a:lstStyle/>
                    <a:p>
                      <a:pPr algn="just">
                        <a:lnSpc>
                          <a:spcPct val="100000"/>
                        </a:lnSpc>
                        <a:spcAft>
                          <a:spcPts val="0"/>
                        </a:spcAft>
                      </a:pPr>
                      <a:r>
                        <a:rPr lang="zh-TW" alt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國中集體報名</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just">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國中集體報名</a:t>
                      </a:r>
                      <a:r>
                        <a:rPr lang="zh-TW" alt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a:t>
                      </a:r>
                      <a:endParaRPr lang="en-US" alt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endParaRPr>
                    </a:p>
                    <a:p>
                      <a:pPr algn="just">
                        <a:lnSpc>
                          <a:spcPct val="100000"/>
                        </a:lnSpc>
                        <a:spcAft>
                          <a:spcPts val="0"/>
                        </a:spcAft>
                      </a:pPr>
                      <a:r>
                        <a:rPr lang="zh-TW" altLang="en-US" sz="1400" kern="100" spc="2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個別網路報名</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just">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國中集體報名</a:t>
                      </a:r>
                      <a:r>
                        <a:rPr lang="zh-TW" alt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a:t>
                      </a:r>
                      <a:endParaRPr lang="en-US" altLang="zh-TW" sz="1400" kern="100" spc="20" dirty="0">
                        <a:solidFill>
                          <a:schemeClr val="dk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p>
                      <a:pPr algn="just">
                        <a:lnSpc>
                          <a:spcPct val="100000"/>
                        </a:lnSpc>
                        <a:spcAft>
                          <a:spcPts val="0"/>
                        </a:spcAft>
                      </a:pPr>
                      <a:r>
                        <a:rPr lang="zh-TW" sz="1400" kern="100" spc="2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個別</a:t>
                      </a:r>
                      <a:r>
                        <a:rPr lang="zh-TW" alt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網路</a:t>
                      </a:r>
                      <a:r>
                        <a:rPr lang="zh-TW" altLang="zh-TW" sz="1400" kern="100" spc="2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報名</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a:t>
                      </a:r>
                      <a:r>
                        <a:rPr lang="zh-TW" altLang="zh-TW" sz="1400" kern="100" spc="2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個別通訊</a:t>
                      </a:r>
                      <a:r>
                        <a:rPr lang="zh-TW" sz="1400" kern="100" spc="2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報名</a:t>
                      </a:r>
                      <a:endParaRPr lang="zh-TW" sz="1800"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C3D69B"/>
                    </a:solidFill>
                  </a:tcPr>
                </a:tc>
                <a:extLst>
                  <a:ext uri="{0D108BD9-81ED-4DB2-BD59-A6C34878D82A}">
                    <a16:rowId xmlns:a16="http://schemas.microsoft.com/office/drawing/2014/main" val="10006"/>
                  </a:ext>
                </a:extLst>
              </a:tr>
              <a:tr h="460329">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nSpc>
                          <a:spcPct val="100000"/>
                        </a:lnSpc>
                        <a:spcAft>
                          <a:spcPts val="0"/>
                        </a:spcAft>
                      </a:pPr>
                      <a:r>
                        <a:rPr lang="zh-TW"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積分證明單</a:t>
                      </a:r>
                      <a:endParaRPr lang="zh-TW" sz="16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8E6426"/>
                    </a:solidFill>
                  </a:tcPr>
                </a:tc>
                <a:tc>
                  <a:txBody>
                    <a:bodyPr/>
                    <a:lstStyle/>
                    <a:p>
                      <a:pPr algn="just">
                        <a:lnSpc>
                          <a:spcPct val="100000"/>
                        </a:lnSpc>
                        <a:spcAft>
                          <a:spcPts val="0"/>
                        </a:spcAft>
                      </a:pPr>
                      <a:r>
                        <a:rPr lang="zh-TW" altLang="en-US" sz="1400" kern="100" dirty="0">
                          <a:effectLst/>
                          <a:latin typeface="微軟正黑體" panose="020B0604030504040204" pitchFamily="34" charset="-120"/>
                          <a:ea typeface="微軟正黑體" panose="020B0604030504040204" pitchFamily="34" charset="-120"/>
                          <a:cs typeface="Times New Roman" panose="02020603050405020304" pitchFamily="18" charset="0"/>
                        </a:rPr>
                        <a:t>五專</a:t>
                      </a:r>
                      <a:r>
                        <a:rPr lang="zh-TW" altLang="en-US" sz="1400" kern="10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完全</a:t>
                      </a:r>
                      <a:r>
                        <a:rPr lang="zh-TW" altLang="en-US" sz="1400" kern="100" dirty="0">
                          <a:effectLst/>
                          <a:latin typeface="微軟正黑體" panose="020B0604030504040204" pitchFamily="34" charset="-120"/>
                          <a:ea typeface="微軟正黑體" panose="020B0604030504040204" pitchFamily="34" charset="-120"/>
                          <a:cs typeface="Times New Roman" panose="02020603050405020304" pitchFamily="18" charset="0"/>
                        </a:rPr>
                        <a:t>免試入學單獨招生</a:t>
                      </a:r>
                      <a:r>
                        <a:rPr lang="zh-TW" alt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比序項目積分證明單</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just">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五專入學專用</a:t>
                      </a:r>
                      <a:r>
                        <a:rPr lang="zh-TW" alt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a:t>
                      </a:r>
                      <a:r>
                        <a:rPr lang="zh-TW" sz="1400"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優先</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免試入學</a:t>
                      </a:r>
                      <a:r>
                        <a:rPr lang="zh-TW" alt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比序項目積分證明單</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just">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五專入學專用</a:t>
                      </a:r>
                      <a:r>
                        <a:rPr lang="zh-TW" alt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a:t>
                      </a:r>
                      <a:r>
                        <a:rPr lang="zh-TW" sz="1400"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聯合</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免試入學</a:t>
                      </a:r>
                      <a:r>
                        <a:rPr lang="zh-TW" alt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比序項目積分證明單</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EBF1DE"/>
                    </a:solidFill>
                  </a:tcPr>
                </a:tc>
                <a:extLst>
                  <a:ext uri="{0D108BD9-81ED-4DB2-BD59-A6C34878D82A}">
                    <a16:rowId xmlns:a16="http://schemas.microsoft.com/office/drawing/2014/main" val="10007"/>
                  </a:ext>
                </a:extLst>
              </a:tr>
              <a:tr h="460329">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nSpc>
                          <a:spcPct val="100000"/>
                        </a:lnSpc>
                        <a:spcAft>
                          <a:spcPts val="0"/>
                        </a:spcAft>
                      </a:pPr>
                      <a:r>
                        <a:rPr lang="zh-TW"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積分採計權重</a:t>
                      </a:r>
                      <a:endParaRPr lang="zh-TW" sz="16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8E6426"/>
                    </a:solidFill>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zh-TW" alt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各積分採計項目皆以原始積分加總，</a:t>
                      </a:r>
                      <a:r>
                        <a:rPr lang="zh-TW" altLang="zh-TW" sz="1400"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無加權權重</a:t>
                      </a:r>
                      <a:endParaRPr lang="zh-TW" alt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just">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各積分採計項目皆以原始積分加總，</a:t>
                      </a:r>
                      <a:r>
                        <a:rPr lang="zh-TW" sz="1400"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無加權權重</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just">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各招生學校可加權採計部分主項目至多</a:t>
                      </a: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3</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項，</a:t>
                      </a:r>
                      <a:r>
                        <a:rPr lang="zh-TW" sz="1400"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加權權重以</a:t>
                      </a:r>
                      <a:r>
                        <a:rPr lang="en-US" sz="1400"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1.5</a:t>
                      </a:r>
                      <a:r>
                        <a:rPr lang="zh-TW" sz="1400"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倍</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為上限</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C3D69B"/>
                    </a:solidFill>
                  </a:tcPr>
                </a:tc>
                <a:extLst>
                  <a:ext uri="{0D108BD9-81ED-4DB2-BD59-A6C34878D82A}">
                    <a16:rowId xmlns:a16="http://schemas.microsoft.com/office/drawing/2014/main" val="10008"/>
                  </a:ext>
                </a:extLst>
              </a:tr>
              <a:tr h="703888">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nSpc>
                          <a:spcPct val="100000"/>
                        </a:lnSpc>
                        <a:spcAft>
                          <a:spcPts val="0"/>
                        </a:spcAft>
                      </a:pPr>
                      <a:r>
                        <a:rPr lang="zh-TW" sz="1600" kern="100" spc="20" dirty="0">
                          <a:solidFill>
                            <a:schemeClr val="bg1"/>
                          </a:solidFill>
                          <a:effectLst/>
                          <a:latin typeface="微軟正黑體" panose="020B0604030504040204" pitchFamily="34" charset="-120"/>
                          <a:ea typeface="微軟正黑體" panose="020B0604030504040204" pitchFamily="34" charset="-120"/>
                          <a:cs typeface="Times New Roman" panose="02020603050405020304" pitchFamily="18" charset="0"/>
                        </a:rPr>
                        <a:t>會考成績</a:t>
                      </a:r>
                      <a:endParaRPr lang="zh-TW" sz="1600" kern="100" dirty="0">
                        <a:solidFill>
                          <a:schemeClr val="bg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8E6426"/>
                    </a:solidFill>
                  </a:tcPr>
                </a:tc>
                <a:tc>
                  <a:txBody>
                    <a:bodyPr/>
                    <a:lstStyle/>
                    <a:p>
                      <a:pPr algn="just">
                        <a:lnSpc>
                          <a:spcPct val="100000"/>
                        </a:lnSpc>
                        <a:spcAft>
                          <a:spcPts val="0"/>
                        </a:spcAft>
                      </a:pPr>
                      <a:r>
                        <a:rPr lang="zh-TW" altLang="en-US" sz="1400" b="1"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不採計</a:t>
                      </a:r>
                      <a:r>
                        <a:rPr lang="zh-TW" altLang="zh-TW" sz="1400" kern="100" spc="2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國中教育會考成績</a:t>
                      </a:r>
                      <a:endParaRPr lang="zh-TW" sz="1400" b="1"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just">
                        <a:lnSpc>
                          <a:spcPct val="100000"/>
                        </a:lnSpc>
                        <a:spcAft>
                          <a:spcPts val="0"/>
                        </a:spcAft>
                      </a:pPr>
                      <a:r>
                        <a:rPr lang="zh-TW" altLang="zh-TW" sz="1400" b="1"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國立學校</a:t>
                      </a:r>
                      <a:r>
                        <a:rPr lang="zh-TW" altLang="en-US" sz="1400" b="0" kern="100" spc="2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及</a:t>
                      </a:r>
                      <a:r>
                        <a:rPr lang="zh-TW" sz="1400" b="1"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護理科</a:t>
                      </a:r>
                      <a:r>
                        <a:rPr lang="zh-TW" sz="1400" b="1"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必採計</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國中教育會考成績</a:t>
                      </a:r>
                      <a:r>
                        <a:rPr lang="zh-TW" alt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a:t>
                      </a:r>
                      <a:r>
                        <a:rPr lang="zh-TW" altLang="en-US" sz="1400" b="1"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但無會考成績亦可報名</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a:t>
                      </a:r>
                      <a:r>
                        <a:rPr lang="zh-TW" alt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其餘</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由各校</a:t>
                      </a:r>
                      <a:r>
                        <a:rPr lang="zh-TW" alt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訂定</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是否採計國中教育會考成績</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just">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各招生學校</a:t>
                      </a:r>
                      <a:r>
                        <a:rPr lang="zh-TW" sz="1400" b="1"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皆有採計</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國中教育會考成績</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EBF1DE"/>
                    </a:solidFill>
                  </a:tcPr>
                </a:tc>
                <a:extLst>
                  <a:ext uri="{0D108BD9-81ED-4DB2-BD59-A6C34878D82A}">
                    <a16:rowId xmlns:a16="http://schemas.microsoft.com/office/drawing/2014/main" val="10009"/>
                  </a:ext>
                </a:extLst>
              </a:tr>
              <a:tr h="460329">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nSpc>
                          <a:spcPct val="100000"/>
                        </a:lnSpc>
                        <a:spcAft>
                          <a:spcPts val="0"/>
                        </a:spcAft>
                      </a:pPr>
                      <a:r>
                        <a:rPr lang="zh-TW"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同分比序</a:t>
                      </a:r>
                      <a:endParaRPr lang="en-US" altLang="zh-TW"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endParaRPr>
                    </a:p>
                    <a:p>
                      <a:pPr>
                        <a:lnSpc>
                          <a:spcPct val="100000"/>
                        </a:lnSpc>
                        <a:spcAft>
                          <a:spcPts val="0"/>
                        </a:spcAft>
                      </a:pPr>
                      <a:r>
                        <a:rPr lang="zh-TW"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項目順序</a:t>
                      </a:r>
                      <a:endParaRPr lang="zh-TW" sz="16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8E6426"/>
                    </a:solidFill>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zh-TW" altLang="zh-TW" sz="1400" kern="100" dirty="0">
                          <a:effectLst/>
                          <a:latin typeface="微軟正黑體" panose="020B0604030504040204" pitchFamily="34" charset="-120"/>
                          <a:ea typeface="微軟正黑體" panose="020B0604030504040204" pitchFamily="34" charset="-120"/>
                        </a:rPr>
                        <a:t>各校自訂，至少</a:t>
                      </a:r>
                      <a:r>
                        <a:rPr lang="en-US" altLang="zh-TW" sz="1400" kern="100" dirty="0">
                          <a:effectLst/>
                          <a:latin typeface="微軟正黑體" panose="020B0604030504040204" pitchFamily="34" charset="-120"/>
                          <a:ea typeface="微軟正黑體" panose="020B0604030504040204" pitchFamily="34" charset="-120"/>
                        </a:rPr>
                        <a:t>4</a:t>
                      </a:r>
                      <a:r>
                        <a:rPr lang="zh-TW" altLang="zh-TW" sz="1400" kern="100" dirty="0">
                          <a:effectLst/>
                          <a:latin typeface="微軟正黑體" panose="020B0604030504040204" pitchFamily="34" charset="-120"/>
                          <a:ea typeface="微軟正黑體" panose="020B0604030504040204" pitchFamily="34" charset="-120"/>
                        </a:rPr>
                        <a:t>項，且第</a:t>
                      </a:r>
                      <a:r>
                        <a:rPr lang="en-US" altLang="zh-TW" sz="1400" kern="100" dirty="0">
                          <a:effectLst/>
                          <a:latin typeface="微軟正黑體" panose="020B0604030504040204" pitchFamily="34" charset="-120"/>
                          <a:ea typeface="微軟正黑體" panose="020B0604030504040204" pitchFamily="34" charset="-120"/>
                        </a:rPr>
                        <a:t>1</a:t>
                      </a:r>
                      <a:r>
                        <a:rPr lang="zh-TW" altLang="zh-TW" sz="1400" kern="100" dirty="0">
                          <a:effectLst/>
                          <a:latin typeface="微軟正黑體" panose="020B0604030504040204" pitchFamily="34" charset="-120"/>
                          <a:ea typeface="微軟正黑體" panose="020B0604030504040204" pitchFamily="34" charset="-120"/>
                        </a:rPr>
                        <a:t>項須為「其他」項</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just">
                        <a:lnSpc>
                          <a:spcPct val="100000"/>
                        </a:lnSpc>
                        <a:spcAft>
                          <a:spcPts val="0"/>
                        </a:spcAft>
                      </a:pPr>
                      <a:r>
                        <a:rPr lang="zh-TW" alt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由</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招生委員會</a:t>
                      </a:r>
                      <a:r>
                        <a:rPr lang="zh-TW" sz="1400"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統一訂定</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just">
                        <a:lnSpc>
                          <a:spcPct val="100000"/>
                        </a:lnSpc>
                        <a:spcAft>
                          <a:spcPts val="0"/>
                        </a:spcAft>
                      </a:pPr>
                      <a:r>
                        <a:rPr lang="zh-TW" sz="1400"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各校自訂</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C3D69B"/>
                    </a:solidFill>
                  </a:tcPr>
                </a:tc>
                <a:extLst>
                  <a:ext uri="{0D108BD9-81ED-4DB2-BD59-A6C34878D82A}">
                    <a16:rowId xmlns:a16="http://schemas.microsoft.com/office/drawing/2014/main" val="10010"/>
                  </a:ext>
                </a:extLst>
              </a:tr>
              <a:tr h="289436">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nSpc>
                          <a:spcPct val="100000"/>
                        </a:lnSpc>
                        <a:spcAft>
                          <a:spcPts val="0"/>
                        </a:spcAft>
                      </a:pPr>
                      <a:r>
                        <a:rPr lang="zh-TW"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志願選擇</a:t>
                      </a:r>
                      <a:endParaRPr lang="zh-TW" sz="16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8E6426"/>
                    </a:solidFill>
                  </a:tcPr>
                </a:tc>
                <a:tc>
                  <a:txBody>
                    <a:bodyPr/>
                    <a:lstStyle/>
                    <a:p>
                      <a:pPr algn="just">
                        <a:lnSpc>
                          <a:spcPct val="100000"/>
                        </a:lnSpc>
                        <a:spcAft>
                          <a:spcPts val="0"/>
                        </a:spcAft>
                      </a:pPr>
                      <a:r>
                        <a:rPr lang="zh-TW" alt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不限學校、地區</a:t>
                      </a:r>
                      <a:r>
                        <a:rPr lang="zh-TW" alt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，但限</a:t>
                      </a:r>
                      <a:r>
                        <a:rPr lang="en-US" altLang="zh-TW" sz="1400" b="1" kern="10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1</a:t>
                      </a:r>
                      <a:r>
                        <a:rPr lang="zh-TW" altLang="en-US" sz="1400" b="1" kern="10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校</a:t>
                      </a:r>
                      <a:r>
                        <a:rPr lang="en-US" altLang="zh-TW" sz="1400" b="1" kern="10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1</a:t>
                      </a:r>
                      <a:r>
                        <a:rPr lang="zh-TW" altLang="en-US" sz="1400" b="1" kern="10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科組</a:t>
                      </a:r>
                      <a:endParaRPr lang="zh-TW" sz="1400" b="1" kern="10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just">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不限學校、地區、科組，至多</a:t>
                      </a:r>
                      <a:r>
                        <a:rPr lang="en-US" sz="1400" b="1"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30</a:t>
                      </a:r>
                      <a:r>
                        <a:rPr lang="zh-TW" sz="1400" b="1"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個</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志願</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just">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各區限擇</a:t>
                      </a:r>
                      <a:r>
                        <a:rPr lang="en-US" sz="1400" b="1"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1</a:t>
                      </a:r>
                      <a:r>
                        <a:rPr lang="zh-TW" sz="1400" b="1"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所五專學校 </a:t>
                      </a:r>
                      <a:r>
                        <a:rPr lang="en-US" alt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a:t>
                      </a:r>
                      <a:r>
                        <a:rPr lang="zh-TW" altLang="en-US" sz="1400" b="1"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一區一校</a:t>
                      </a:r>
                      <a:r>
                        <a:rPr lang="en-US" alt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EBF1DE"/>
                    </a:solidFill>
                  </a:tcPr>
                </a:tc>
                <a:extLst>
                  <a:ext uri="{0D108BD9-81ED-4DB2-BD59-A6C34878D82A}">
                    <a16:rowId xmlns:a16="http://schemas.microsoft.com/office/drawing/2014/main" val="10011"/>
                  </a:ext>
                </a:extLst>
              </a:tr>
              <a:tr h="550297">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nSpc>
                          <a:spcPct val="100000"/>
                        </a:lnSpc>
                        <a:spcAft>
                          <a:spcPts val="0"/>
                        </a:spcAft>
                      </a:pPr>
                      <a:r>
                        <a:rPr lang="zh-TW"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錄取方式</a:t>
                      </a:r>
                      <a:endParaRPr lang="zh-TW" sz="16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8E6426"/>
                    </a:solidFill>
                  </a:tcPr>
                </a:tc>
                <a:tc>
                  <a:txBody>
                    <a:bodyPr/>
                    <a:lstStyle/>
                    <a:p>
                      <a:pPr algn="just">
                        <a:lnSpc>
                          <a:spcPct val="100000"/>
                        </a:lnSpc>
                        <a:spcAft>
                          <a:spcPts val="0"/>
                        </a:spcAft>
                      </a:pPr>
                      <a:r>
                        <a:rPr lang="zh-TW" altLang="en-US" sz="1400" kern="100" dirty="0">
                          <a:effectLst/>
                          <a:latin typeface="微軟正黑體" panose="020B0604030504040204" pitchFamily="34" charset="-120"/>
                          <a:ea typeface="微軟正黑體" panose="020B0604030504040204" pitchFamily="34" charset="-120"/>
                          <a:cs typeface="Times New Roman" panose="02020603050405020304" pitchFamily="18" charset="0"/>
                        </a:rPr>
                        <a:t>由各招生學校公告錄取名單</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solidFill>
                      <a:schemeClr val="accent2">
                        <a:lumMod val="40000"/>
                        <a:lumOff val="60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just">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採</a:t>
                      </a:r>
                      <a:r>
                        <a:rPr lang="zh-TW" sz="1400" b="1"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網路選填志願</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，由招生委員會進行志願序</a:t>
                      </a:r>
                      <a:r>
                        <a:rPr lang="zh-TW" sz="1400" b="1"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統一</a:t>
                      </a:r>
                      <a:r>
                        <a:rPr lang="zh-TW" altLang="en-US" sz="1400" b="1"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電腦</a:t>
                      </a:r>
                      <a:r>
                        <a:rPr lang="zh-TW" sz="1400" b="1"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分發</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，並公告錄取榜單</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just">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採</a:t>
                      </a:r>
                      <a:r>
                        <a:rPr lang="zh-TW" sz="1400" b="1"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現場登記分發報到</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方式辦理</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C3D69B"/>
                    </a:solidFill>
                  </a:tcPr>
                </a:tc>
                <a:extLst>
                  <a:ext uri="{0D108BD9-81ED-4DB2-BD59-A6C34878D82A}">
                    <a16:rowId xmlns:a16="http://schemas.microsoft.com/office/drawing/2014/main" val="10012"/>
                  </a:ext>
                </a:extLst>
              </a:tr>
            </a:tbl>
          </a:graphicData>
        </a:graphic>
      </p:graphicFrame>
      <p:grpSp>
        <p:nvGrpSpPr>
          <p:cNvPr id="2" name="群組 1">
            <a:extLst>
              <a:ext uri="{FF2B5EF4-FFF2-40B4-BE49-F238E27FC236}">
                <a16:creationId xmlns:a16="http://schemas.microsoft.com/office/drawing/2014/main" id="{A1C82988-E737-1708-1C22-FD7D7E037D15}"/>
              </a:ext>
            </a:extLst>
          </p:cNvPr>
          <p:cNvGrpSpPr/>
          <p:nvPr/>
        </p:nvGrpSpPr>
        <p:grpSpPr>
          <a:xfrm>
            <a:off x="-967" y="-39262"/>
            <a:ext cx="8531023" cy="698450"/>
            <a:chOff x="-966" y="-39262"/>
            <a:chExt cx="6867912" cy="698450"/>
          </a:xfrm>
          <a:gradFill>
            <a:gsLst>
              <a:gs pos="0">
                <a:srgbClr val="C4D422"/>
              </a:gs>
              <a:gs pos="56000">
                <a:srgbClr val="D6E456"/>
              </a:gs>
              <a:gs pos="100000">
                <a:srgbClr val="FFFFFF"/>
              </a:gs>
            </a:gsLst>
            <a:lin ang="2700000" scaled="1"/>
          </a:gradFill>
        </p:grpSpPr>
        <p:grpSp>
          <p:nvGrpSpPr>
            <p:cNvPr id="3" name="群組 2">
              <a:extLst>
                <a:ext uri="{FF2B5EF4-FFF2-40B4-BE49-F238E27FC236}">
                  <a16:creationId xmlns:a16="http://schemas.microsoft.com/office/drawing/2014/main" id="{8AE71DA0-E493-3561-99EF-C4946139BAB2}"/>
                </a:ext>
              </a:extLst>
            </p:cNvPr>
            <p:cNvGrpSpPr/>
            <p:nvPr/>
          </p:nvGrpSpPr>
          <p:grpSpPr>
            <a:xfrm>
              <a:off x="0" y="4236"/>
              <a:ext cx="6866946" cy="605449"/>
              <a:chOff x="0" y="4236"/>
              <a:chExt cx="6015355" cy="605449"/>
            </a:xfrm>
            <a:grpFill/>
          </p:grpSpPr>
          <p:sp>
            <p:nvSpPr>
              <p:cNvPr id="5" name="圓角化同側角落矩形 119">
                <a:extLst>
                  <a:ext uri="{FF2B5EF4-FFF2-40B4-BE49-F238E27FC236}">
                    <a16:creationId xmlns:a16="http://schemas.microsoft.com/office/drawing/2014/main" id="{930955FC-C3F2-B86B-1AB2-0B45E44026AC}"/>
                  </a:ext>
                </a:extLst>
              </p:cNvPr>
              <p:cNvSpPr/>
              <p:nvPr/>
            </p:nvSpPr>
            <p:spPr>
              <a:xfrm rot="16200000" flipH="1">
                <a:off x="2704953" y="-2700717"/>
                <a:ext cx="605449" cy="6015355"/>
              </a:xfrm>
              <a:prstGeom prst="round2SameRect">
                <a:avLst>
                  <a:gd name="adj1" fmla="val 0"/>
                  <a:gd name="adj2" fmla="val 50000"/>
                </a:avLst>
              </a:prstGeom>
              <a:grp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sp>
            <p:nvSpPr>
              <p:cNvPr id="6" name="圓角化同側角落矩形 32">
                <a:extLst>
                  <a:ext uri="{FF2B5EF4-FFF2-40B4-BE49-F238E27FC236}">
                    <a16:creationId xmlns:a16="http://schemas.microsoft.com/office/drawing/2014/main" id="{05BF448F-4965-74E6-145B-A33B3940D080}"/>
                  </a:ext>
                </a:extLst>
              </p:cNvPr>
              <p:cNvSpPr/>
              <p:nvPr/>
            </p:nvSpPr>
            <p:spPr>
              <a:xfrm rot="16200000" flipH="1">
                <a:off x="2747361" y="-2637214"/>
                <a:ext cx="508000" cy="5879628"/>
              </a:xfrm>
              <a:prstGeom prst="round2SameRect">
                <a:avLst>
                  <a:gd name="adj1" fmla="val 0"/>
                  <a:gd name="adj2" fmla="val 50000"/>
                </a:avLst>
              </a:prstGeom>
              <a:grpFill/>
              <a:ln w="12700">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grpSp>
        <p:sp>
          <p:nvSpPr>
            <p:cNvPr id="4" name="Google Shape;446;p38">
              <a:extLst>
                <a:ext uri="{FF2B5EF4-FFF2-40B4-BE49-F238E27FC236}">
                  <a16:creationId xmlns:a16="http://schemas.microsoft.com/office/drawing/2014/main" id="{9191A9D7-7F87-27AB-BCAA-F916F56870A7}"/>
                </a:ext>
              </a:extLst>
            </p:cNvPr>
            <p:cNvSpPr txBox="1">
              <a:spLocks/>
            </p:cNvSpPr>
            <p:nvPr/>
          </p:nvSpPr>
          <p:spPr>
            <a:xfrm>
              <a:off x="-966" y="-39262"/>
              <a:ext cx="6768317" cy="698450"/>
            </a:xfrm>
            <a:prstGeom prst="rect">
              <a:avLst/>
            </a:prstGeom>
            <a:noFill/>
          </p:spPr>
          <p:txBody>
            <a:bodyPr spcFirstLastPara="1" wrap="square" lIns="91425" tIns="91425" rIns="91425" bIns="91425" anchor="b"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pPr>
              <a:r>
                <a:rPr lang="zh-TW" altLang="en-US" sz="3200" b="1" kern="0" dirty="0">
                  <a:solidFill>
                    <a:prstClr val="black"/>
                  </a:solidFill>
                  <a:latin typeface="微軟正黑體" panose="020B0604030504040204" pitchFamily="34" charset="-120"/>
                  <a:ea typeface="微軟正黑體" panose="020B0604030504040204" pitchFamily="34" charset="-120"/>
                  <a:cs typeface="Arial" pitchFamily="34" charset="0"/>
                </a:rPr>
                <a:t> 五專主要各入學管道介紹</a:t>
              </a:r>
              <a:r>
                <a:rPr lang="en-US" altLang="zh-TW" sz="4000" b="1" kern="0" dirty="0">
                  <a:solidFill>
                    <a:prstClr val="black"/>
                  </a:solidFill>
                  <a:latin typeface="微軟正黑體" panose="020B0604030504040204" pitchFamily="34" charset="-120"/>
                  <a:ea typeface="微軟正黑體" panose="020B0604030504040204" pitchFamily="34" charset="-120"/>
                  <a:cs typeface="Arial" pitchFamily="34" charset="0"/>
                </a:rPr>
                <a:t>_</a:t>
              </a:r>
              <a:r>
                <a:rPr lang="zh-TW" altLang="en-US" sz="2400" b="1" kern="0" dirty="0">
                  <a:solidFill>
                    <a:prstClr val="black"/>
                  </a:solidFill>
                  <a:latin typeface="微軟正黑體" panose="020B0604030504040204" pitchFamily="34" charset="-120"/>
                  <a:ea typeface="微軟正黑體" panose="020B0604030504040204" pitchFamily="34" charset="-120"/>
                  <a:cs typeface="Arial" pitchFamily="34" charset="0"/>
                </a:rPr>
                <a:t>彙整</a:t>
              </a:r>
              <a:r>
                <a:rPr lang="zh-TW" altLang="en-US" sz="3200" b="1" kern="0" dirty="0">
                  <a:solidFill>
                    <a:prstClr val="black"/>
                  </a:solidFill>
                  <a:latin typeface="微軟正黑體" panose="020B0604030504040204" pitchFamily="34" charset="-120"/>
                  <a:ea typeface="微軟正黑體" panose="020B0604030504040204" pitchFamily="34" charset="-120"/>
                  <a:cs typeface="Arial" pitchFamily="34" charset="0"/>
                </a:rPr>
                <a:t>（</a:t>
              </a:r>
              <a:r>
                <a:rPr lang="en-US" altLang="zh-TW" sz="3200" b="1" kern="0" dirty="0">
                  <a:solidFill>
                    <a:prstClr val="black"/>
                  </a:solidFill>
                  <a:latin typeface="微軟正黑體" panose="020B0604030504040204" pitchFamily="34" charset="-120"/>
                  <a:ea typeface="微軟正黑體" panose="020B0604030504040204" pitchFamily="34" charset="-120"/>
                  <a:cs typeface="Arial" pitchFamily="34" charset="0"/>
                </a:rPr>
                <a:t>1/3</a:t>
              </a:r>
              <a:r>
                <a:rPr lang="zh-TW" altLang="en-US" sz="3200" b="1" kern="0" dirty="0">
                  <a:solidFill>
                    <a:prstClr val="black"/>
                  </a:solidFill>
                  <a:latin typeface="微軟正黑體" panose="020B0604030504040204" pitchFamily="34" charset="-120"/>
                  <a:ea typeface="微軟正黑體" panose="020B0604030504040204" pitchFamily="34" charset="-120"/>
                  <a:cs typeface="Arial" pitchFamily="34" charset="0"/>
                </a:rPr>
                <a:t>）</a:t>
              </a:r>
              <a:endParaRPr lang="en-US" dirty="0">
                <a:solidFill>
                  <a:srgbClr val="FF0000"/>
                </a:solidFill>
              </a:endParaRPr>
            </a:p>
          </p:txBody>
        </p:sp>
      </p:grpSp>
    </p:spTree>
    <p:extLst>
      <p:ext uri="{BB962C8B-B14F-4D97-AF65-F5344CB8AC3E}">
        <p14:creationId xmlns:p14="http://schemas.microsoft.com/office/powerpoint/2010/main" val="3769883243"/>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0F3A7B-9839-8C06-B01A-9F29C52D95FE}"/>
            </a:ext>
          </a:extLst>
        </p:cNvPr>
        <p:cNvGrpSpPr/>
        <p:nvPr/>
      </p:nvGrpSpPr>
      <p:grpSpPr>
        <a:xfrm>
          <a:off x="0" y="0"/>
          <a:ext cx="0" cy="0"/>
          <a:chOff x="0" y="0"/>
          <a:chExt cx="0" cy="0"/>
        </a:xfrm>
      </p:grpSpPr>
      <p:graphicFrame>
        <p:nvGraphicFramePr>
          <p:cNvPr id="7" name="內容版面配置區 5">
            <a:extLst>
              <a:ext uri="{FF2B5EF4-FFF2-40B4-BE49-F238E27FC236}">
                <a16:creationId xmlns:a16="http://schemas.microsoft.com/office/drawing/2014/main" id="{DE4E2BF8-EE29-307B-695A-8F812A830E5D}"/>
              </a:ext>
            </a:extLst>
          </p:cNvPr>
          <p:cNvGraphicFramePr>
            <a:graphicFrameLocks/>
          </p:cNvGraphicFramePr>
          <p:nvPr/>
        </p:nvGraphicFramePr>
        <p:xfrm>
          <a:off x="375921" y="764704"/>
          <a:ext cx="11460480" cy="6044697"/>
        </p:xfrm>
        <a:graphic>
          <a:graphicData uri="http://schemas.openxmlformats.org/drawingml/2006/table">
            <a:tbl>
              <a:tblPr firstRow="1" firstCol="1" bandRow="1"/>
              <a:tblGrid>
                <a:gridCol w="644687">
                  <a:extLst>
                    <a:ext uri="{9D8B030D-6E8A-4147-A177-3AD203B41FA5}">
                      <a16:colId xmlns:a16="http://schemas.microsoft.com/office/drawing/2014/main" val="20000"/>
                    </a:ext>
                  </a:extLst>
                </a:gridCol>
                <a:gridCol w="1002843">
                  <a:extLst>
                    <a:ext uri="{9D8B030D-6E8A-4147-A177-3AD203B41FA5}">
                      <a16:colId xmlns:a16="http://schemas.microsoft.com/office/drawing/2014/main" val="20001"/>
                    </a:ext>
                  </a:extLst>
                </a:gridCol>
                <a:gridCol w="2085348">
                  <a:extLst>
                    <a:ext uri="{9D8B030D-6E8A-4147-A177-3AD203B41FA5}">
                      <a16:colId xmlns:a16="http://schemas.microsoft.com/office/drawing/2014/main" val="524844351"/>
                    </a:ext>
                  </a:extLst>
                </a:gridCol>
                <a:gridCol w="779916">
                  <a:extLst>
                    <a:ext uri="{9D8B030D-6E8A-4147-A177-3AD203B41FA5}">
                      <a16:colId xmlns:a16="http://schemas.microsoft.com/office/drawing/2014/main" val="3981621822"/>
                    </a:ext>
                  </a:extLst>
                </a:gridCol>
                <a:gridCol w="2865264">
                  <a:extLst>
                    <a:ext uri="{9D8B030D-6E8A-4147-A177-3AD203B41FA5}">
                      <a16:colId xmlns:a16="http://schemas.microsoft.com/office/drawing/2014/main" val="20002"/>
                    </a:ext>
                  </a:extLst>
                </a:gridCol>
                <a:gridCol w="429789">
                  <a:extLst>
                    <a:ext uri="{9D8B030D-6E8A-4147-A177-3AD203B41FA5}">
                      <a16:colId xmlns:a16="http://schemas.microsoft.com/office/drawing/2014/main" val="20003"/>
                    </a:ext>
                  </a:extLst>
                </a:gridCol>
                <a:gridCol w="429789">
                  <a:extLst>
                    <a:ext uri="{9D8B030D-6E8A-4147-A177-3AD203B41FA5}">
                      <a16:colId xmlns:a16="http://schemas.microsoft.com/office/drawing/2014/main" val="20004"/>
                    </a:ext>
                  </a:extLst>
                </a:gridCol>
                <a:gridCol w="2546482">
                  <a:extLst>
                    <a:ext uri="{9D8B030D-6E8A-4147-A177-3AD203B41FA5}">
                      <a16:colId xmlns:a16="http://schemas.microsoft.com/office/drawing/2014/main" val="20005"/>
                    </a:ext>
                  </a:extLst>
                </a:gridCol>
                <a:gridCol w="318245">
                  <a:extLst>
                    <a:ext uri="{9D8B030D-6E8A-4147-A177-3AD203B41FA5}">
                      <a16:colId xmlns:a16="http://schemas.microsoft.com/office/drawing/2014/main" val="20006"/>
                    </a:ext>
                  </a:extLst>
                </a:gridCol>
                <a:gridCol w="358117">
                  <a:extLst>
                    <a:ext uri="{9D8B030D-6E8A-4147-A177-3AD203B41FA5}">
                      <a16:colId xmlns:a16="http://schemas.microsoft.com/office/drawing/2014/main" val="20007"/>
                    </a:ext>
                  </a:extLst>
                </a:gridCol>
              </a:tblGrid>
              <a:tr h="441000">
                <a:tc rowSpan="2" gridSpan="2">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lnSpc>
                          <a:spcPct val="100000"/>
                        </a:lnSpc>
                        <a:spcAft>
                          <a:spcPts val="0"/>
                        </a:spcAft>
                      </a:pPr>
                      <a:r>
                        <a:rPr lang="zh-TW" sz="18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比序項目</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ap="flat" cmpd="sng" algn="ctr">
                      <a:solidFill>
                        <a:schemeClr val="bg1"/>
                      </a:solidFill>
                      <a:prstDash val="solid"/>
                      <a:round/>
                      <a:headEnd type="none" w="med" len="med"/>
                      <a:tailEnd type="none" w="med" len="med"/>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8E6426"/>
                    </a:solidFill>
                  </a:tcPr>
                </a:tc>
                <a:tc rowSpan="2" hMerge="1">
                  <a:txBody>
                    <a:bodyPr/>
                    <a:lstStyle/>
                    <a:p>
                      <a:endParaRPr lang="zh-TW" altLang="en-US"/>
                    </a:p>
                  </a:txBody>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TW" altLang="en-US" sz="1800" b="1" kern="100" dirty="0">
                          <a:solidFill>
                            <a:schemeClr val="bg1"/>
                          </a:solidFill>
                          <a:effectLst/>
                          <a:latin typeface="微軟正黑體" panose="020B0604030504040204" pitchFamily="34" charset="-120"/>
                          <a:ea typeface="微軟正黑體" panose="020B0604030504040204" pitchFamily="34" charset="-120"/>
                          <a:cs typeface="Times New Roman" panose="02020603050405020304" pitchFamily="18" charset="0"/>
                        </a:rPr>
                        <a:t>五專完全免試入學</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ap="flat" cmpd="sng" algn="ctr">
                      <a:solidFill>
                        <a:schemeClr val="bg1"/>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mpd="sng">
                      <a:solidFill>
                        <a:sysClr val="window" lastClr="FFFFFF"/>
                      </a:solid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hMerge="1">
                  <a:txBody>
                    <a:bodyPr/>
                    <a:lstStyle/>
                    <a:p>
                      <a:endParaRPr lang="zh-TW" altLang="en-US"/>
                    </a:p>
                  </a:txBody>
                  <a:tcPr/>
                </a:tc>
                <a:tc gridSpan="3">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lnSpc>
                          <a:spcPct val="100000"/>
                        </a:lnSpc>
                        <a:spcAft>
                          <a:spcPts val="0"/>
                        </a:spcAft>
                      </a:pPr>
                      <a:r>
                        <a:rPr lang="zh-TW" sz="1800" kern="100" spc="20" dirty="0">
                          <a:effectLst/>
                          <a:latin typeface="微軟正黑體" panose="020B0604030504040204" pitchFamily="34" charset="-120"/>
                          <a:ea typeface="微軟正黑體" panose="020B0604030504040204" pitchFamily="34" charset="-120"/>
                        </a:rPr>
                        <a:t>五專優先免試入學</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12700" cmpd="sng">
                      <a:solidFill>
                        <a:sysClr val="window" lastClr="FFFFFF"/>
                      </a:solid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4F81BD"/>
                    </a:solidFill>
                  </a:tcPr>
                </a:tc>
                <a:tc hMerge="1">
                  <a:txBody>
                    <a:bodyPr/>
                    <a:lstStyle/>
                    <a:p>
                      <a:endParaRPr lang="zh-TW" altLang="en-US"/>
                    </a:p>
                  </a:txBody>
                  <a:tcPr/>
                </a:tc>
                <a:tc hMerge="1">
                  <a:txBody>
                    <a:bodyPr/>
                    <a:lstStyle/>
                    <a:p>
                      <a:endParaRPr lang="zh-TW" altLang="en-US"/>
                    </a:p>
                  </a:txBody>
                  <a:tcPr/>
                </a:tc>
                <a:tc gridSpan="3">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lnSpc>
                          <a:spcPct val="100000"/>
                        </a:lnSpc>
                        <a:spcAft>
                          <a:spcPts val="0"/>
                        </a:spcAft>
                      </a:pPr>
                      <a:r>
                        <a:rPr lang="zh-TW" sz="1800" kern="100" spc="20" dirty="0">
                          <a:effectLst/>
                          <a:latin typeface="微軟正黑體" panose="020B0604030504040204" pitchFamily="34" charset="-120"/>
                          <a:ea typeface="微軟正黑體" panose="020B0604030504040204" pitchFamily="34" charset="-120"/>
                        </a:rPr>
                        <a:t>五專聯合免試入學</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12700" cmpd="sng">
                      <a:solidFill>
                        <a:sysClr val="window" lastClr="FFFFFF"/>
                      </a:solid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9BBB59">
                        <a:lumMod val="50000"/>
                      </a:srgbClr>
                    </a:solidFill>
                  </a:tcPr>
                </a:tc>
                <a:tc hMerge="1">
                  <a:txBody>
                    <a:bodyPr/>
                    <a:lstStyle/>
                    <a:p>
                      <a:endParaRPr lang="zh-TW" altLang="en-US"/>
                    </a:p>
                  </a:txBody>
                  <a:tcPr/>
                </a:tc>
                <a:tc hMerge="1">
                  <a:txBody>
                    <a:bodyPr/>
                    <a:lstStyle/>
                    <a:p>
                      <a:endParaRPr lang="zh-TW" altLang="en-US"/>
                    </a:p>
                  </a:txBody>
                  <a:tcPr/>
                </a:tc>
                <a:extLst>
                  <a:ext uri="{0D108BD9-81ED-4DB2-BD59-A6C34878D82A}">
                    <a16:rowId xmlns:a16="http://schemas.microsoft.com/office/drawing/2014/main" val="10000"/>
                  </a:ext>
                </a:extLst>
              </a:tr>
              <a:tr h="497785">
                <a:tc gridSpan="2" vMerge="1">
                  <a:txBody>
                    <a:bodyPr/>
                    <a:lstStyle/>
                    <a:p>
                      <a:endParaRPr lang="zh-TW" altLang="en-US"/>
                    </a:p>
                  </a:txBody>
                  <a:tcPr/>
                </a:tc>
                <a:tc hMerge="1" vMerge="1">
                  <a:txBody>
                    <a:bodyPr/>
                    <a:lstStyle/>
                    <a:p>
                      <a:endParaRPr lang="zh-TW" altLang="en-US"/>
                    </a:p>
                  </a:txBody>
                  <a:tcPr/>
                </a:tc>
                <a:tc>
                  <a:txBody>
                    <a:bodyPr/>
                    <a:lstStyle/>
                    <a:p>
                      <a:pPr algn="ctr">
                        <a:lnSpc>
                          <a:spcPct val="100000"/>
                        </a:lnSpc>
                        <a:spcAft>
                          <a:spcPts val="0"/>
                        </a:spcAft>
                      </a:pPr>
                      <a:r>
                        <a:rPr lang="zh-TW" altLang="en-US" sz="1600" b="1" kern="100" dirty="0">
                          <a:effectLst/>
                          <a:latin typeface="微軟正黑體" panose="020B0604030504040204" pitchFamily="34" charset="-120"/>
                          <a:ea typeface="微軟正黑體" panose="020B0604030504040204" pitchFamily="34" charset="-120"/>
                          <a:cs typeface="Times New Roman" panose="02020603050405020304" pitchFamily="18" charset="0"/>
                        </a:rPr>
                        <a:t>採計說明</a:t>
                      </a:r>
                      <a:endParaRPr lang="zh-TW" sz="1600" b="1"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c>
                  <a:txBody>
                    <a:bodyPr/>
                    <a:lstStyle/>
                    <a:p>
                      <a:pPr algn="ctr">
                        <a:lnSpc>
                          <a:spcPct val="100000"/>
                        </a:lnSpc>
                        <a:spcAft>
                          <a:spcPts val="0"/>
                        </a:spcAft>
                      </a:pPr>
                      <a:r>
                        <a:rPr lang="zh-TW" altLang="en-US" sz="1600" b="1" kern="100" dirty="0">
                          <a:effectLst/>
                          <a:latin typeface="微軟正黑體" panose="020B0604030504040204" pitchFamily="34" charset="-120"/>
                          <a:ea typeface="微軟正黑體" panose="020B0604030504040204" pitchFamily="34" charset="-120"/>
                          <a:cs typeface="Times New Roman" panose="02020603050405020304" pitchFamily="18" charset="0"/>
                        </a:rPr>
                        <a:t>積分</a:t>
                      </a:r>
                      <a:endParaRPr lang="en-US" altLang="zh-TW" sz="1600" b="1"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p>
                      <a:pPr algn="ctr">
                        <a:lnSpc>
                          <a:spcPct val="100000"/>
                        </a:lnSpc>
                        <a:spcAft>
                          <a:spcPts val="0"/>
                        </a:spcAft>
                      </a:pPr>
                      <a:r>
                        <a:rPr lang="zh-TW" altLang="en-US" sz="1600" b="1" kern="100" dirty="0">
                          <a:effectLst/>
                          <a:latin typeface="微軟正黑體" panose="020B0604030504040204" pitchFamily="34" charset="-120"/>
                          <a:ea typeface="微軟正黑體" panose="020B0604030504040204" pitchFamily="34" charset="-120"/>
                          <a:cs typeface="Times New Roman" panose="02020603050405020304" pitchFamily="18" charset="0"/>
                        </a:rPr>
                        <a:t>上限</a:t>
                      </a:r>
                      <a:endParaRPr lang="en-US" altLang="zh-TW" sz="1600" b="1"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zh-TW" sz="1600" b="1"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採計說明</a:t>
                      </a:r>
                      <a:endParaRPr lang="zh-TW" sz="1600" b="1"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ap="flat" cmpd="sng" algn="ctr">
                      <a:solidFill>
                        <a:schemeClr val="bg1"/>
                      </a:solidFill>
                      <a:prstDash val="solid"/>
                      <a:round/>
                      <a:headEnd type="none" w="med" len="med"/>
                      <a:tailEnd type="none" w="med" len="med"/>
                    </a:lnL>
                    <a:lnR w="12700" cmpd="sng">
                      <a:solidFill>
                        <a:sysClr val="window" lastClr="FFFFFF"/>
                      </a:solidFill>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4F81BD">
                        <a:tint val="40000"/>
                      </a:srgbClr>
                    </a:solidFill>
                  </a:tcPr>
                </a:tc>
                <a:tc gridSpan="2">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zh-TW" sz="1600" b="1"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積分</a:t>
                      </a:r>
                      <a:endParaRPr lang="zh-TW" sz="1600" b="1"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p>
                      <a:pPr algn="ctr">
                        <a:lnSpc>
                          <a:spcPct val="100000"/>
                        </a:lnSpc>
                        <a:spcAft>
                          <a:spcPts val="0"/>
                        </a:spcAft>
                      </a:pPr>
                      <a:r>
                        <a:rPr lang="zh-TW" sz="1600" b="1"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上限</a:t>
                      </a:r>
                      <a:endParaRPr lang="zh-TW" sz="1600" b="1"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4F81BD">
                        <a:tint val="40000"/>
                      </a:srgbClr>
                    </a:solidFill>
                  </a:tcPr>
                </a:tc>
                <a:tc hMerge="1">
                  <a:txBody>
                    <a:bodyPr/>
                    <a:lstStyle/>
                    <a:p>
                      <a:endParaRPr lang="zh-TW" altLang="en-US"/>
                    </a:p>
                  </a:txBody>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algn="ctr" defTabSz="914400" rtl="0" eaLnBrk="1" latinLnBrk="0" hangingPunct="1">
                        <a:lnSpc>
                          <a:spcPct val="100000"/>
                        </a:lnSpc>
                        <a:spcAft>
                          <a:spcPts val="0"/>
                        </a:spcAft>
                      </a:pPr>
                      <a:r>
                        <a:rPr lang="zh-TW" sz="1600" b="1" kern="100" spc="20" dirty="0">
                          <a:solidFill>
                            <a:schemeClr val="dk1"/>
                          </a:solidFill>
                          <a:effectLst/>
                          <a:latin typeface="微軟正黑體" panose="020B0604030504040204" pitchFamily="34" charset="-120"/>
                          <a:ea typeface="微軟正黑體" panose="020B0604030504040204" pitchFamily="34" charset="-120"/>
                          <a:cs typeface="Times New Roman" panose="02020603050405020304" pitchFamily="18" charset="0"/>
                        </a:rPr>
                        <a:t>採計說明</a:t>
                      </a:r>
                    </a:p>
                  </a:txBody>
                  <a:tcPr marL="41073" marR="41073" marT="0" marB="0" anchor="ctr">
                    <a:lnL w="12700" cmpd="sng">
                      <a:solidFill>
                        <a:sysClr val="window" lastClr="FFFFFF"/>
                      </a:solidFill>
                    </a:lnL>
                    <a:lnR w="12700" cmpd="sng">
                      <a:solidFill>
                        <a:sysClr val="window" lastClr="FFFFFF"/>
                      </a:solidFill>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9BBB59">
                        <a:lumMod val="60000"/>
                        <a:lumOff val="40000"/>
                      </a:srgbClr>
                    </a:solidFill>
                  </a:tcPr>
                </a:tc>
                <a:tc gridSpan="2">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zh-TW" sz="1600" b="1"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積分</a:t>
                      </a:r>
                      <a:endParaRPr lang="en-US" altLang="zh-TW" sz="1600" b="1" kern="100" spc="20" dirty="0">
                        <a:effectLst/>
                        <a:latin typeface="微軟正黑體" panose="020B0604030504040204" pitchFamily="34" charset="-120"/>
                        <a:ea typeface="微軟正黑體" panose="020B0604030504040204" pitchFamily="34" charset="-120"/>
                        <a:cs typeface="Times New Roman" panose="02020603050405020304" pitchFamily="18" charset="0"/>
                      </a:endParaRPr>
                    </a:p>
                    <a:p>
                      <a:pPr algn="ctr">
                        <a:lnSpc>
                          <a:spcPct val="100000"/>
                        </a:lnSpc>
                        <a:spcAft>
                          <a:spcPts val="0"/>
                        </a:spcAft>
                      </a:pPr>
                      <a:r>
                        <a:rPr lang="zh-TW" sz="1600" b="1"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上限</a:t>
                      </a:r>
                      <a:endParaRPr lang="zh-TW" sz="1600" b="1"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9BBB59">
                        <a:lumMod val="60000"/>
                        <a:lumOff val="40000"/>
                      </a:srgbClr>
                    </a:solidFill>
                  </a:tcPr>
                </a:tc>
                <a:tc hMerge="1">
                  <a:txBody>
                    <a:bodyPr/>
                    <a:lstStyle/>
                    <a:p>
                      <a:endParaRPr lang="zh-TW" altLang="en-US"/>
                    </a:p>
                  </a:txBody>
                  <a:tcPr/>
                </a:tc>
                <a:extLst>
                  <a:ext uri="{0D108BD9-81ED-4DB2-BD59-A6C34878D82A}">
                    <a16:rowId xmlns:a16="http://schemas.microsoft.com/office/drawing/2014/main" val="10001"/>
                  </a:ext>
                </a:extLst>
              </a:tr>
              <a:tr h="673037">
                <a:tc rowSpan="4">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nSpc>
                          <a:spcPct val="100000"/>
                        </a:lnSpc>
                        <a:spcAft>
                          <a:spcPts val="0"/>
                        </a:spcAft>
                      </a:pPr>
                      <a:r>
                        <a:rPr lang="zh-TW"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多元學習表現</a:t>
                      </a:r>
                      <a:endParaRPr lang="zh-TW" sz="16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ap="flat" cmpd="sng" algn="ctr">
                      <a:solidFill>
                        <a:schemeClr val="bg1"/>
                      </a:solidFill>
                      <a:prstDash val="solid"/>
                      <a:round/>
                      <a:headEnd type="none" w="med" len="med"/>
                      <a:tailEnd type="none" w="med" len="med"/>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8E6426"/>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600" b="1" kern="100" spc="20" dirty="0">
                          <a:solidFill>
                            <a:srgbClr val="FFFF00"/>
                          </a:solidFill>
                          <a:effectLst/>
                          <a:latin typeface="微軟正黑體" panose="020B0604030504040204" pitchFamily="34" charset="-120"/>
                          <a:ea typeface="微軟正黑體" panose="020B0604030504040204" pitchFamily="34" charset="-120"/>
                          <a:cs typeface="Times New Roman" panose="02020603050405020304" pitchFamily="18" charset="0"/>
                        </a:rPr>
                        <a:t>競賽</a:t>
                      </a:r>
                      <a:endParaRPr lang="zh-TW" sz="1600" b="1" kern="100" dirty="0">
                        <a:solidFill>
                          <a:srgbClr val="FFFF00"/>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ap="flat" cmpd="sng" algn="ctr">
                      <a:solidFill>
                        <a:schemeClr val="bg1"/>
                      </a:solidFill>
                      <a:prstDash val="solid"/>
                      <a:round/>
                      <a:headEnd type="none" w="med" len="med"/>
                      <a:tailEnd type="none" w="med" len="med"/>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8E6426"/>
                    </a:solidFill>
                  </a:tcPr>
                </a:tc>
                <a:tc>
                  <a:txBody>
                    <a:bodyPr/>
                    <a:lstStyle/>
                    <a:p>
                      <a:pPr algn="just">
                        <a:lnSpc>
                          <a:spcPct val="100000"/>
                        </a:lnSpc>
                        <a:spcAft>
                          <a:spcPts val="0"/>
                        </a:spcAft>
                      </a:pPr>
                      <a:r>
                        <a:rPr lang="zh-TW" altLang="en-US" sz="1400" kern="100" dirty="0">
                          <a:effectLst/>
                          <a:latin typeface="微軟正黑體" panose="020B0604030504040204" pitchFamily="34" charset="-120"/>
                          <a:ea typeface="微軟正黑體" panose="020B0604030504040204" pitchFamily="34" charset="-120"/>
                          <a:cs typeface="Times New Roman" panose="02020603050405020304" pitchFamily="18" charset="0"/>
                        </a:rPr>
                        <a:t>不採計</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ap="flat" cmpd="sng" algn="ctr">
                      <a:solidFill>
                        <a:sysClr val="window" lastClr="FFFFFF"/>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lnSpc>
                          <a:spcPct val="100000"/>
                        </a:lnSpc>
                        <a:spcAft>
                          <a:spcPts val="0"/>
                        </a:spcAft>
                      </a:pPr>
                      <a:r>
                        <a:rPr lang="en-US" alt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rPr>
                        <a:t>--</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just">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採計簡章所列之國際競性賽及全國性競賽，以及縣市政府主辦之區域及縣市競賽獲獎</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38100" cap="flat" cmpd="sng" algn="ctr">
                      <a:solidFill>
                        <a:schemeClr val="bg1"/>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7</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38100" cap="flat" cmpd="sng" algn="ctr">
                      <a:solidFill>
                        <a:schemeClr val="bg1"/>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rowSpan="2">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15</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38100" cap="flat" cmpd="sng" algn="ctr">
                      <a:solidFill>
                        <a:schemeClr val="bg1"/>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just">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採計簡章所列之國際競性賽及全國性競賽，以及地方政府機關主辦之區域及縣市競賽獲獎</a:t>
                      </a:r>
                      <a:endParaRPr lang="en-US" alt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38100" cap="flat" cmpd="sng" algn="ctr">
                      <a:solidFill>
                        <a:schemeClr val="bg1"/>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solidFill>
                      <a:srgbClr val="9BBB59">
                        <a:lumMod val="20000"/>
                        <a:lumOff val="8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7</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38100" cap="flat" cmpd="sng" algn="ctr">
                      <a:solidFill>
                        <a:schemeClr val="bg1"/>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solidFill>
                      <a:srgbClr val="9BBB59">
                        <a:lumMod val="20000"/>
                        <a:lumOff val="80000"/>
                      </a:srgbClr>
                    </a:solidFill>
                  </a:tcPr>
                </a:tc>
                <a:tc rowSpan="4">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16</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38100" cap="flat" cmpd="sng" algn="ctr">
                      <a:solidFill>
                        <a:schemeClr val="bg1"/>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solidFill>
                      <a:srgbClr val="9BBB59">
                        <a:lumMod val="20000"/>
                        <a:lumOff val="80000"/>
                      </a:srgbClr>
                    </a:solidFill>
                  </a:tcPr>
                </a:tc>
                <a:extLst>
                  <a:ext uri="{0D108BD9-81ED-4DB2-BD59-A6C34878D82A}">
                    <a16:rowId xmlns:a16="http://schemas.microsoft.com/office/drawing/2014/main" val="10002"/>
                  </a:ext>
                </a:extLst>
              </a:tr>
              <a:tr h="1524465">
                <a:tc vMerge="1">
                  <a:txBody>
                    <a:bodyPr/>
                    <a:lstStyle/>
                    <a:p>
                      <a:endParaRPr lang="zh-TW" altLang="en-US"/>
                    </a:p>
                  </a:txBody>
                  <a:tcPr/>
                </a:tc>
                <a:tc>
                  <a:txBody>
                    <a:bodyPr/>
                    <a:lstStyle/>
                    <a:p>
                      <a:pPr>
                        <a:lnSpc>
                          <a:spcPct val="100000"/>
                        </a:lnSpc>
                        <a:spcAft>
                          <a:spcPts val="0"/>
                        </a:spcAft>
                      </a:pPr>
                      <a:r>
                        <a:rPr lang="zh-TW" sz="1600" b="1" kern="100" spc="20">
                          <a:solidFill>
                            <a:srgbClr val="FFFF00"/>
                          </a:solidFill>
                          <a:effectLst/>
                          <a:latin typeface="微軟正黑體" panose="020B0604030504040204" pitchFamily="34" charset="-120"/>
                          <a:ea typeface="微軟正黑體" panose="020B0604030504040204" pitchFamily="34" charset="-120"/>
                          <a:cs typeface="Times New Roman" panose="02020603050405020304" pitchFamily="18" charset="0"/>
                        </a:rPr>
                        <a:t>服務學習</a:t>
                      </a:r>
                      <a:endParaRPr lang="zh-TW" sz="1600" b="1" kern="100" dirty="0">
                        <a:solidFill>
                          <a:srgbClr val="FFFF00"/>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ap="flat" cmpd="sng" algn="ctr">
                      <a:solidFill>
                        <a:schemeClr val="bg1"/>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solidFill>
                      <a:srgbClr val="8E6426"/>
                    </a:solidFill>
                  </a:tcPr>
                </a:tc>
                <a:tc>
                  <a:txBody>
                    <a:bodyPr/>
                    <a:lstStyle/>
                    <a:p>
                      <a:pPr marL="182563" lvl="0" indent="-182563" algn="just">
                        <a:lnSpc>
                          <a:spcPct val="100000"/>
                        </a:lnSpc>
                        <a:spcAft>
                          <a:spcPts val="0"/>
                        </a:spcAft>
                        <a:buFont typeface="+mj-lt"/>
                        <a:buAutoNum type="arabicPeriod"/>
                      </a:pPr>
                      <a:r>
                        <a:rPr lang="zh-TW" alt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班級幹部、小老師或社團幹部，任滿一學期得</a:t>
                      </a:r>
                      <a:r>
                        <a:rPr lang="en-US" altLang="zh-TW" sz="1400" b="1"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2</a:t>
                      </a:r>
                      <a:r>
                        <a:rPr lang="zh-TW" alt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分</a:t>
                      </a:r>
                      <a:endParaRPr lang="zh-TW" alt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p>
                      <a:pPr marL="182563" lvl="0" indent="-182563" algn="just">
                        <a:lnSpc>
                          <a:spcPct val="100000"/>
                        </a:lnSpc>
                        <a:spcAft>
                          <a:spcPts val="0"/>
                        </a:spcAft>
                        <a:buFont typeface="+mj-lt"/>
                        <a:buAutoNum type="arabicPeriod"/>
                      </a:pPr>
                      <a:r>
                        <a:rPr lang="zh-TW" alt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校內服務學習課程及活動，或於校外參加志工服務或社區服務，滿</a:t>
                      </a:r>
                      <a:r>
                        <a:rPr lang="en-US" altLang="zh-TW" sz="1400" b="1"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1</a:t>
                      </a:r>
                      <a:r>
                        <a:rPr lang="zh-TW" alt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小時得</a:t>
                      </a:r>
                      <a:r>
                        <a:rPr lang="en-US" altLang="zh-TW" sz="1400" b="1"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0.5</a:t>
                      </a:r>
                      <a:r>
                        <a:rPr lang="zh-TW" alt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分</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c>
                  <a:txBody>
                    <a:bodyPr/>
                    <a:lstStyle/>
                    <a:p>
                      <a:pPr algn="ctr">
                        <a:lnSpc>
                          <a:spcPct val="100000"/>
                        </a:lnSpc>
                        <a:spcAft>
                          <a:spcPts val="0"/>
                        </a:spcAft>
                      </a:pPr>
                      <a:r>
                        <a:rPr lang="en-US" alt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rPr>
                        <a:t>15</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c>
                  <a:txBody>
                    <a:bodyPr/>
                    <a:lstStyle/>
                    <a:p>
                      <a:pPr marL="182563" lvl="0" indent="-182563" algn="just">
                        <a:lnSpc>
                          <a:spcPct val="100000"/>
                        </a:lnSpc>
                        <a:spcAft>
                          <a:spcPts val="0"/>
                        </a:spcAft>
                        <a:buFont typeface="+mj-lt"/>
                        <a:buAutoNum type="arabicPeriod"/>
                      </a:pPr>
                      <a:r>
                        <a:rPr lang="zh-TW" sz="1400" kern="100" spc="20">
                          <a:effectLst/>
                          <a:latin typeface="微軟正黑體" panose="020B0604030504040204" pitchFamily="34" charset="-120"/>
                          <a:ea typeface="微軟正黑體" panose="020B0604030504040204" pitchFamily="34" charset="-120"/>
                          <a:cs typeface="Times New Roman" panose="02020603050405020304" pitchFamily="18" charset="0"/>
                        </a:rPr>
                        <a:t>班級幹部、小老師或社團幹部，任滿一學期得</a:t>
                      </a:r>
                      <a:r>
                        <a:rPr lang="en-US" sz="1400" b="1" kern="100" spc="2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2</a:t>
                      </a:r>
                      <a:r>
                        <a:rPr lang="zh-TW" sz="1400" kern="100" spc="20">
                          <a:effectLst/>
                          <a:latin typeface="微軟正黑體" panose="020B0604030504040204" pitchFamily="34" charset="-120"/>
                          <a:ea typeface="微軟正黑體" panose="020B0604030504040204" pitchFamily="34" charset="-120"/>
                          <a:cs typeface="Times New Roman" panose="02020603050405020304" pitchFamily="18" charset="0"/>
                        </a:rPr>
                        <a:t>分</a:t>
                      </a:r>
                      <a:endParaRPr lang="zh-TW" sz="1400" kern="100">
                        <a:effectLst/>
                        <a:latin typeface="微軟正黑體" panose="020B0604030504040204" pitchFamily="34" charset="-120"/>
                        <a:ea typeface="微軟正黑體" panose="020B0604030504040204" pitchFamily="34" charset="-120"/>
                        <a:cs typeface="Times New Roman" panose="02020603050405020304" pitchFamily="18" charset="0"/>
                      </a:endParaRPr>
                    </a:p>
                    <a:p>
                      <a:pPr marL="182563" lvl="0" indent="-182563" algn="just">
                        <a:lnSpc>
                          <a:spcPct val="100000"/>
                        </a:lnSpc>
                        <a:spcAft>
                          <a:spcPts val="0"/>
                        </a:spcAft>
                        <a:buFont typeface="+mj-lt"/>
                        <a:buAutoNum type="arabicPeriod"/>
                      </a:pPr>
                      <a:r>
                        <a:rPr lang="zh-TW" sz="1400" kern="100" spc="20">
                          <a:effectLst/>
                          <a:latin typeface="微軟正黑體" panose="020B0604030504040204" pitchFamily="34" charset="-120"/>
                          <a:ea typeface="微軟正黑體" panose="020B0604030504040204" pitchFamily="34" charset="-120"/>
                          <a:cs typeface="Times New Roman" panose="02020603050405020304" pitchFamily="18" charset="0"/>
                        </a:rPr>
                        <a:t>校內服務學習課程及活動，或於校外參加志工服務或社區服務，滿</a:t>
                      </a:r>
                      <a:r>
                        <a:rPr lang="en-US" sz="1400" b="1" kern="100" spc="2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1</a:t>
                      </a:r>
                      <a:r>
                        <a:rPr lang="zh-TW" sz="1400" kern="100" spc="20">
                          <a:effectLst/>
                          <a:latin typeface="微軟正黑體" panose="020B0604030504040204" pitchFamily="34" charset="-120"/>
                          <a:ea typeface="微軟正黑體" panose="020B0604030504040204" pitchFamily="34" charset="-120"/>
                          <a:cs typeface="Times New Roman" panose="02020603050405020304" pitchFamily="18" charset="0"/>
                        </a:rPr>
                        <a:t>小時得</a:t>
                      </a:r>
                      <a:r>
                        <a:rPr lang="en-US" sz="1400" b="1" kern="100" spc="2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0.</a:t>
                      </a:r>
                      <a:r>
                        <a:rPr lang="en-US" altLang="zh-TW" sz="1400" b="1" kern="100" spc="2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2</a:t>
                      </a:r>
                      <a:r>
                        <a:rPr lang="en-US" sz="1400" b="1" kern="100" spc="2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5</a:t>
                      </a:r>
                      <a:r>
                        <a:rPr lang="zh-TW" sz="1400" kern="100" spc="20">
                          <a:effectLst/>
                          <a:latin typeface="微軟正黑體" panose="020B0604030504040204" pitchFamily="34" charset="-120"/>
                          <a:ea typeface="微軟正黑體" panose="020B0604030504040204" pitchFamily="34" charset="-120"/>
                          <a:cs typeface="Times New Roman" panose="02020603050405020304" pitchFamily="18" charset="0"/>
                        </a:rPr>
                        <a:t>分</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p>
                      <a:pPr algn="ctr">
                        <a:lnSpc>
                          <a:spcPct val="100000"/>
                        </a:lnSpc>
                        <a:spcAft>
                          <a:spcPts val="0"/>
                        </a:spcAft>
                      </a:pP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15</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vMerge="1">
                  <a:txBody>
                    <a:bodyPr/>
                    <a:lstStyle/>
                    <a:p>
                      <a:endParaRPr lang="zh-TW" altLang="en-US"/>
                    </a:p>
                  </a:txBody>
                  <a:tcPr/>
                </a:tc>
                <a:tc>
                  <a:txBody>
                    <a:bodyPr/>
                    <a:lstStyle/>
                    <a:p>
                      <a:pPr marL="182563" lvl="0" indent="-182563" algn="just">
                        <a:lnSpc>
                          <a:spcPct val="100000"/>
                        </a:lnSpc>
                        <a:spcAft>
                          <a:spcPts val="0"/>
                        </a:spcAft>
                        <a:buFont typeface="+mj-lt"/>
                        <a:buAutoNum type="arabicPeriod"/>
                      </a:pPr>
                      <a:r>
                        <a:rPr lang="zh-TW" sz="1400" kern="100" spc="20">
                          <a:effectLst/>
                          <a:latin typeface="微軟正黑體" panose="020B0604030504040204" pitchFamily="34" charset="-120"/>
                          <a:ea typeface="微軟正黑體" panose="020B0604030504040204" pitchFamily="34" charset="-120"/>
                          <a:cs typeface="Times New Roman" panose="02020603050405020304" pitchFamily="18" charset="0"/>
                        </a:rPr>
                        <a:t>班級幹部、小老師或社團幹部，任滿一學期得</a:t>
                      </a:r>
                      <a:r>
                        <a:rPr lang="en-US" sz="1400" b="1" kern="100" spc="2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1</a:t>
                      </a:r>
                      <a:r>
                        <a:rPr lang="zh-TW" sz="1400" kern="100" spc="20">
                          <a:effectLst/>
                          <a:latin typeface="微軟正黑體" panose="020B0604030504040204" pitchFamily="34" charset="-120"/>
                          <a:ea typeface="微軟正黑體" panose="020B0604030504040204" pitchFamily="34" charset="-120"/>
                          <a:cs typeface="Times New Roman" panose="02020603050405020304" pitchFamily="18" charset="0"/>
                        </a:rPr>
                        <a:t>分。</a:t>
                      </a:r>
                      <a:endParaRPr lang="zh-TW" sz="1400" kern="100">
                        <a:effectLst/>
                        <a:latin typeface="微軟正黑體" panose="020B0604030504040204" pitchFamily="34" charset="-120"/>
                        <a:ea typeface="微軟正黑體" panose="020B0604030504040204" pitchFamily="34" charset="-120"/>
                        <a:cs typeface="Times New Roman" panose="02020603050405020304" pitchFamily="18" charset="0"/>
                      </a:endParaRPr>
                    </a:p>
                    <a:p>
                      <a:pPr marL="182563" lvl="0" indent="-182563" algn="just">
                        <a:lnSpc>
                          <a:spcPct val="100000"/>
                        </a:lnSpc>
                        <a:spcAft>
                          <a:spcPts val="0"/>
                        </a:spcAft>
                        <a:buFont typeface="+mj-lt"/>
                        <a:buAutoNum type="arabicPeriod"/>
                      </a:pPr>
                      <a:r>
                        <a:rPr lang="zh-TW" sz="1400" kern="100" spc="20">
                          <a:effectLst/>
                          <a:latin typeface="微軟正黑體" panose="020B0604030504040204" pitchFamily="34" charset="-120"/>
                          <a:ea typeface="微軟正黑體" panose="020B0604030504040204" pitchFamily="34" charset="-120"/>
                          <a:cs typeface="Times New Roman" panose="02020603050405020304" pitchFamily="18" charset="0"/>
                        </a:rPr>
                        <a:t>校內服務學習課程及活動，或於校外參加志工服務或社區服務，滿</a:t>
                      </a:r>
                      <a:r>
                        <a:rPr lang="en-US" altLang="zh-TW" sz="1400" b="1" kern="100" spc="2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8</a:t>
                      </a:r>
                      <a:r>
                        <a:rPr lang="zh-TW" sz="1400" kern="100" spc="20">
                          <a:effectLst/>
                          <a:latin typeface="微軟正黑體" panose="020B0604030504040204" pitchFamily="34" charset="-120"/>
                          <a:ea typeface="微軟正黑體" panose="020B0604030504040204" pitchFamily="34" charset="-120"/>
                          <a:cs typeface="Times New Roman" panose="02020603050405020304" pitchFamily="18" charset="0"/>
                        </a:rPr>
                        <a:t>小時得</a:t>
                      </a:r>
                      <a:r>
                        <a:rPr lang="en-US" sz="1400" b="1" kern="100" spc="2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1</a:t>
                      </a:r>
                      <a:r>
                        <a:rPr lang="zh-TW" sz="1400" kern="100" spc="20">
                          <a:effectLst/>
                          <a:latin typeface="微軟正黑體" panose="020B0604030504040204" pitchFamily="34" charset="-120"/>
                          <a:ea typeface="微軟正黑體" panose="020B0604030504040204" pitchFamily="34" charset="-120"/>
                          <a:cs typeface="Times New Roman" panose="02020603050405020304" pitchFamily="18" charset="0"/>
                        </a:rPr>
                        <a:t>分</a:t>
                      </a:r>
                      <a:endParaRPr lang="en-US" alt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ap="flat" cmpd="sng" algn="ctr">
                      <a:solidFill>
                        <a:schemeClr val="bg1"/>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solidFill>
                      <a:srgbClr val="9BBB59">
                        <a:lumMod val="60000"/>
                        <a:lumOff val="40000"/>
                      </a:srgbClr>
                    </a:solidFill>
                  </a:tcPr>
                </a:tc>
                <a:tc>
                  <a:txBody>
                    <a:bodyPr/>
                    <a:lstStyle/>
                    <a:p>
                      <a:pPr algn="ctr">
                        <a:lnSpc>
                          <a:spcPct val="100000"/>
                        </a:lnSpc>
                        <a:spcAft>
                          <a:spcPts val="0"/>
                        </a:spcAft>
                      </a:pP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7</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solidFill>
                      <a:srgbClr val="9BBB59">
                        <a:lumMod val="60000"/>
                        <a:lumOff val="40000"/>
                      </a:srgbClr>
                    </a:solidFill>
                  </a:tcPr>
                </a:tc>
                <a:tc vMerge="1">
                  <a:txBody>
                    <a:bodyPr/>
                    <a:lstStyle/>
                    <a:p>
                      <a:endParaRPr lang="zh-TW" altLang="en-US"/>
                    </a:p>
                  </a:txBody>
                  <a:tcPr/>
                </a:tc>
                <a:extLst>
                  <a:ext uri="{0D108BD9-81ED-4DB2-BD59-A6C34878D82A}">
                    <a16:rowId xmlns:a16="http://schemas.microsoft.com/office/drawing/2014/main" val="1528105040"/>
                  </a:ext>
                </a:extLst>
              </a:tr>
              <a:tr h="497785">
                <a:tc vMerge="1">
                  <a:txBody>
                    <a:bodyPr/>
                    <a:lstStyle/>
                    <a:p>
                      <a:endParaRPr lang="zh-TW" altLang="en-US"/>
                    </a:p>
                  </a:txBody>
                  <a:tcPr>
                    <a:lnT w="12700" cap="flat" cmpd="sng" algn="ctr">
                      <a:solidFill>
                        <a:sysClr val="window" lastClr="FFFFFF"/>
                      </a:solidFill>
                      <a:prstDash val="solid"/>
                      <a:round/>
                      <a:headEnd type="none" w="med" len="med"/>
                      <a:tailEnd type="none" w="med" len="med"/>
                    </a:lnT>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600" b="1" kern="100" spc="20" dirty="0">
                          <a:solidFill>
                            <a:srgbClr val="FFFF00"/>
                          </a:solidFill>
                          <a:effectLst/>
                          <a:latin typeface="微軟正黑體" panose="020B0604030504040204" pitchFamily="34" charset="-120"/>
                          <a:ea typeface="微軟正黑體" panose="020B0604030504040204" pitchFamily="34" charset="-120"/>
                          <a:cs typeface="Times New Roman" panose="02020603050405020304" pitchFamily="18" charset="0"/>
                        </a:rPr>
                        <a:t>日常生活表現評量</a:t>
                      </a:r>
                      <a:endParaRPr lang="zh-TW" sz="1600" b="1" kern="100" dirty="0">
                        <a:solidFill>
                          <a:srgbClr val="FFFF00"/>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ap="flat" cmpd="sng" algn="ctr">
                      <a:solidFill>
                        <a:schemeClr val="bg1"/>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solidFill>
                      <a:srgbClr val="8E6426"/>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just">
                        <a:lnSpc>
                          <a:spcPct val="100000"/>
                        </a:lnSpc>
                        <a:spcAft>
                          <a:spcPts val="0"/>
                        </a:spcAft>
                      </a:pPr>
                      <a:r>
                        <a:rPr lang="zh-TW" sz="1400" kern="100" spc="2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不採計</a:t>
                      </a:r>
                      <a:endParaRPr lang="zh-TW" sz="1400"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lnSpc>
                          <a:spcPct val="100000"/>
                        </a:lnSpc>
                        <a:spcAft>
                          <a:spcPts val="0"/>
                        </a:spcAft>
                      </a:pPr>
                      <a:r>
                        <a:rPr lang="en-US" altLang="zh-TW" sz="1400"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a:t>
                      </a:r>
                      <a:endParaRPr lang="zh-TW" sz="1400"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just">
                        <a:lnSpc>
                          <a:spcPct val="100000"/>
                        </a:lnSpc>
                        <a:spcAft>
                          <a:spcPts val="0"/>
                        </a:spcAft>
                      </a:pPr>
                      <a:r>
                        <a:rPr lang="zh-TW" sz="1400" kern="100" spc="2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不採計</a:t>
                      </a:r>
                      <a:endParaRPr lang="zh-TW" sz="1400"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gridSpan="2">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hMerge="1">
                  <a:txBody>
                    <a:bodyPr/>
                    <a:lstStyle/>
                    <a:p>
                      <a:endParaRPr lang="zh-TW" altLang="en-US"/>
                    </a:p>
                  </a:txBody>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just">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採計獎懲紀錄</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solidFill>
                      <a:srgbClr val="9BBB59">
                        <a:lumMod val="20000"/>
                        <a:lumOff val="8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4</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solidFill>
                      <a:srgbClr val="9BBB59">
                        <a:lumMod val="20000"/>
                        <a:lumOff val="80000"/>
                      </a:srgbClr>
                    </a:solidFill>
                  </a:tcPr>
                </a:tc>
                <a:tc vMerge="1">
                  <a:txBody>
                    <a:bodyPr/>
                    <a:lstStyle/>
                    <a:p>
                      <a:endParaRPr lang="zh-TW" altLang="en-US"/>
                    </a:p>
                  </a:txBody>
                  <a:tcPr>
                    <a:lnL w="12700" cap="flat" cmpd="sng" algn="ctr">
                      <a:solidFill>
                        <a:sysClr val="window" lastClr="FFFFFF"/>
                      </a:solidFill>
                      <a:prstDash val="solid"/>
                      <a:round/>
                      <a:headEnd type="none" w="med" len="med"/>
                      <a:tailEnd type="none" w="med" len="med"/>
                    </a:lnL>
                    <a:lnT w="12700" cap="flat" cmpd="sng" algn="ctr">
                      <a:solidFill>
                        <a:sysClr val="window" lastClr="FFFFFF"/>
                      </a:solidFill>
                      <a:prstDash val="solid"/>
                      <a:round/>
                      <a:headEnd type="none" w="med" len="med"/>
                      <a:tailEnd type="none" w="med" len="med"/>
                    </a:lnT>
                  </a:tcPr>
                </a:tc>
                <a:extLst>
                  <a:ext uri="{0D108BD9-81ED-4DB2-BD59-A6C34878D82A}">
                    <a16:rowId xmlns:a16="http://schemas.microsoft.com/office/drawing/2014/main" val="10004"/>
                  </a:ext>
                </a:extLst>
              </a:tr>
              <a:tr h="292880">
                <a:tc vMerge="1">
                  <a:txBody>
                    <a:bodyPr/>
                    <a:lstStyle/>
                    <a:p>
                      <a:endParaRPr lang="zh-TW" altLang="en-US"/>
                    </a:p>
                  </a:txBody>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600" b="1" kern="100" spc="20" dirty="0">
                          <a:solidFill>
                            <a:srgbClr val="FFFF00"/>
                          </a:solidFill>
                          <a:effectLst/>
                          <a:latin typeface="微軟正黑體" panose="020B0604030504040204" pitchFamily="34" charset="-120"/>
                          <a:ea typeface="微軟正黑體" panose="020B0604030504040204" pitchFamily="34" charset="-120"/>
                          <a:cs typeface="Times New Roman" panose="02020603050405020304" pitchFamily="18" charset="0"/>
                        </a:rPr>
                        <a:t>體適能</a:t>
                      </a:r>
                      <a:endParaRPr lang="zh-TW" sz="1600" b="1" kern="100" dirty="0">
                        <a:solidFill>
                          <a:srgbClr val="FFFF00"/>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ap="flat" cmpd="sng" algn="ctr">
                      <a:solidFill>
                        <a:schemeClr val="bg1"/>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8E6426"/>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just">
                        <a:lnSpc>
                          <a:spcPct val="100000"/>
                        </a:lnSpc>
                        <a:spcAft>
                          <a:spcPts val="0"/>
                        </a:spcAft>
                      </a:pPr>
                      <a:r>
                        <a:rPr lang="zh-TW" sz="1400" kern="100" spc="2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不採計</a:t>
                      </a:r>
                      <a:endParaRPr lang="zh-TW" sz="1400"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c>
                  <a:txBody>
                    <a:bodyPr/>
                    <a:lstStyle/>
                    <a:p>
                      <a:pPr algn="ctr">
                        <a:lnSpc>
                          <a:spcPct val="100000"/>
                        </a:lnSpc>
                        <a:spcAft>
                          <a:spcPts val="0"/>
                        </a:spcAft>
                      </a:pPr>
                      <a:r>
                        <a:rPr lang="en-US" altLang="zh-TW" sz="1400"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a:t>
                      </a:r>
                      <a:endParaRPr lang="zh-TW" sz="1400"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just">
                        <a:lnSpc>
                          <a:spcPct val="100000"/>
                        </a:lnSpc>
                        <a:spcAft>
                          <a:spcPts val="0"/>
                        </a:spcAft>
                      </a:pPr>
                      <a:r>
                        <a:rPr lang="zh-TW" sz="1400" kern="100" spc="2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不採計</a:t>
                      </a:r>
                      <a:endParaRPr lang="zh-TW" sz="1400"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gridSpan="2">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hMerge="1">
                  <a:txBody>
                    <a:bodyPr/>
                    <a:lstStyle/>
                    <a:p>
                      <a:endParaRPr lang="zh-TW" altLang="en-US"/>
                    </a:p>
                  </a:txBody>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just">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採計體適能檢測成績</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BBB59">
                        <a:lumMod val="60000"/>
                        <a:lumOff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6</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BBB59">
                        <a:lumMod val="60000"/>
                        <a:lumOff val="40000"/>
                      </a:srgbClr>
                    </a:solidFill>
                  </a:tcPr>
                </a:tc>
                <a:tc vMerge="1">
                  <a:txBody>
                    <a:bodyPr/>
                    <a:lstStyle/>
                    <a:p>
                      <a:endParaRPr lang="zh-TW" altLang="en-US"/>
                    </a:p>
                  </a:txBody>
                  <a:tcPr/>
                </a:tc>
                <a:extLst>
                  <a:ext uri="{0D108BD9-81ED-4DB2-BD59-A6C34878D82A}">
                    <a16:rowId xmlns:a16="http://schemas.microsoft.com/office/drawing/2014/main" val="10005"/>
                  </a:ext>
                </a:extLst>
              </a:tr>
              <a:tr h="653342">
                <a:tc gridSpan="2">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nSpc>
                          <a:spcPct val="100000"/>
                        </a:lnSpc>
                        <a:spcAft>
                          <a:spcPts val="0"/>
                        </a:spcAft>
                      </a:pPr>
                      <a:r>
                        <a:rPr lang="zh-TW"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技藝優良</a:t>
                      </a:r>
                      <a:endParaRPr lang="zh-TW" sz="16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8E6426"/>
                    </a:solidFill>
                  </a:tcPr>
                </a:tc>
                <a:tc hMerge="1">
                  <a:txBody>
                    <a:bodyPr/>
                    <a:lstStyle/>
                    <a:p>
                      <a:endParaRPr lang="zh-TW" altLang="en-US"/>
                    </a:p>
                  </a:txBody>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just">
                        <a:lnSpc>
                          <a:spcPct val="100000"/>
                        </a:lnSpc>
                        <a:spcAft>
                          <a:spcPts val="0"/>
                        </a:spcAft>
                      </a:pPr>
                      <a:r>
                        <a:rPr lang="zh-TW" sz="1400" kern="100" spc="2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不採計</a:t>
                      </a:r>
                      <a:endParaRPr lang="zh-TW" sz="1400"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lnSpc>
                          <a:spcPct val="100000"/>
                        </a:lnSpc>
                        <a:spcAft>
                          <a:spcPts val="0"/>
                        </a:spcAft>
                      </a:pPr>
                      <a:r>
                        <a:rPr lang="en-US" altLang="zh-TW" sz="1400"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a:t>
                      </a:r>
                      <a:endParaRPr lang="zh-TW" sz="1400"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just">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依技藝教育課程</a:t>
                      </a:r>
                      <a:r>
                        <a:rPr lang="zh-TW" altLang="en-US" sz="1400" dirty="0">
                          <a:latin typeface="Times New Roman" panose="02020603050405020304" pitchFamily="18" charset="0"/>
                          <a:ea typeface="微軟正黑體" panose="020B0604030504040204" pitchFamily="34" charset="-120"/>
                          <a:cs typeface="Times New Roman" panose="02020603050405020304" pitchFamily="18" charset="0"/>
                        </a:rPr>
                        <a:t>單一學期之百分制成績</a:t>
                      </a:r>
                      <a:r>
                        <a:rPr lang="zh-TW" altLang="en-US" sz="1400" b="1"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擇優採計</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，分成</a:t>
                      </a: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4</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級得</a:t>
                      </a:r>
                      <a:r>
                        <a:rPr lang="en-US" sz="1400" b="1"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1</a:t>
                      </a:r>
                      <a:r>
                        <a:rPr lang="zh-TW" sz="1400" b="1"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a:t>
                      </a:r>
                      <a:r>
                        <a:rPr lang="en-US" sz="1400" b="1"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1.5</a:t>
                      </a:r>
                      <a:r>
                        <a:rPr lang="zh-TW" sz="1400" b="1"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a:t>
                      </a:r>
                      <a:r>
                        <a:rPr lang="en-US" sz="1400" b="1"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2.5</a:t>
                      </a:r>
                      <a:r>
                        <a:rPr lang="zh-TW" sz="1400" b="1"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a:t>
                      </a:r>
                      <a:r>
                        <a:rPr lang="en-US" sz="1400" b="1"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3</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分</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ap="flat" cmpd="sng" algn="ctr">
                      <a:solidFill>
                        <a:sysClr val="window" lastClr="FFFFFF"/>
                      </a:solidFill>
                      <a:prstDash val="solid"/>
                      <a:round/>
                      <a:headEnd type="none" w="med" len="med"/>
                      <a:tailEnd type="none" w="med" len="med"/>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gridSpan="2">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3</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hMerge="1">
                  <a:txBody>
                    <a:bodyPr/>
                    <a:lstStyle/>
                    <a:p>
                      <a:endParaRPr lang="zh-TW" altLang="en-US"/>
                    </a:p>
                  </a:txBody>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just">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依技藝教育課程</a:t>
                      </a:r>
                      <a:r>
                        <a:rPr lang="zh-TW" altLang="en-US" sz="1400" dirty="0">
                          <a:latin typeface="Times New Roman" panose="02020603050405020304" pitchFamily="18" charset="0"/>
                          <a:ea typeface="微軟正黑體" panose="020B0604030504040204" pitchFamily="34" charset="-120"/>
                          <a:cs typeface="Times New Roman" panose="02020603050405020304" pitchFamily="18" charset="0"/>
                        </a:rPr>
                        <a:t>單一學期之百分制成績</a:t>
                      </a:r>
                      <a:r>
                        <a:rPr lang="zh-TW" altLang="en-US" sz="1400" b="1"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擇優採計</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，分成</a:t>
                      </a: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3</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級得</a:t>
                      </a:r>
                      <a:r>
                        <a:rPr lang="en-US" sz="1400" b="1"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1</a:t>
                      </a:r>
                      <a:r>
                        <a:rPr lang="zh-TW" sz="1400" b="1"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a:t>
                      </a:r>
                      <a:r>
                        <a:rPr lang="en-US" sz="1400" b="1"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2</a:t>
                      </a:r>
                      <a:r>
                        <a:rPr lang="zh-TW" sz="1400" b="1"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a:t>
                      </a:r>
                      <a:r>
                        <a:rPr lang="en-US" sz="1400" b="1"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3</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分</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BBB59">
                        <a:lumMod val="20000"/>
                        <a:lumOff val="80000"/>
                      </a:srgbClr>
                    </a:solidFill>
                  </a:tcPr>
                </a:tc>
                <a:tc gridSpan="2">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3</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BBB59">
                        <a:lumMod val="20000"/>
                        <a:lumOff val="80000"/>
                      </a:srgbClr>
                    </a:solidFill>
                  </a:tcPr>
                </a:tc>
                <a:tc hMerge="1">
                  <a:txBody>
                    <a:bodyPr/>
                    <a:lstStyle/>
                    <a:p>
                      <a:endParaRPr lang="zh-TW" altLang="en-US"/>
                    </a:p>
                  </a:txBody>
                  <a:tcPr/>
                </a:tc>
                <a:extLst>
                  <a:ext uri="{0D108BD9-81ED-4DB2-BD59-A6C34878D82A}">
                    <a16:rowId xmlns:a16="http://schemas.microsoft.com/office/drawing/2014/main" val="10006"/>
                  </a:ext>
                </a:extLst>
              </a:tr>
              <a:tr h="878642">
                <a:tc gridSpan="2">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nSpc>
                          <a:spcPct val="100000"/>
                        </a:lnSpc>
                        <a:spcAft>
                          <a:spcPts val="0"/>
                        </a:spcAft>
                      </a:pPr>
                      <a:r>
                        <a:rPr lang="zh-TW"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弱勢身分</a:t>
                      </a:r>
                      <a:endParaRPr lang="zh-TW" sz="16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8E6426"/>
                    </a:solidFill>
                  </a:tcPr>
                </a:tc>
                <a:tc hMerge="1">
                  <a:txBody>
                    <a:bodyPr/>
                    <a:lstStyle/>
                    <a:p>
                      <a:endParaRPr lang="zh-TW" altLang="en-US"/>
                    </a:p>
                  </a:txBody>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just">
                        <a:lnSpc>
                          <a:spcPct val="100000"/>
                        </a:lnSpc>
                        <a:spcAft>
                          <a:spcPts val="0"/>
                        </a:spcAft>
                      </a:pPr>
                      <a:r>
                        <a:rPr lang="zh-TW" sz="1400" kern="100" spc="2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不採計</a:t>
                      </a:r>
                      <a:endParaRPr lang="zh-TW" sz="1400"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c>
                  <a:txBody>
                    <a:bodyPr/>
                    <a:lstStyle/>
                    <a:p>
                      <a:pPr algn="ctr">
                        <a:lnSpc>
                          <a:spcPct val="100000"/>
                        </a:lnSpc>
                        <a:spcAft>
                          <a:spcPts val="0"/>
                        </a:spcAft>
                      </a:pPr>
                      <a:r>
                        <a:rPr lang="en-US" altLang="zh-TW" sz="1400"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a:t>
                      </a:r>
                      <a:endParaRPr lang="zh-TW" sz="1400"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just">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低收入戶得</a:t>
                      </a: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3</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分、中低收入戶、直系血親尊親屬支領失業給付及特殊境遇家庭子女得</a:t>
                      </a:r>
                      <a:r>
                        <a:rPr lang="en-US" sz="1400" b="1"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1.5</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分</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ap="flat" cmpd="sng" algn="ctr">
                      <a:solidFill>
                        <a:sysClr val="window" lastClr="FFFFFF"/>
                      </a:solidFill>
                      <a:prstDash val="solid"/>
                      <a:round/>
                      <a:headEnd type="none" w="med" len="med"/>
                      <a:tailEnd type="none" w="med" len="med"/>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gridSpan="2">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3</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hMerge="1">
                  <a:txBody>
                    <a:bodyPr/>
                    <a:lstStyle/>
                    <a:p>
                      <a:endParaRPr lang="zh-TW" altLang="en-US"/>
                    </a:p>
                  </a:txBody>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just">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符合低收入戶、中低收入戶、直系血親尊親屬支領失業給付子女或特殊境遇家庭子女其中一種身分者皆得</a:t>
                      </a:r>
                      <a:r>
                        <a:rPr lang="en-US" sz="1400" b="1"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2</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分</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BBB59">
                        <a:lumMod val="60000"/>
                        <a:lumOff val="40000"/>
                      </a:srgbClr>
                    </a:solidFill>
                  </a:tcPr>
                </a:tc>
                <a:tc gridSpan="2">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2</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BBB59">
                        <a:lumMod val="60000"/>
                        <a:lumOff val="40000"/>
                      </a:srgbClr>
                    </a:solidFill>
                  </a:tcPr>
                </a:tc>
                <a:tc hMerge="1">
                  <a:txBody>
                    <a:bodyPr/>
                    <a:lstStyle/>
                    <a:p>
                      <a:endParaRPr lang="zh-TW" altLang="en-US"/>
                    </a:p>
                  </a:txBody>
                  <a:tcPr/>
                </a:tc>
                <a:extLst>
                  <a:ext uri="{0D108BD9-81ED-4DB2-BD59-A6C34878D82A}">
                    <a16:rowId xmlns:a16="http://schemas.microsoft.com/office/drawing/2014/main" val="10007"/>
                  </a:ext>
                </a:extLst>
              </a:tr>
              <a:tr h="585761">
                <a:tc gridSpan="2">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nSpc>
                          <a:spcPct val="100000"/>
                        </a:lnSpc>
                        <a:spcAft>
                          <a:spcPts val="0"/>
                        </a:spcAft>
                      </a:pPr>
                      <a:r>
                        <a:rPr lang="zh-TW"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均衡學習</a:t>
                      </a:r>
                      <a:endParaRPr lang="zh-TW" sz="16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8E6426"/>
                    </a:solidFill>
                  </a:tcPr>
                </a:tc>
                <a:tc hMerge="1">
                  <a:txBody>
                    <a:bodyPr/>
                    <a:lstStyle/>
                    <a:p>
                      <a:endParaRPr lang="zh-TW" altLang="en-US"/>
                    </a:p>
                  </a:txBody>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zh-TW" alt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每項學習領域</a:t>
                      </a:r>
                      <a:r>
                        <a:rPr lang="en-US" alt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5</a:t>
                      </a:r>
                      <a:r>
                        <a:rPr lang="zh-TW" alt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學期平均成績</a:t>
                      </a:r>
                      <a:r>
                        <a:rPr lang="en-US" alt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60</a:t>
                      </a:r>
                      <a:r>
                        <a:rPr lang="zh-TW" alt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分以上各得</a:t>
                      </a:r>
                      <a:r>
                        <a:rPr lang="en-US" altLang="zh-TW" sz="1400" b="1"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7</a:t>
                      </a:r>
                      <a:r>
                        <a:rPr lang="zh-TW" alt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分</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solidFill>
                      <a:schemeClr val="accent2">
                        <a:lumMod val="20000"/>
                        <a:lumOff val="80000"/>
                      </a:schemeClr>
                    </a:solidFill>
                  </a:tcPr>
                </a:tc>
                <a:tc>
                  <a:txBody>
                    <a:bodyPr/>
                    <a:lstStyle/>
                    <a:p>
                      <a:pPr algn="ctr">
                        <a:lnSpc>
                          <a:spcPct val="100000"/>
                        </a:lnSpc>
                        <a:spcAft>
                          <a:spcPts val="0"/>
                        </a:spcAft>
                      </a:pPr>
                      <a:r>
                        <a:rPr lang="en-US" alt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rPr>
                        <a:t>28</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just">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每項學習領域</a:t>
                      </a: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5</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學期平均成績</a:t>
                      </a: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60</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分以上各得</a:t>
                      </a:r>
                      <a:r>
                        <a:rPr lang="en-US" sz="1400" b="1"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7</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分</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gridSpan="2">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21</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hMerge="1">
                  <a:txBody>
                    <a:bodyPr/>
                    <a:lstStyle/>
                    <a:p>
                      <a:endParaRPr lang="zh-TW" altLang="en-US"/>
                    </a:p>
                  </a:txBody>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just">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每項學習領域</a:t>
                      </a: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5</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學期平均成績</a:t>
                      </a: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60</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分以上各得</a:t>
                      </a:r>
                      <a:r>
                        <a:rPr lang="en-US" sz="1400" b="1"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2</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分</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BBB59">
                        <a:lumMod val="20000"/>
                        <a:lumOff val="80000"/>
                      </a:srgbClr>
                    </a:solidFill>
                  </a:tcPr>
                </a:tc>
                <a:tc gridSpan="2">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6</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BBB59">
                        <a:lumMod val="20000"/>
                        <a:lumOff val="80000"/>
                      </a:srgbClr>
                    </a:solidFill>
                  </a:tcPr>
                </a:tc>
                <a:tc hMerge="1">
                  <a:txBody>
                    <a:bodyPr/>
                    <a:lstStyle/>
                    <a:p>
                      <a:endParaRPr lang="zh-TW" altLang="en-US"/>
                    </a:p>
                  </a:txBody>
                  <a:tcPr/>
                </a:tc>
                <a:extLst>
                  <a:ext uri="{0D108BD9-81ED-4DB2-BD59-A6C34878D82A}">
                    <a16:rowId xmlns:a16="http://schemas.microsoft.com/office/drawing/2014/main" val="10008"/>
                  </a:ext>
                </a:extLst>
              </a:tr>
            </a:tbl>
          </a:graphicData>
        </a:graphic>
      </p:graphicFrame>
      <p:grpSp>
        <p:nvGrpSpPr>
          <p:cNvPr id="2" name="群組 1">
            <a:extLst>
              <a:ext uri="{FF2B5EF4-FFF2-40B4-BE49-F238E27FC236}">
                <a16:creationId xmlns:a16="http://schemas.microsoft.com/office/drawing/2014/main" id="{E068B8BC-024A-25E5-C773-6B9F2B9E5332}"/>
              </a:ext>
            </a:extLst>
          </p:cNvPr>
          <p:cNvGrpSpPr/>
          <p:nvPr/>
        </p:nvGrpSpPr>
        <p:grpSpPr>
          <a:xfrm>
            <a:off x="-967" y="-39262"/>
            <a:ext cx="8531023" cy="698450"/>
            <a:chOff x="-966" y="-39262"/>
            <a:chExt cx="6867912" cy="698450"/>
          </a:xfrm>
          <a:gradFill>
            <a:gsLst>
              <a:gs pos="0">
                <a:srgbClr val="C4D422"/>
              </a:gs>
              <a:gs pos="56000">
                <a:srgbClr val="D6E456"/>
              </a:gs>
              <a:gs pos="100000">
                <a:srgbClr val="FFFFFF"/>
              </a:gs>
            </a:gsLst>
            <a:lin ang="2700000" scaled="1"/>
          </a:gradFill>
        </p:grpSpPr>
        <p:grpSp>
          <p:nvGrpSpPr>
            <p:cNvPr id="3" name="群組 2">
              <a:extLst>
                <a:ext uri="{FF2B5EF4-FFF2-40B4-BE49-F238E27FC236}">
                  <a16:creationId xmlns:a16="http://schemas.microsoft.com/office/drawing/2014/main" id="{0CD554D1-9AF3-2BCC-B615-35EDBD9E7862}"/>
                </a:ext>
              </a:extLst>
            </p:cNvPr>
            <p:cNvGrpSpPr/>
            <p:nvPr/>
          </p:nvGrpSpPr>
          <p:grpSpPr>
            <a:xfrm>
              <a:off x="0" y="4236"/>
              <a:ext cx="6866946" cy="605449"/>
              <a:chOff x="0" y="4236"/>
              <a:chExt cx="6015355" cy="605449"/>
            </a:xfrm>
            <a:grpFill/>
          </p:grpSpPr>
          <p:sp>
            <p:nvSpPr>
              <p:cNvPr id="5" name="圓角化同側角落矩形 119">
                <a:extLst>
                  <a:ext uri="{FF2B5EF4-FFF2-40B4-BE49-F238E27FC236}">
                    <a16:creationId xmlns:a16="http://schemas.microsoft.com/office/drawing/2014/main" id="{F473FC2A-AA96-765E-16E1-285BA1163B63}"/>
                  </a:ext>
                </a:extLst>
              </p:cNvPr>
              <p:cNvSpPr/>
              <p:nvPr/>
            </p:nvSpPr>
            <p:spPr>
              <a:xfrm rot="16200000" flipH="1">
                <a:off x="2704953" y="-2700717"/>
                <a:ext cx="605449" cy="6015355"/>
              </a:xfrm>
              <a:prstGeom prst="round2SameRect">
                <a:avLst>
                  <a:gd name="adj1" fmla="val 0"/>
                  <a:gd name="adj2" fmla="val 50000"/>
                </a:avLst>
              </a:prstGeom>
              <a:grp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sp>
            <p:nvSpPr>
              <p:cNvPr id="6" name="圓角化同側角落矩形 32">
                <a:extLst>
                  <a:ext uri="{FF2B5EF4-FFF2-40B4-BE49-F238E27FC236}">
                    <a16:creationId xmlns:a16="http://schemas.microsoft.com/office/drawing/2014/main" id="{066CDCE3-FE46-90F9-ED0D-5BAF9C94EC21}"/>
                  </a:ext>
                </a:extLst>
              </p:cNvPr>
              <p:cNvSpPr/>
              <p:nvPr/>
            </p:nvSpPr>
            <p:spPr>
              <a:xfrm rot="16200000" flipH="1">
                <a:off x="2747361" y="-2637214"/>
                <a:ext cx="508000" cy="5879628"/>
              </a:xfrm>
              <a:prstGeom prst="round2SameRect">
                <a:avLst>
                  <a:gd name="adj1" fmla="val 0"/>
                  <a:gd name="adj2" fmla="val 50000"/>
                </a:avLst>
              </a:prstGeom>
              <a:grpFill/>
              <a:ln w="12700">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grpSp>
        <p:sp>
          <p:nvSpPr>
            <p:cNvPr id="4" name="Google Shape;446;p38">
              <a:extLst>
                <a:ext uri="{FF2B5EF4-FFF2-40B4-BE49-F238E27FC236}">
                  <a16:creationId xmlns:a16="http://schemas.microsoft.com/office/drawing/2014/main" id="{8ABE6B2F-2F87-D030-863A-2110E2BAF06E}"/>
                </a:ext>
              </a:extLst>
            </p:cNvPr>
            <p:cNvSpPr txBox="1">
              <a:spLocks/>
            </p:cNvSpPr>
            <p:nvPr/>
          </p:nvSpPr>
          <p:spPr>
            <a:xfrm>
              <a:off x="-966" y="-39262"/>
              <a:ext cx="6768317" cy="698450"/>
            </a:xfrm>
            <a:prstGeom prst="rect">
              <a:avLst/>
            </a:prstGeom>
            <a:noFill/>
          </p:spPr>
          <p:txBody>
            <a:bodyPr spcFirstLastPara="1" wrap="square" lIns="91425" tIns="91425" rIns="91425" bIns="91425" anchor="b"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pPr>
              <a:r>
                <a:rPr lang="zh-TW" altLang="en-US" sz="3200" b="1" kern="0" dirty="0">
                  <a:solidFill>
                    <a:prstClr val="black"/>
                  </a:solidFill>
                  <a:latin typeface="微軟正黑體" panose="020B0604030504040204" pitchFamily="34" charset="-120"/>
                  <a:ea typeface="微軟正黑體" panose="020B0604030504040204" pitchFamily="34" charset="-120"/>
                  <a:cs typeface="Arial" pitchFamily="34" charset="0"/>
                </a:rPr>
                <a:t> 五專主要各入學管道介紹</a:t>
              </a:r>
              <a:r>
                <a:rPr lang="en-US" altLang="zh-TW" sz="4800" b="1" kern="0" dirty="0">
                  <a:solidFill>
                    <a:prstClr val="black"/>
                  </a:solidFill>
                  <a:latin typeface="微軟正黑體" panose="020B0604030504040204" pitchFamily="34" charset="-120"/>
                  <a:ea typeface="微軟正黑體" panose="020B0604030504040204" pitchFamily="34" charset="-120"/>
                  <a:cs typeface="Arial" pitchFamily="34" charset="0"/>
                </a:rPr>
                <a:t>_</a:t>
              </a:r>
              <a:r>
                <a:rPr lang="zh-TW" altLang="en-US" sz="2400" b="1" kern="0" dirty="0">
                  <a:solidFill>
                    <a:prstClr val="black"/>
                  </a:solidFill>
                  <a:latin typeface="微軟正黑體" panose="020B0604030504040204" pitchFamily="34" charset="-120"/>
                  <a:ea typeface="微軟正黑體" panose="020B0604030504040204" pitchFamily="34" charset="-120"/>
                  <a:cs typeface="Arial" pitchFamily="34" charset="0"/>
                </a:rPr>
                <a:t>彙整</a:t>
              </a:r>
              <a:r>
                <a:rPr lang="zh-TW" altLang="en-US" sz="3200" b="1" kern="0" dirty="0">
                  <a:solidFill>
                    <a:prstClr val="black"/>
                  </a:solidFill>
                  <a:latin typeface="微軟正黑體" panose="020B0604030504040204" pitchFamily="34" charset="-120"/>
                  <a:ea typeface="微軟正黑體" panose="020B0604030504040204" pitchFamily="34" charset="-120"/>
                  <a:cs typeface="Arial" pitchFamily="34" charset="0"/>
                </a:rPr>
                <a:t>（</a:t>
              </a:r>
              <a:r>
                <a:rPr lang="en-US" altLang="zh-TW" sz="3200" b="1" kern="0" dirty="0">
                  <a:solidFill>
                    <a:prstClr val="black"/>
                  </a:solidFill>
                  <a:latin typeface="微軟正黑體" panose="020B0604030504040204" pitchFamily="34" charset="-120"/>
                  <a:ea typeface="微軟正黑體" panose="020B0604030504040204" pitchFamily="34" charset="-120"/>
                  <a:cs typeface="Arial" pitchFamily="34" charset="0"/>
                </a:rPr>
                <a:t>2/3</a:t>
              </a:r>
              <a:r>
                <a:rPr lang="zh-TW" altLang="en-US" sz="3200" b="1" kern="0" dirty="0">
                  <a:solidFill>
                    <a:prstClr val="black"/>
                  </a:solidFill>
                  <a:latin typeface="微軟正黑體" panose="020B0604030504040204" pitchFamily="34" charset="-120"/>
                  <a:ea typeface="微軟正黑體" panose="020B0604030504040204" pitchFamily="34" charset="-120"/>
                  <a:cs typeface="Arial" pitchFamily="34" charset="0"/>
                </a:rPr>
                <a:t>）</a:t>
              </a:r>
              <a:endParaRPr lang="en-US" dirty="0">
                <a:solidFill>
                  <a:srgbClr val="FF0000"/>
                </a:solidFill>
              </a:endParaRPr>
            </a:p>
          </p:txBody>
        </p:sp>
      </p:grpSp>
      <p:graphicFrame>
        <p:nvGraphicFramePr>
          <p:cNvPr id="15" name="表格 14">
            <a:extLst>
              <a:ext uri="{FF2B5EF4-FFF2-40B4-BE49-F238E27FC236}">
                <a16:creationId xmlns:a16="http://schemas.microsoft.com/office/drawing/2014/main" id="{7718881A-9E7A-5CD9-8690-880D89144D53}"/>
              </a:ext>
            </a:extLst>
          </p:cNvPr>
          <p:cNvGraphicFramePr>
            <a:graphicFrameLocks noGrp="1"/>
          </p:cNvGraphicFramePr>
          <p:nvPr/>
        </p:nvGraphicFramePr>
        <p:xfrm>
          <a:off x="12557760" y="2509520"/>
          <a:ext cx="208280" cy="365760"/>
        </p:xfrm>
        <a:graphic>
          <a:graphicData uri="http://schemas.openxmlformats.org/drawingml/2006/table">
            <a:tbl>
              <a:tblPr/>
              <a:tblGrid>
                <a:gridCol w="208280">
                  <a:extLst>
                    <a:ext uri="{9D8B030D-6E8A-4147-A177-3AD203B41FA5}">
                      <a16:colId xmlns:a16="http://schemas.microsoft.com/office/drawing/2014/main" val="3183038490"/>
                    </a:ext>
                  </a:extLst>
                </a:gridCol>
              </a:tblGrid>
              <a:tr h="0">
                <a:tc>
                  <a:txBody>
                    <a:bodyPr/>
                    <a:lstStyle/>
                    <a:p>
                      <a:endParaRPr lang="zh-TW" altLang="en-US" dirty="0"/>
                    </a:p>
                  </a:txBody>
                  <a:tcPr>
                    <a:lnL w="6350" cmpd="sng">
                      <a:solidFill>
                        <a:schemeClr val="tx1"/>
                      </a:solidFill>
                      <a:prstDash val="solid"/>
                    </a:lnL>
                    <a:lnR w="6350" cmpd="sng">
                      <a:solidFill>
                        <a:schemeClr val="tx1"/>
                      </a:solidFill>
                      <a:prstDash val="solid"/>
                    </a:lnR>
                    <a:lnT w="6350" cmpd="sng">
                      <a:solidFill>
                        <a:schemeClr val="tx1"/>
                      </a:solidFill>
                      <a:prstDash val="solid"/>
                    </a:lnT>
                    <a:lnB w="6350" cmpd="sng">
                      <a:solidFill>
                        <a:schemeClr val="tx1"/>
                      </a:solidFill>
                      <a:prstDash val="solid"/>
                    </a:lnB>
                  </a:tcPr>
                </a:tc>
                <a:extLst>
                  <a:ext uri="{0D108BD9-81ED-4DB2-BD59-A6C34878D82A}">
                    <a16:rowId xmlns:a16="http://schemas.microsoft.com/office/drawing/2014/main" val="1572319577"/>
                  </a:ext>
                </a:extLst>
              </a:tr>
            </a:tbl>
          </a:graphicData>
        </a:graphic>
      </p:graphicFrame>
    </p:spTree>
    <p:extLst>
      <p:ext uri="{BB962C8B-B14F-4D97-AF65-F5344CB8AC3E}">
        <p14:creationId xmlns:p14="http://schemas.microsoft.com/office/powerpoint/2010/main" val="1109160135"/>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1E7519-1DB3-8F4D-C0B2-5E93E8BC319F}"/>
            </a:ext>
          </a:extLst>
        </p:cNvPr>
        <p:cNvGrpSpPr/>
        <p:nvPr/>
      </p:nvGrpSpPr>
      <p:grpSpPr>
        <a:xfrm>
          <a:off x="0" y="0"/>
          <a:ext cx="0" cy="0"/>
          <a:chOff x="0" y="0"/>
          <a:chExt cx="0" cy="0"/>
        </a:xfrm>
      </p:grpSpPr>
      <p:graphicFrame>
        <p:nvGraphicFramePr>
          <p:cNvPr id="7" name="內容版面配置區 2">
            <a:extLst>
              <a:ext uri="{FF2B5EF4-FFF2-40B4-BE49-F238E27FC236}">
                <a16:creationId xmlns:a16="http://schemas.microsoft.com/office/drawing/2014/main" id="{46FD2830-0493-F949-571D-3DEACB99BB5C}"/>
              </a:ext>
            </a:extLst>
          </p:cNvPr>
          <p:cNvGraphicFramePr>
            <a:graphicFrameLocks/>
          </p:cNvGraphicFramePr>
          <p:nvPr/>
        </p:nvGraphicFramePr>
        <p:xfrm>
          <a:off x="365760" y="727009"/>
          <a:ext cx="11470638" cy="5060314"/>
        </p:xfrm>
        <a:graphic>
          <a:graphicData uri="http://schemas.openxmlformats.org/drawingml/2006/table">
            <a:tbl>
              <a:tblPr firstRow="1" firstCol="1" bandRow="1"/>
              <a:tblGrid>
                <a:gridCol w="1043686">
                  <a:extLst>
                    <a:ext uri="{9D8B030D-6E8A-4147-A177-3AD203B41FA5}">
                      <a16:colId xmlns:a16="http://schemas.microsoft.com/office/drawing/2014/main" val="20000"/>
                    </a:ext>
                  </a:extLst>
                </a:gridCol>
                <a:gridCol w="1242314">
                  <a:extLst>
                    <a:ext uri="{9D8B030D-6E8A-4147-A177-3AD203B41FA5}">
                      <a16:colId xmlns:a16="http://schemas.microsoft.com/office/drawing/2014/main" val="20001"/>
                    </a:ext>
                  </a:extLst>
                </a:gridCol>
                <a:gridCol w="2296160">
                  <a:extLst>
                    <a:ext uri="{9D8B030D-6E8A-4147-A177-3AD203B41FA5}">
                      <a16:colId xmlns:a16="http://schemas.microsoft.com/office/drawing/2014/main" val="145139664"/>
                    </a:ext>
                  </a:extLst>
                </a:gridCol>
                <a:gridCol w="765386">
                  <a:extLst>
                    <a:ext uri="{9D8B030D-6E8A-4147-A177-3AD203B41FA5}">
                      <a16:colId xmlns:a16="http://schemas.microsoft.com/office/drawing/2014/main" val="3593045524"/>
                    </a:ext>
                  </a:extLst>
                </a:gridCol>
                <a:gridCol w="2262294">
                  <a:extLst>
                    <a:ext uri="{9D8B030D-6E8A-4147-A177-3AD203B41FA5}">
                      <a16:colId xmlns:a16="http://schemas.microsoft.com/office/drawing/2014/main" val="20002"/>
                    </a:ext>
                  </a:extLst>
                </a:gridCol>
                <a:gridCol w="799252">
                  <a:extLst>
                    <a:ext uri="{9D8B030D-6E8A-4147-A177-3AD203B41FA5}">
                      <a16:colId xmlns:a16="http://schemas.microsoft.com/office/drawing/2014/main" val="20003"/>
                    </a:ext>
                  </a:extLst>
                </a:gridCol>
                <a:gridCol w="2299548">
                  <a:extLst>
                    <a:ext uri="{9D8B030D-6E8A-4147-A177-3AD203B41FA5}">
                      <a16:colId xmlns:a16="http://schemas.microsoft.com/office/drawing/2014/main" val="20004"/>
                    </a:ext>
                  </a:extLst>
                </a:gridCol>
                <a:gridCol w="761998">
                  <a:extLst>
                    <a:ext uri="{9D8B030D-6E8A-4147-A177-3AD203B41FA5}">
                      <a16:colId xmlns:a16="http://schemas.microsoft.com/office/drawing/2014/main" val="20005"/>
                    </a:ext>
                  </a:extLst>
                </a:gridCol>
              </a:tblGrid>
              <a:tr h="439639">
                <a:tc rowSpan="2" gridSpan="2">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lnSpc>
                          <a:spcPct val="100000"/>
                        </a:lnSpc>
                        <a:spcAft>
                          <a:spcPts val="0"/>
                        </a:spcAft>
                      </a:pPr>
                      <a:r>
                        <a:rPr lang="zh-TW" sz="18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比序項目</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8E6426"/>
                    </a:solidFill>
                  </a:tcPr>
                </a:tc>
                <a:tc rowSpan="2" hMerge="1">
                  <a:txBody>
                    <a:bodyPr/>
                    <a:lstStyle/>
                    <a:p>
                      <a:endParaRPr lang="zh-TW" altLang="en-US"/>
                    </a:p>
                  </a:txBody>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TW" altLang="en-US" sz="1800" b="1" kern="100" dirty="0">
                          <a:solidFill>
                            <a:schemeClr val="bg1"/>
                          </a:solidFill>
                          <a:effectLst/>
                          <a:latin typeface="微軟正黑體" panose="020B0604030504040204" pitchFamily="34" charset="-120"/>
                          <a:ea typeface="微軟正黑體" panose="020B0604030504040204" pitchFamily="34" charset="-120"/>
                          <a:cs typeface="Times New Roman" panose="02020603050405020304" pitchFamily="18" charset="0"/>
                        </a:rPr>
                        <a:t>五專完全免試入學</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39600" marR="41073" marT="0" marB="0"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mpd="sng">
                      <a:solidFill>
                        <a:sysClr val="window" lastClr="FFFFFF"/>
                      </a:solid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mpd="sng">
                      <a:solidFill>
                        <a:sysClr val="window" lastClr="FFFFFF"/>
                      </a:solid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gridSpan="2">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lnSpc>
                          <a:spcPct val="100000"/>
                        </a:lnSpc>
                        <a:spcAft>
                          <a:spcPts val="0"/>
                        </a:spcAft>
                      </a:pPr>
                      <a:r>
                        <a:rPr lang="zh-TW" sz="18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五專優先免試入學</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39600" marR="41073" marT="0" marB="0" anchor="ctr">
                    <a:lnL w="12700" cap="flat" cmpd="sng" algn="ctr">
                      <a:solidFill>
                        <a:sysClr val="window" lastClr="FFFFFF"/>
                      </a:solidFill>
                      <a:prstDash val="solid"/>
                      <a:round/>
                      <a:headEnd type="none" w="med" len="med"/>
                      <a:tailEnd type="none" w="med" len="med"/>
                    </a:lnL>
                    <a:lnR w="12700" cmpd="sng">
                      <a:solidFill>
                        <a:sysClr val="window" lastClr="FFFFFF"/>
                      </a:solidFill>
                    </a:lnR>
                    <a:lnT w="12700" cmpd="sng">
                      <a:solidFill>
                        <a:sysClr val="window" lastClr="FFFFFF"/>
                      </a:solid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4F81BD"/>
                    </a:solidFill>
                  </a:tcPr>
                </a:tc>
                <a:tc hMerge="1">
                  <a:txBody>
                    <a:bodyPr/>
                    <a:lstStyle/>
                    <a:p>
                      <a:endParaRPr lang="zh-TW" altLang="en-US"/>
                    </a:p>
                  </a:txBody>
                  <a:tcPr/>
                </a:tc>
                <a:tc gridSpan="2">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lnSpc>
                          <a:spcPct val="100000"/>
                        </a:lnSpc>
                        <a:spcAft>
                          <a:spcPts val="0"/>
                        </a:spcAft>
                      </a:pPr>
                      <a:r>
                        <a:rPr lang="zh-TW" sz="18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五專聯合免試入學</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39600" marR="41073" marT="0" marB="0" anchor="ctr">
                    <a:lnL w="12700" cmpd="sng">
                      <a:solidFill>
                        <a:sysClr val="window" lastClr="FFFFFF"/>
                      </a:solidFill>
                    </a:lnL>
                    <a:lnR w="12700" cmpd="sng">
                      <a:solidFill>
                        <a:sysClr val="window" lastClr="FFFFFF"/>
                      </a:solidFill>
                    </a:lnR>
                    <a:lnT w="12700" cmpd="sng">
                      <a:solidFill>
                        <a:sysClr val="window" lastClr="FFFFFF"/>
                      </a:solid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4F6228"/>
                    </a:solidFill>
                  </a:tcPr>
                </a:tc>
                <a:tc hMerge="1">
                  <a:txBody>
                    <a:bodyPr/>
                    <a:lstStyle/>
                    <a:p>
                      <a:pPr algn="ctr">
                        <a:lnSpc>
                          <a:spcPts val="1500"/>
                        </a:lnSpc>
                        <a:spcAft>
                          <a:spcPts val="0"/>
                        </a:spcAft>
                      </a:pPr>
                      <a:endParaRPr lang="zh-TW" sz="1200" kern="100" dirty="0">
                        <a:effectLst/>
                        <a:latin typeface="標楷體" panose="03000509000000000000" pitchFamily="65" charset="-120"/>
                        <a:ea typeface="標楷體" panose="03000509000000000000" pitchFamily="65" charset="-120"/>
                        <a:cs typeface="Times New Roman" panose="02020603050405020304" pitchFamily="18" charset="0"/>
                      </a:endParaRPr>
                    </a:p>
                  </a:txBody>
                  <a:tcPr marL="41073" marR="41073" marT="0" marB="0" anchor="ctr"/>
                </a:tc>
                <a:extLst>
                  <a:ext uri="{0D108BD9-81ED-4DB2-BD59-A6C34878D82A}">
                    <a16:rowId xmlns:a16="http://schemas.microsoft.com/office/drawing/2014/main" val="10000"/>
                  </a:ext>
                </a:extLst>
              </a:tr>
              <a:tr h="495618">
                <a:tc gridSpan="2" vMerge="1">
                  <a:txBody>
                    <a:bodyPr/>
                    <a:lstStyle/>
                    <a:p>
                      <a:endParaRPr lang="zh-TW" altLang="en-US"/>
                    </a:p>
                  </a:txBody>
                  <a:tcPr/>
                </a:tc>
                <a:tc hMerge="1" vMerge="1">
                  <a:txBody>
                    <a:bodyPr/>
                    <a:lstStyle/>
                    <a:p>
                      <a:endParaRPr lang="zh-TW" altLang="en-US"/>
                    </a:p>
                  </a:txBody>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zh-TW" sz="1600" b="1"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採計說明比較</a:t>
                      </a:r>
                      <a:endParaRPr lang="zh-TW" sz="1600" b="1"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c>
                  <a:txBody>
                    <a:bodyPr/>
                    <a:lstStyle/>
                    <a:p>
                      <a:pPr algn="ctr">
                        <a:lnSpc>
                          <a:spcPct val="100000"/>
                        </a:lnSpc>
                        <a:spcAft>
                          <a:spcPts val="0"/>
                        </a:spcAft>
                      </a:pPr>
                      <a:r>
                        <a:rPr lang="zh-TW" sz="1600" b="1"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積分</a:t>
                      </a:r>
                      <a:endParaRPr lang="zh-TW" sz="1600" b="1"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p>
                      <a:pPr algn="ctr">
                        <a:lnSpc>
                          <a:spcPct val="100000"/>
                        </a:lnSpc>
                        <a:spcAft>
                          <a:spcPts val="0"/>
                        </a:spcAft>
                      </a:pPr>
                      <a:r>
                        <a:rPr lang="zh-TW" sz="1600" b="1"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上限</a:t>
                      </a:r>
                      <a:endParaRPr lang="zh-TW" sz="1600" b="1"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zh-TW" sz="1600" b="1"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採計說明比較</a:t>
                      </a:r>
                      <a:endParaRPr lang="zh-TW" sz="1600" b="1"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ap="flat" cmpd="sng" algn="ctr">
                      <a:solidFill>
                        <a:schemeClr val="bg1"/>
                      </a:solidFill>
                      <a:prstDash val="solid"/>
                      <a:round/>
                      <a:headEnd type="none" w="med" len="med"/>
                      <a:tailEnd type="none" w="med" len="med"/>
                    </a:lnL>
                    <a:lnR w="12700" cmpd="sng">
                      <a:solidFill>
                        <a:sysClr val="window" lastClr="FFFFFF"/>
                      </a:solidFill>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zh-TW" sz="1600" b="1"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積分</a:t>
                      </a:r>
                      <a:endParaRPr lang="zh-TW" sz="1600" b="1"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p>
                      <a:pPr algn="ctr">
                        <a:lnSpc>
                          <a:spcPct val="100000"/>
                        </a:lnSpc>
                        <a:spcAft>
                          <a:spcPts val="0"/>
                        </a:spcAft>
                      </a:pPr>
                      <a:r>
                        <a:rPr lang="zh-TW" sz="1600" b="1"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上限</a:t>
                      </a:r>
                      <a:endParaRPr lang="zh-TW" sz="1600" b="1"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zh-TW" altLang="zh-TW" sz="1600" b="1"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採計說明比較</a:t>
                      </a:r>
                      <a:endParaRPr lang="zh-TW" sz="1600" b="1"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C3D69B"/>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algn="ctr" defTabSz="914400" rtl="0" eaLnBrk="1" latinLnBrk="0" hangingPunct="1">
                        <a:lnSpc>
                          <a:spcPct val="100000"/>
                        </a:lnSpc>
                        <a:spcAft>
                          <a:spcPts val="0"/>
                        </a:spcAft>
                      </a:pPr>
                      <a:r>
                        <a:rPr lang="zh-TW" altLang="zh-TW" sz="1600" b="1" kern="100" spc="20" dirty="0">
                          <a:solidFill>
                            <a:schemeClr val="dk1"/>
                          </a:solidFill>
                          <a:effectLst/>
                          <a:latin typeface="微軟正黑體" panose="020B0604030504040204" pitchFamily="34" charset="-120"/>
                          <a:ea typeface="微軟正黑體" panose="020B0604030504040204" pitchFamily="34" charset="-120"/>
                          <a:cs typeface="Times New Roman" panose="02020603050405020304" pitchFamily="18" charset="0"/>
                        </a:rPr>
                        <a:t>積分</a:t>
                      </a:r>
                    </a:p>
                    <a:p>
                      <a:pPr marL="0" algn="ctr" defTabSz="914400" rtl="0" eaLnBrk="1" latinLnBrk="0" hangingPunct="1">
                        <a:lnSpc>
                          <a:spcPct val="100000"/>
                        </a:lnSpc>
                        <a:spcAft>
                          <a:spcPts val="0"/>
                        </a:spcAft>
                      </a:pPr>
                      <a:r>
                        <a:rPr lang="zh-TW" altLang="zh-TW" sz="1600" b="1" kern="100" spc="20" dirty="0">
                          <a:solidFill>
                            <a:schemeClr val="dk1"/>
                          </a:solidFill>
                          <a:effectLst/>
                          <a:latin typeface="微軟正黑體" panose="020B0604030504040204" pitchFamily="34" charset="-120"/>
                          <a:ea typeface="微軟正黑體" panose="020B0604030504040204" pitchFamily="34" charset="-120"/>
                          <a:cs typeface="Times New Roman" panose="02020603050405020304" pitchFamily="18" charset="0"/>
                        </a:rPr>
                        <a:t>上限</a:t>
                      </a:r>
                    </a:p>
                  </a:txBody>
                  <a:tcPr marL="41073" marR="41073" marT="0" marB="0" anchor="ctr">
                    <a:lnL w="12700" cmpd="sng">
                      <a:solidFill>
                        <a:sysClr val="window" lastClr="FFFFFF"/>
                      </a:solidFill>
                    </a:lnL>
                    <a:lnR w="12700" cmpd="sng">
                      <a:solidFill>
                        <a:sysClr val="window" lastClr="FFFFFF"/>
                      </a:solidFill>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C3D69B"/>
                    </a:solidFill>
                  </a:tcPr>
                </a:tc>
                <a:extLst>
                  <a:ext uri="{0D108BD9-81ED-4DB2-BD59-A6C34878D82A}">
                    <a16:rowId xmlns:a16="http://schemas.microsoft.com/office/drawing/2014/main" val="10001"/>
                  </a:ext>
                </a:extLst>
              </a:tr>
              <a:tr h="743427">
                <a:tc gridSpan="2">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nSpc>
                          <a:spcPct val="100000"/>
                        </a:lnSpc>
                        <a:spcAft>
                          <a:spcPts val="0"/>
                        </a:spcAft>
                      </a:pPr>
                      <a:r>
                        <a:rPr lang="zh-TW"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適性輔導</a:t>
                      </a:r>
                      <a:endParaRPr lang="zh-TW" sz="16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mpd="sng">
                      <a:solidFill>
                        <a:sysClr val="window" lastClr="FFFFFF"/>
                      </a:solidFill>
                    </a:lnL>
                    <a:lnR w="12700" cap="flat" cmpd="sng" algn="ctr">
                      <a:solidFill>
                        <a:sysClr val="window" lastClr="FFFFFF"/>
                      </a:solidFill>
                      <a:prstDash val="solid"/>
                      <a:round/>
                      <a:headEnd type="none" w="med" len="med"/>
                      <a:tailEnd type="none" w="med" len="med"/>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8E6426"/>
                    </a:solidFill>
                  </a:tcPr>
                </a:tc>
                <a:tc hMerge="1">
                  <a:txBody>
                    <a:bodyPr/>
                    <a:lstStyle/>
                    <a:p>
                      <a:endParaRPr lang="zh-TW" altLang="en-US"/>
                    </a:p>
                  </a:txBody>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600" kern="100" spc="2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不採計</a:t>
                      </a:r>
                      <a:endParaRPr lang="zh-TW" sz="1600"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mpd="sng">
                      <a:solidFill>
                        <a:sysClr val="window" lastClr="FFFFFF"/>
                      </a:solidFill>
                    </a:lnL>
                    <a:lnR w="12700" cap="flat" cmpd="sng" algn="ctr">
                      <a:solidFill>
                        <a:sysClr val="window" lastClr="FFFFFF"/>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lnSpc>
                          <a:spcPct val="100000"/>
                        </a:lnSpc>
                        <a:spcAft>
                          <a:spcPts val="0"/>
                        </a:spcAft>
                      </a:pPr>
                      <a:r>
                        <a:rPr lang="en-US" sz="1800" kern="100" spc="2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a:t>
                      </a:r>
                      <a:endParaRPr lang="zh-TW" sz="1600"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600" kern="100" spc="2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不採計</a:t>
                      </a:r>
                      <a:endParaRPr lang="zh-TW" sz="1600"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ap="flat" cmpd="sng" algn="ctr">
                      <a:solidFill>
                        <a:sysClr val="window" lastClr="FFFFFF"/>
                      </a:solidFill>
                      <a:prstDash val="solid"/>
                      <a:round/>
                      <a:headEnd type="none" w="med" len="med"/>
                      <a:tailEnd type="none" w="med" len="med"/>
                    </a:lnL>
                    <a:lnR w="12700" cmpd="sng">
                      <a:solidFill>
                        <a:sysClr val="window" lastClr="FFFFFF"/>
                      </a:solidFill>
                    </a:lnR>
                    <a:lnT w="38100" cap="flat" cmpd="sng" algn="ctr">
                      <a:solidFill>
                        <a:schemeClr val="bg1"/>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4F81BD">
                        <a:tint val="2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en-US" sz="18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38100" cap="flat" cmpd="sng" algn="ctr">
                      <a:solidFill>
                        <a:schemeClr val="bg1"/>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just">
                        <a:lnSpc>
                          <a:spcPct val="100000"/>
                        </a:lnSpc>
                        <a:spcAft>
                          <a:spcPts val="0"/>
                        </a:spcAft>
                      </a:pPr>
                      <a:r>
                        <a:rPr lang="zh-TW"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採計《生涯發展規劃書》中家長、導師、輔導教師勾選之意見</a:t>
                      </a:r>
                      <a:endParaRPr lang="zh-TW" sz="16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38100" cap="flat" cmpd="sng" algn="ctr">
                      <a:solidFill>
                        <a:schemeClr val="bg1"/>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solidFill>
                      <a:srgbClr val="EBF1DE"/>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en-US" sz="18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3</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38100" cap="flat" cmpd="sng" algn="ctr">
                      <a:solidFill>
                        <a:schemeClr val="bg1"/>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solidFill>
                      <a:srgbClr val="EBF1DE"/>
                    </a:solidFill>
                  </a:tcPr>
                </a:tc>
                <a:extLst>
                  <a:ext uri="{0D108BD9-81ED-4DB2-BD59-A6C34878D82A}">
                    <a16:rowId xmlns:a16="http://schemas.microsoft.com/office/drawing/2014/main" val="10002"/>
                  </a:ext>
                </a:extLst>
              </a:tr>
              <a:tr h="960260">
                <a:tc rowSpan="2">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nSpc>
                          <a:spcPct val="100000"/>
                        </a:lnSpc>
                        <a:spcAft>
                          <a:spcPts val="0"/>
                        </a:spcAft>
                      </a:pPr>
                      <a:r>
                        <a:rPr lang="zh-TW"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國中教育會考</a:t>
                      </a:r>
                      <a:endParaRPr lang="zh-TW" sz="16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8E6426"/>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600" b="1" kern="100" spc="20" dirty="0">
                          <a:solidFill>
                            <a:srgbClr val="FFFF00"/>
                          </a:solidFill>
                          <a:effectLst/>
                          <a:latin typeface="微軟正黑體" panose="020B0604030504040204" pitchFamily="34" charset="-120"/>
                          <a:ea typeface="微軟正黑體" panose="020B0604030504040204" pitchFamily="34" charset="-120"/>
                          <a:cs typeface="Times New Roman" panose="02020603050405020304" pitchFamily="18" charset="0"/>
                        </a:rPr>
                        <a:t>國文、數學、英語、自然、社會</a:t>
                      </a:r>
                      <a:endParaRPr lang="zh-TW" sz="1600" b="1" kern="100" dirty="0">
                        <a:solidFill>
                          <a:srgbClr val="FFFF00"/>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8E6426"/>
                    </a:solidFill>
                  </a:tcPr>
                </a:tc>
                <a:tc rowSpan="2" gridSpan="2">
                  <a:txBody>
                    <a:bodyPr/>
                    <a:lstStyle/>
                    <a:p>
                      <a:pPr algn="ctr">
                        <a:lnSpc>
                          <a:spcPct val="100000"/>
                        </a:lnSpc>
                        <a:spcAft>
                          <a:spcPts val="0"/>
                        </a:spcAft>
                      </a:pPr>
                      <a:r>
                        <a:rPr lang="zh-TW" altLang="en-US" sz="1800" b="1"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完全不採計</a:t>
                      </a:r>
                      <a:endParaRPr lang="zh-TW" sz="1800" b="1"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c rowSpan="2" hMerge="1">
                  <a:txBody>
                    <a:bodyPr/>
                    <a:lstStyle/>
                    <a:p>
                      <a:pPr algn="ctr">
                        <a:lnSpc>
                          <a:spcPct val="100000"/>
                        </a:lnSpc>
                        <a:spcAft>
                          <a:spcPts val="0"/>
                        </a:spcAft>
                      </a:pPr>
                      <a:endParaRPr lang="zh-TW" sz="1800" b="1"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just">
                        <a:lnSpc>
                          <a:spcPct val="100000"/>
                        </a:lnSpc>
                        <a:spcAft>
                          <a:spcPts val="0"/>
                        </a:spcAft>
                      </a:pPr>
                      <a:r>
                        <a:rPr lang="zh-TW"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每科目依照</a:t>
                      </a:r>
                      <a:r>
                        <a:rPr lang="en-US"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3</a:t>
                      </a:r>
                      <a:r>
                        <a:rPr lang="zh-TW"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等級</a:t>
                      </a:r>
                      <a:r>
                        <a:rPr lang="en-US"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4</a:t>
                      </a:r>
                      <a:r>
                        <a:rPr lang="zh-TW"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標示</a:t>
                      </a:r>
                      <a:br>
                        <a:rPr lang="en-US" altLang="zh-TW"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b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a:t>
                      </a: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A</a:t>
                      </a:r>
                      <a:r>
                        <a:rPr lang="en-US" sz="1400" kern="100" spc="20" baseline="30000" dirty="0">
                          <a:effectLst/>
                          <a:latin typeface="微軟正黑體" panose="020B0604030504040204" pitchFamily="34" charset="-120"/>
                          <a:ea typeface="微軟正黑體" panose="020B0604030504040204" pitchFamily="34" charset="-120"/>
                          <a:cs typeface="Times New Roman" panose="02020603050405020304" pitchFamily="18" charset="0"/>
                        </a:rPr>
                        <a:t>++</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a:t>
                      </a: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A</a:t>
                      </a:r>
                      <a:r>
                        <a:rPr lang="en-US" sz="1400" kern="100" spc="20" baseline="30000" dirty="0">
                          <a:effectLst/>
                          <a:latin typeface="微軟正黑體" panose="020B0604030504040204" pitchFamily="34" charset="-120"/>
                          <a:ea typeface="微軟正黑體" panose="020B0604030504040204" pitchFamily="34" charset="-120"/>
                          <a:cs typeface="Times New Roman" panose="02020603050405020304" pitchFamily="18" charset="0"/>
                        </a:rPr>
                        <a:t>+</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a:t>
                      </a: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A</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a:t>
                      </a: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B</a:t>
                      </a:r>
                      <a:r>
                        <a:rPr lang="en-US" sz="1400" kern="100" spc="20" baseline="30000" dirty="0">
                          <a:effectLst/>
                          <a:latin typeface="微軟正黑體" panose="020B0604030504040204" pitchFamily="34" charset="-120"/>
                          <a:ea typeface="微軟正黑體" panose="020B0604030504040204" pitchFamily="34" charset="-120"/>
                          <a:cs typeface="Times New Roman" panose="02020603050405020304" pitchFamily="18" charset="0"/>
                        </a:rPr>
                        <a:t>++</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a:t>
                      </a: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B</a:t>
                      </a:r>
                      <a:r>
                        <a:rPr lang="en-US" sz="1400" kern="100" spc="20" baseline="30000" dirty="0">
                          <a:effectLst/>
                          <a:latin typeface="微軟正黑體" panose="020B0604030504040204" pitchFamily="34" charset="-120"/>
                          <a:ea typeface="微軟正黑體" panose="020B0604030504040204" pitchFamily="34" charset="-120"/>
                          <a:cs typeface="Times New Roman" panose="02020603050405020304" pitchFamily="18" charset="0"/>
                        </a:rPr>
                        <a:t>+</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a:t>
                      </a: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B</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a:t>
                      </a: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C</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a:t>
                      </a:r>
                      <a:r>
                        <a:rPr lang="zh-TW"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成績各得</a:t>
                      </a:r>
                      <a:r>
                        <a:rPr lang="en-US" sz="1600" b="1"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6.4</a:t>
                      </a:r>
                      <a:r>
                        <a:rPr lang="zh-TW" sz="1600" b="1"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a:t>
                      </a:r>
                      <a:r>
                        <a:rPr lang="en-US" sz="1600" b="1"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1</a:t>
                      </a:r>
                      <a:r>
                        <a:rPr lang="zh-TW"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分</a:t>
                      </a:r>
                      <a:endParaRPr lang="zh-TW" sz="16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ap="flat" cmpd="sng" algn="ctr">
                      <a:solidFill>
                        <a:sysClr val="window" lastClr="FFFFFF"/>
                      </a:solidFill>
                      <a:prstDash val="solid"/>
                      <a:round/>
                      <a:headEnd type="none" w="med" len="med"/>
                      <a:tailEnd type="none" w="med" len="med"/>
                    </a:lnL>
                    <a:lnR w="12700" cmpd="sng">
                      <a:solidFill>
                        <a:sysClr val="window" lastClr="FFFFFF"/>
                      </a:solidFill>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en-US" sz="18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32</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just">
                        <a:lnSpc>
                          <a:spcPct val="100000"/>
                        </a:lnSpc>
                        <a:spcAft>
                          <a:spcPts val="0"/>
                        </a:spcAft>
                      </a:pPr>
                      <a:r>
                        <a:rPr lang="zh-TW"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每科目依照</a:t>
                      </a:r>
                      <a:r>
                        <a:rPr lang="en-US"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3</a:t>
                      </a:r>
                      <a:r>
                        <a:rPr lang="zh-TW"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等級</a:t>
                      </a:r>
                      <a:br>
                        <a:rPr lang="en-US" altLang="zh-TW"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br>
                      <a:r>
                        <a:rPr lang="en-US" altLang="zh-TW"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a:t>
                      </a:r>
                      <a:r>
                        <a:rPr lang="zh-TW"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精熟、基礎、待加強</a:t>
                      </a:r>
                      <a:r>
                        <a:rPr lang="en-US" altLang="zh-TW"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a:t>
                      </a:r>
                      <a:r>
                        <a:rPr lang="zh-TW"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成績各得</a:t>
                      </a:r>
                      <a:r>
                        <a:rPr lang="en-US" sz="1600" b="1"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3</a:t>
                      </a:r>
                      <a:r>
                        <a:rPr lang="zh-TW" sz="1600" b="1"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a:t>
                      </a:r>
                      <a:r>
                        <a:rPr lang="en-US" sz="1600" b="1"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1</a:t>
                      </a:r>
                      <a:r>
                        <a:rPr lang="zh-TW"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分</a:t>
                      </a:r>
                      <a:endParaRPr lang="zh-TW" sz="16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C3D69B"/>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en-US" sz="18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15</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C3D69B"/>
                    </a:solidFill>
                  </a:tcPr>
                </a:tc>
                <a:extLst>
                  <a:ext uri="{0D108BD9-81ED-4DB2-BD59-A6C34878D82A}">
                    <a16:rowId xmlns:a16="http://schemas.microsoft.com/office/drawing/2014/main" val="10003"/>
                  </a:ext>
                </a:extLst>
              </a:tr>
              <a:tr h="991236">
                <a:tc vMerge="1">
                  <a:txBody>
                    <a:bodyPr/>
                    <a:lstStyle/>
                    <a:p>
                      <a:endParaRPr lang="zh-TW" altLang="en-US"/>
                    </a:p>
                  </a:txBody>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600" b="1" kern="100" spc="20" dirty="0">
                          <a:solidFill>
                            <a:srgbClr val="FFFF00"/>
                          </a:solidFill>
                          <a:effectLst/>
                          <a:latin typeface="微軟正黑體" panose="020B0604030504040204" pitchFamily="34" charset="-120"/>
                          <a:ea typeface="微軟正黑體" panose="020B0604030504040204" pitchFamily="34" charset="-120"/>
                          <a:cs typeface="Times New Roman" panose="02020603050405020304" pitchFamily="18" charset="0"/>
                        </a:rPr>
                        <a:t>寫作測驗</a:t>
                      </a:r>
                      <a:endParaRPr lang="zh-TW" sz="1600" b="1" kern="100" dirty="0">
                        <a:solidFill>
                          <a:srgbClr val="FFFF00"/>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8E6426"/>
                    </a:solidFill>
                  </a:tcPr>
                </a:tc>
                <a:tc gridSpan="2" vMerge="1">
                  <a:txBody>
                    <a:bodyPr/>
                    <a:lstStyle/>
                    <a:p>
                      <a:pPr>
                        <a:lnSpc>
                          <a:spcPct val="100000"/>
                        </a:lnSpc>
                        <a:spcAft>
                          <a:spcPts val="0"/>
                        </a:spcAft>
                      </a:pP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hMerge="1" vMerge="1">
                  <a:txBody>
                    <a:bodyPr/>
                    <a:lstStyle/>
                    <a:p>
                      <a:endParaRPr lang="zh-TW" altLang="en-US"/>
                    </a:p>
                  </a:txBody>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just">
                        <a:lnSpc>
                          <a:spcPct val="100000"/>
                        </a:lnSpc>
                        <a:spcAft>
                          <a:spcPts val="0"/>
                        </a:spcAft>
                      </a:pPr>
                      <a:r>
                        <a:rPr lang="zh-TW"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依據寫作測驗級分數成績得最高</a:t>
                      </a:r>
                      <a:r>
                        <a:rPr lang="en-US" sz="1600" b="1"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1</a:t>
                      </a:r>
                      <a:r>
                        <a:rPr lang="zh-TW"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分，並作為同分比序項目順序之最後順位</a:t>
                      </a:r>
                      <a:endParaRPr lang="zh-TW" sz="16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4F81BD">
                        <a:tint val="2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en-US" sz="18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1</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just">
                        <a:lnSpc>
                          <a:spcPct val="100000"/>
                        </a:lnSpc>
                        <a:spcAft>
                          <a:spcPts val="0"/>
                        </a:spcAft>
                      </a:pPr>
                      <a:r>
                        <a:rPr lang="zh-TW"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僅作為同分比序項目順序，不納入積分採計項目</a:t>
                      </a:r>
                      <a:endParaRPr lang="zh-TW" sz="16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EBF1DE"/>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en-US" sz="18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EBF1DE"/>
                    </a:solidFill>
                  </a:tcPr>
                </a:tc>
                <a:extLst>
                  <a:ext uri="{0D108BD9-81ED-4DB2-BD59-A6C34878D82A}">
                    <a16:rowId xmlns:a16="http://schemas.microsoft.com/office/drawing/2014/main" val="10004"/>
                  </a:ext>
                </a:extLst>
              </a:tr>
              <a:tr h="508504">
                <a:tc gridSpan="2">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nSpc>
                          <a:spcPct val="100000"/>
                        </a:lnSpc>
                        <a:spcAft>
                          <a:spcPts val="0"/>
                        </a:spcAft>
                      </a:pPr>
                      <a:r>
                        <a:rPr lang="zh-TW"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志願序</a:t>
                      </a:r>
                      <a:endParaRPr lang="zh-TW" sz="16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8E6426"/>
                    </a:solidFill>
                  </a:tcPr>
                </a:tc>
                <a:tc hMerge="1">
                  <a:txBody>
                    <a:bodyPr/>
                    <a:lstStyle/>
                    <a:p>
                      <a:endParaRPr lang="zh-TW" altLang="en-US"/>
                    </a:p>
                  </a:txBody>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600" kern="100" spc="2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不採計</a:t>
                      </a:r>
                      <a:endParaRPr lang="zh-TW" sz="1600"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c>
                  <a:txBody>
                    <a:bodyPr/>
                    <a:lstStyle/>
                    <a:p>
                      <a:pPr algn="ctr">
                        <a:lnSpc>
                          <a:spcPct val="100000"/>
                        </a:lnSpc>
                        <a:spcAft>
                          <a:spcPts val="0"/>
                        </a:spcAft>
                      </a:pPr>
                      <a:r>
                        <a:rPr lang="en-US" sz="1800" kern="100" spc="2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a:t>
                      </a:r>
                      <a:endParaRPr lang="zh-TW" sz="1600"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600" kern="100" spc="2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依照志願順序得</a:t>
                      </a:r>
                      <a:r>
                        <a:rPr lang="en-US" sz="1600" b="1"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21</a:t>
                      </a:r>
                      <a:r>
                        <a:rPr lang="zh-TW" sz="1600" b="1"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a:t>
                      </a:r>
                      <a:r>
                        <a:rPr lang="en-US" sz="1600" b="1"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26</a:t>
                      </a:r>
                      <a:r>
                        <a:rPr lang="zh-TW" sz="1600" kern="100" spc="2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分</a:t>
                      </a:r>
                      <a:endParaRPr lang="zh-TW" sz="1600"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ap="flat" cmpd="sng" algn="ctr">
                      <a:solidFill>
                        <a:sysClr val="window" lastClr="FFFFFF"/>
                      </a:solidFill>
                      <a:prstDash val="solid"/>
                      <a:round/>
                      <a:headEnd type="none" w="med" len="med"/>
                      <a:tailEnd type="none" w="med" len="med"/>
                    </a:lnL>
                    <a:lnR w="12700" cmpd="sng">
                      <a:solidFill>
                        <a:sysClr val="window" lastClr="FFFFFF"/>
                      </a:solidFill>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en-US" sz="1800" kern="100" spc="2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26</a:t>
                      </a:r>
                      <a:endParaRPr lang="zh-TW" sz="1800"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just">
                        <a:lnSpc>
                          <a:spcPct val="100000"/>
                        </a:lnSpc>
                        <a:spcAft>
                          <a:spcPts val="0"/>
                        </a:spcAft>
                      </a:pPr>
                      <a:r>
                        <a:rPr lang="zh-TW"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不採計</a:t>
                      </a:r>
                      <a:endParaRPr lang="zh-TW" sz="16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C3D69B"/>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en-US" sz="18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C3D69B"/>
                    </a:solidFill>
                  </a:tcPr>
                </a:tc>
                <a:extLst>
                  <a:ext uri="{0D108BD9-81ED-4DB2-BD59-A6C34878D82A}">
                    <a16:rowId xmlns:a16="http://schemas.microsoft.com/office/drawing/2014/main" val="10005"/>
                  </a:ext>
                </a:extLst>
              </a:tr>
              <a:tr h="508504">
                <a:tc gridSpan="2">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nSpc>
                          <a:spcPct val="100000"/>
                        </a:lnSpc>
                        <a:spcAft>
                          <a:spcPts val="0"/>
                        </a:spcAft>
                      </a:pPr>
                      <a:r>
                        <a:rPr lang="zh-TW"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其他</a:t>
                      </a:r>
                      <a:endParaRPr lang="en-US" altLang="zh-TW"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endParaRPr>
                    </a:p>
                    <a:p>
                      <a:pPr>
                        <a:lnSpc>
                          <a:spcPct val="100000"/>
                        </a:lnSpc>
                        <a:spcAft>
                          <a:spcPts val="0"/>
                        </a:spcAft>
                      </a:pPr>
                      <a:r>
                        <a:rPr lang="zh-TW"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（招生學校自訂項目）</a:t>
                      </a:r>
                      <a:endParaRPr lang="zh-TW" sz="16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8E6426"/>
                    </a:solidFill>
                  </a:tcPr>
                </a:tc>
                <a:tc hMerge="1">
                  <a:txBody>
                    <a:bodyPr/>
                    <a:lstStyle/>
                    <a:p>
                      <a:endParaRPr lang="zh-TW" altLang="en-US"/>
                    </a:p>
                  </a:txBody>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l">
                        <a:lnSpc>
                          <a:spcPct val="100000"/>
                        </a:lnSpc>
                        <a:spcAft>
                          <a:spcPts val="0"/>
                        </a:spcAft>
                      </a:pPr>
                      <a:r>
                        <a:rPr lang="zh-TW"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由招生學校自行訂定採計項目及積分採計方式</a:t>
                      </a:r>
                      <a:endParaRPr lang="zh-TW" sz="16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lnSpc>
                          <a:spcPct val="100000"/>
                        </a:lnSpc>
                        <a:spcAft>
                          <a:spcPts val="0"/>
                        </a:spcAft>
                      </a:pPr>
                      <a:r>
                        <a:rPr lang="en-US" sz="1800" b="1" kern="100" spc="2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7</a:t>
                      </a:r>
                      <a:endParaRPr lang="zh-TW" sz="1600" b="1"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600" kern="100" spc="2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不採計</a:t>
                      </a:r>
                      <a:endParaRPr lang="zh-TW" sz="1600"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ap="flat" cmpd="sng" algn="ctr">
                      <a:solidFill>
                        <a:sysClr val="window" lastClr="FFFFFF"/>
                      </a:solidFill>
                      <a:prstDash val="solid"/>
                      <a:round/>
                      <a:headEnd type="none" w="med" len="med"/>
                      <a:tailEnd type="none" w="med" len="med"/>
                    </a:lnL>
                    <a:lnR w="12700" cmpd="sng">
                      <a:solidFill>
                        <a:sysClr val="window" lastClr="FFFFFF"/>
                      </a:solidFill>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4F81BD">
                        <a:tint val="2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en-US" sz="18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l">
                        <a:lnSpc>
                          <a:spcPct val="100000"/>
                        </a:lnSpc>
                        <a:spcAft>
                          <a:spcPts val="0"/>
                        </a:spcAft>
                      </a:pPr>
                      <a:r>
                        <a:rPr lang="zh-TW"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由招生學校自行訂定採計項目及積分採計方式</a:t>
                      </a:r>
                      <a:endParaRPr lang="zh-TW" sz="16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EBF1DE"/>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en-US" sz="18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5</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EBF1DE"/>
                    </a:solidFill>
                  </a:tcPr>
                </a:tc>
                <a:extLst>
                  <a:ext uri="{0D108BD9-81ED-4DB2-BD59-A6C34878D82A}">
                    <a16:rowId xmlns:a16="http://schemas.microsoft.com/office/drawing/2014/main" val="10006"/>
                  </a:ext>
                </a:extLst>
              </a:tr>
              <a:tr h="413126">
                <a:tc gridSpan="2">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lnSpc>
                          <a:spcPct val="100000"/>
                        </a:lnSpc>
                        <a:spcAft>
                          <a:spcPts val="0"/>
                        </a:spcAft>
                      </a:pPr>
                      <a:r>
                        <a:rPr lang="zh-TW"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總積分合計上限</a:t>
                      </a:r>
                      <a:endParaRPr lang="zh-TW" sz="16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8E6426"/>
                    </a:solidFill>
                  </a:tcPr>
                </a:tc>
                <a:tc hMerge="1">
                  <a:txBody>
                    <a:bodyPr/>
                    <a:lstStyle/>
                    <a:p>
                      <a:endParaRPr lang="zh-TW" altLang="en-US"/>
                    </a:p>
                  </a:txBody>
                  <a:tcPr/>
                </a:tc>
                <a:tc gridSpan="2">
                  <a:txBody>
                    <a:bodyPr/>
                    <a:lstStyle/>
                    <a:p>
                      <a:pPr algn="ctr">
                        <a:lnSpc>
                          <a:spcPct val="100000"/>
                        </a:lnSpc>
                        <a:spcAft>
                          <a:spcPts val="0"/>
                        </a:spcAft>
                      </a:pPr>
                      <a:r>
                        <a:rPr lang="en-US" altLang="zh-TW" sz="1800" b="1"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50</a:t>
                      </a:r>
                      <a:r>
                        <a:rPr lang="zh-TW" altLang="en-US" sz="1800" b="1"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分</a:t>
                      </a:r>
                      <a:endParaRPr lang="zh-TW" sz="1800" b="1"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solidFill>
                      <a:schemeClr val="accent2">
                        <a:lumMod val="40000"/>
                        <a:lumOff val="60000"/>
                      </a:schemeClr>
                    </a:solidFill>
                  </a:tcPr>
                </a:tc>
                <a:tc hMerge="1">
                  <a:txBody>
                    <a:bodyPr/>
                    <a:lstStyle/>
                    <a:p>
                      <a:pPr algn="ctr">
                        <a:lnSpc>
                          <a:spcPct val="100000"/>
                        </a:lnSpc>
                        <a:spcAft>
                          <a:spcPts val="0"/>
                        </a:spcAft>
                      </a:pP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solidFill>
                      <a:schemeClr val="accent2">
                        <a:lumMod val="40000"/>
                        <a:lumOff val="60000"/>
                      </a:schemeClr>
                    </a:solidFill>
                  </a:tcPr>
                </a:tc>
                <a:tc gridSpan="2">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en-US" sz="1800" b="1"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101</a:t>
                      </a:r>
                      <a:r>
                        <a:rPr lang="zh-TW" sz="1800" b="1"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分</a:t>
                      </a:r>
                      <a:endParaRPr lang="zh-TW" sz="1800" b="1"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ap="flat" cmpd="sng" algn="ctr">
                      <a:solidFill>
                        <a:sysClr val="window" lastClr="FFFFFF"/>
                      </a:solidFill>
                      <a:prstDash val="solid"/>
                      <a:round/>
                      <a:headEnd type="none" w="med" len="med"/>
                      <a:tailEnd type="none" w="med" len="med"/>
                    </a:lnL>
                    <a:lnR w="12700" cmpd="sng">
                      <a:solidFill>
                        <a:sysClr val="window" lastClr="FFFFFF"/>
                      </a:solidFill>
                    </a:lnR>
                    <a:lnT w="12700" cap="flat" cmpd="sng" algn="ctr">
                      <a:solidFill>
                        <a:sysClr val="window" lastClr="FFFFFF"/>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hMerge="1">
                  <a:txBody>
                    <a:bodyPr/>
                    <a:lstStyle/>
                    <a:p>
                      <a:endParaRPr lang="zh-TW" altLang="en-US"/>
                    </a:p>
                  </a:txBody>
                  <a:tcPr/>
                </a:tc>
                <a:tc gridSpan="2">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en-US" sz="1800" b="1"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50</a:t>
                      </a:r>
                      <a:r>
                        <a:rPr lang="zh-TW" sz="1800" b="1"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分</a:t>
                      </a:r>
                      <a:r>
                        <a:rPr lang="zh-TW" sz="18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（未含加權）</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C3D69B"/>
                    </a:solidFill>
                  </a:tcPr>
                </a:tc>
                <a:tc hMerge="1">
                  <a:txBody>
                    <a:bodyPr/>
                    <a:lstStyle/>
                    <a:p>
                      <a:endParaRPr lang="zh-TW" altLang="en-US"/>
                    </a:p>
                  </a:txBody>
                  <a:tcPr/>
                </a:tc>
                <a:extLst>
                  <a:ext uri="{0D108BD9-81ED-4DB2-BD59-A6C34878D82A}">
                    <a16:rowId xmlns:a16="http://schemas.microsoft.com/office/drawing/2014/main" val="10007"/>
                  </a:ext>
                </a:extLst>
              </a:tr>
            </a:tbl>
          </a:graphicData>
        </a:graphic>
      </p:graphicFrame>
      <p:grpSp>
        <p:nvGrpSpPr>
          <p:cNvPr id="2" name="群組 1">
            <a:extLst>
              <a:ext uri="{FF2B5EF4-FFF2-40B4-BE49-F238E27FC236}">
                <a16:creationId xmlns:a16="http://schemas.microsoft.com/office/drawing/2014/main" id="{EF2BDF28-5ED0-086A-DCED-0E71F98CFAA5}"/>
              </a:ext>
            </a:extLst>
          </p:cNvPr>
          <p:cNvGrpSpPr/>
          <p:nvPr/>
        </p:nvGrpSpPr>
        <p:grpSpPr>
          <a:xfrm>
            <a:off x="-967" y="-39262"/>
            <a:ext cx="8531023" cy="698450"/>
            <a:chOff x="-966" y="-39262"/>
            <a:chExt cx="6867912" cy="698450"/>
          </a:xfrm>
          <a:gradFill>
            <a:gsLst>
              <a:gs pos="0">
                <a:srgbClr val="C4D422"/>
              </a:gs>
              <a:gs pos="56000">
                <a:srgbClr val="D6E456"/>
              </a:gs>
              <a:gs pos="100000">
                <a:srgbClr val="FFFFFF"/>
              </a:gs>
            </a:gsLst>
            <a:lin ang="2700000" scaled="1"/>
          </a:gradFill>
        </p:grpSpPr>
        <p:grpSp>
          <p:nvGrpSpPr>
            <p:cNvPr id="3" name="群組 2">
              <a:extLst>
                <a:ext uri="{FF2B5EF4-FFF2-40B4-BE49-F238E27FC236}">
                  <a16:creationId xmlns:a16="http://schemas.microsoft.com/office/drawing/2014/main" id="{17323597-D98E-DE25-8D15-40DD200D4191}"/>
                </a:ext>
              </a:extLst>
            </p:cNvPr>
            <p:cNvGrpSpPr/>
            <p:nvPr/>
          </p:nvGrpSpPr>
          <p:grpSpPr>
            <a:xfrm>
              <a:off x="0" y="4236"/>
              <a:ext cx="6866946" cy="605449"/>
              <a:chOff x="0" y="4236"/>
              <a:chExt cx="6015355" cy="605449"/>
            </a:xfrm>
            <a:grpFill/>
          </p:grpSpPr>
          <p:sp>
            <p:nvSpPr>
              <p:cNvPr id="5" name="圓角化同側角落矩形 119">
                <a:extLst>
                  <a:ext uri="{FF2B5EF4-FFF2-40B4-BE49-F238E27FC236}">
                    <a16:creationId xmlns:a16="http://schemas.microsoft.com/office/drawing/2014/main" id="{6BEC68A8-B0ED-201C-26EC-7A9AFAEDC22E}"/>
                  </a:ext>
                </a:extLst>
              </p:cNvPr>
              <p:cNvSpPr/>
              <p:nvPr/>
            </p:nvSpPr>
            <p:spPr>
              <a:xfrm rot="16200000" flipH="1">
                <a:off x="2704953" y="-2700717"/>
                <a:ext cx="605449" cy="6015355"/>
              </a:xfrm>
              <a:prstGeom prst="round2SameRect">
                <a:avLst>
                  <a:gd name="adj1" fmla="val 0"/>
                  <a:gd name="adj2" fmla="val 50000"/>
                </a:avLst>
              </a:prstGeom>
              <a:grp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sp>
            <p:nvSpPr>
              <p:cNvPr id="6" name="圓角化同側角落矩形 32">
                <a:extLst>
                  <a:ext uri="{FF2B5EF4-FFF2-40B4-BE49-F238E27FC236}">
                    <a16:creationId xmlns:a16="http://schemas.microsoft.com/office/drawing/2014/main" id="{944E03F7-B53C-11BE-8465-8336C0DE76C4}"/>
                  </a:ext>
                </a:extLst>
              </p:cNvPr>
              <p:cNvSpPr/>
              <p:nvPr/>
            </p:nvSpPr>
            <p:spPr>
              <a:xfrm rot="16200000" flipH="1">
                <a:off x="2747361" y="-2637214"/>
                <a:ext cx="508000" cy="5879628"/>
              </a:xfrm>
              <a:prstGeom prst="round2SameRect">
                <a:avLst>
                  <a:gd name="adj1" fmla="val 0"/>
                  <a:gd name="adj2" fmla="val 50000"/>
                </a:avLst>
              </a:prstGeom>
              <a:grpFill/>
              <a:ln w="12700">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grpSp>
        <p:sp>
          <p:nvSpPr>
            <p:cNvPr id="4" name="Google Shape;446;p38">
              <a:extLst>
                <a:ext uri="{FF2B5EF4-FFF2-40B4-BE49-F238E27FC236}">
                  <a16:creationId xmlns:a16="http://schemas.microsoft.com/office/drawing/2014/main" id="{BE413B9A-C010-10FF-2FA1-367611EFF7A0}"/>
                </a:ext>
              </a:extLst>
            </p:cNvPr>
            <p:cNvSpPr txBox="1">
              <a:spLocks/>
            </p:cNvSpPr>
            <p:nvPr/>
          </p:nvSpPr>
          <p:spPr>
            <a:xfrm>
              <a:off x="-966" y="-39262"/>
              <a:ext cx="6768317" cy="698450"/>
            </a:xfrm>
            <a:prstGeom prst="rect">
              <a:avLst/>
            </a:prstGeom>
            <a:noFill/>
          </p:spPr>
          <p:txBody>
            <a:bodyPr spcFirstLastPara="1" wrap="square" lIns="91425" tIns="91425" rIns="91425" bIns="91425" anchor="b"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pPr>
              <a:r>
                <a:rPr lang="zh-TW" altLang="en-US" sz="3200" b="1" kern="0" dirty="0">
                  <a:solidFill>
                    <a:prstClr val="black"/>
                  </a:solidFill>
                  <a:latin typeface="微軟正黑體" panose="020B0604030504040204" pitchFamily="34" charset="-120"/>
                  <a:ea typeface="微軟正黑體" panose="020B0604030504040204" pitchFamily="34" charset="-120"/>
                  <a:cs typeface="Arial" pitchFamily="34" charset="0"/>
                </a:rPr>
                <a:t> 五專主要各入學管道介紹</a:t>
              </a:r>
              <a:r>
                <a:rPr lang="en-US" altLang="zh-TW" sz="4800" b="1" kern="0" dirty="0">
                  <a:solidFill>
                    <a:prstClr val="black"/>
                  </a:solidFill>
                  <a:latin typeface="微軟正黑體" panose="020B0604030504040204" pitchFamily="34" charset="-120"/>
                  <a:ea typeface="微軟正黑體" panose="020B0604030504040204" pitchFamily="34" charset="-120"/>
                  <a:cs typeface="Arial" pitchFamily="34" charset="0"/>
                </a:rPr>
                <a:t>_</a:t>
              </a:r>
              <a:r>
                <a:rPr lang="zh-TW" altLang="en-US" sz="2400" b="1" kern="0" dirty="0">
                  <a:solidFill>
                    <a:prstClr val="black"/>
                  </a:solidFill>
                  <a:latin typeface="微軟正黑體" panose="020B0604030504040204" pitchFamily="34" charset="-120"/>
                  <a:ea typeface="微軟正黑體" panose="020B0604030504040204" pitchFamily="34" charset="-120"/>
                  <a:cs typeface="Arial" pitchFamily="34" charset="0"/>
                </a:rPr>
                <a:t>彙整</a:t>
              </a:r>
              <a:r>
                <a:rPr lang="zh-TW" altLang="en-US" sz="3200" b="1" kern="0" dirty="0">
                  <a:solidFill>
                    <a:prstClr val="black"/>
                  </a:solidFill>
                  <a:latin typeface="微軟正黑體" panose="020B0604030504040204" pitchFamily="34" charset="-120"/>
                  <a:ea typeface="微軟正黑體" panose="020B0604030504040204" pitchFamily="34" charset="-120"/>
                  <a:cs typeface="Arial" pitchFamily="34" charset="0"/>
                </a:rPr>
                <a:t>（</a:t>
              </a:r>
              <a:r>
                <a:rPr lang="en-US" altLang="zh-TW" sz="3200" b="1" kern="0" dirty="0">
                  <a:solidFill>
                    <a:prstClr val="black"/>
                  </a:solidFill>
                  <a:latin typeface="微軟正黑體" panose="020B0604030504040204" pitchFamily="34" charset="-120"/>
                  <a:ea typeface="微軟正黑體" panose="020B0604030504040204" pitchFamily="34" charset="-120"/>
                  <a:cs typeface="Arial" pitchFamily="34" charset="0"/>
                </a:rPr>
                <a:t>3/3</a:t>
              </a:r>
              <a:r>
                <a:rPr lang="zh-TW" altLang="en-US" sz="3200" b="1" kern="0" dirty="0">
                  <a:solidFill>
                    <a:prstClr val="black"/>
                  </a:solidFill>
                  <a:latin typeface="微軟正黑體" panose="020B0604030504040204" pitchFamily="34" charset="-120"/>
                  <a:ea typeface="微軟正黑體" panose="020B0604030504040204" pitchFamily="34" charset="-120"/>
                  <a:cs typeface="Arial" pitchFamily="34" charset="0"/>
                </a:rPr>
                <a:t>）</a:t>
              </a:r>
              <a:endParaRPr lang="en-US" dirty="0">
                <a:solidFill>
                  <a:srgbClr val="FF0000"/>
                </a:solidFill>
              </a:endParaRPr>
            </a:p>
          </p:txBody>
        </p:sp>
      </p:grpSp>
    </p:spTree>
    <p:extLst>
      <p:ext uri="{BB962C8B-B14F-4D97-AF65-F5344CB8AC3E}">
        <p14:creationId xmlns:p14="http://schemas.microsoft.com/office/powerpoint/2010/main" val="3564453656"/>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字版面配置區 5"/>
          <p:cNvSpPr>
            <a:spLocks noGrp="1"/>
          </p:cNvSpPr>
          <p:nvPr>
            <p:ph type="body" idx="4294967295"/>
          </p:nvPr>
        </p:nvSpPr>
        <p:spPr>
          <a:xfrm>
            <a:off x="1415480" y="2420888"/>
            <a:ext cx="8856984" cy="1500187"/>
          </a:xfrm>
        </p:spPr>
        <p:txBody>
          <a:bodyPr anchor="b"/>
          <a:lstStyle/>
          <a:p>
            <a:pPr marL="0" indent="0" algn="ctr">
              <a:buNone/>
              <a:defRPr/>
            </a:pPr>
            <a:r>
              <a:rPr lang="zh-TW" altLang="en-US" sz="6000" dirty="0">
                <a:solidFill>
                  <a:srgbClr val="0000FF"/>
                </a:solidFill>
                <a:effectLst>
                  <a:outerShdw blurRad="38100" dist="38100" dir="2700000" algn="tl">
                    <a:srgbClr val="C0C0C0"/>
                  </a:outerShdw>
                </a:effectLst>
                <a:latin typeface="標楷體" pitchFamily="65" charset="-120"/>
                <a:ea typeface="標楷體" pitchFamily="65" charset="-120"/>
              </a:rPr>
              <a:t>八、適性入學宣導網說明</a:t>
            </a:r>
            <a:endParaRPr lang="en-US" altLang="zh-TW" sz="6000" dirty="0">
              <a:solidFill>
                <a:srgbClr val="0000FF"/>
              </a:solidFill>
              <a:effectLst>
                <a:outerShdw blurRad="38100" dist="38100" dir="2700000" algn="tl">
                  <a:srgbClr val="C0C0C0"/>
                </a:outerShdw>
              </a:effectLst>
              <a:latin typeface="標楷體" pitchFamily="65" charset="-120"/>
              <a:ea typeface="標楷體" pitchFamily="65" charset="-120"/>
            </a:endParaRPr>
          </a:p>
        </p:txBody>
      </p:sp>
    </p:spTree>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圖片 3">
            <a:extLst>
              <a:ext uri="{FF2B5EF4-FFF2-40B4-BE49-F238E27FC236}">
                <a16:creationId xmlns:a16="http://schemas.microsoft.com/office/drawing/2014/main" id="{514465B3-E047-471A-8DAB-E1EFF75F281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71464" y="1412776"/>
            <a:ext cx="3888432" cy="3888432"/>
          </a:xfrm>
          <a:prstGeom prst="rect">
            <a:avLst/>
          </a:prstGeom>
        </p:spPr>
      </p:pic>
      <p:sp>
        <p:nvSpPr>
          <p:cNvPr id="5" name="文字方塊 4">
            <a:extLst>
              <a:ext uri="{FF2B5EF4-FFF2-40B4-BE49-F238E27FC236}">
                <a16:creationId xmlns:a16="http://schemas.microsoft.com/office/drawing/2014/main" id="{B0F7E10B-D0B0-4612-ACFE-AA18A66F66E3}"/>
              </a:ext>
            </a:extLst>
          </p:cNvPr>
          <p:cNvSpPr txBox="1"/>
          <p:nvPr/>
        </p:nvSpPr>
        <p:spPr>
          <a:xfrm>
            <a:off x="1559496" y="5589240"/>
            <a:ext cx="3600400" cy="523220"/>
          </a:xfrm>
          <a:prstGeom prst="rect">
            <a:avLst/>
          </a:prstGeom>
          <a:noFill/>
        </p:spPr>
        <p:txBody>
          <a:bodyPr wrap="square" rtlCol="0">
            <a:spAutoFit/>
          </a:bodyPr>
          <a:lstStyle/>
          <a:p>
            <a:r>
              <a:rPr lang="zh-TW" altLang="en-US" sz="2800" dirty="0">
                <a:latin typeface="標楷體" panose="03000509000000000000" pitchFamily="65" charset="-120"/>
                <a:ea typeface="標楷體" panose="03000509000000000000" pitchFamily="65" charset="-120"/>
              </a:rPr>
              <a:t>教育部適性入學網站</a:t>
            </a:r>
          </a:p>
        </p:txBody>
      </p:sp>
      <p:sp>
        <p:nvSpPr>
          <p:cNvPr id="6" name="文字方塊 5">
            <a:extLst>
              <a:ext uri="{FF2B5EF4-FFF2-40B4-BE49-F238E27FC236}">
                <a16:creationId xmlns:a16="http://schemas.microsoft.com/office/drawing/2014/main" id="{CE4610EC-8EB4-4BBF-B585-F91F0D96F4E9}"/>
              </a:ext>
            </a:extLst>
          </p:cNvPr>
          <p:cNvSpPr txBox="1"/>
          <p:nvPr/>
        </p:nvSpPr>
        <p:spPr>
          <a:xfrm>
            <a:off x="7176120" y="5563722"/>
            <a:ext cx="3600400" cy="523220"/>
          </a:xfrm>
          <a:prstGeom prst="rect">
            <a:avLst/>
          </a:prstGeom>
          <a:noFill/>
        </p:spPr>
        <p:txBody>
          <a:bodyPr wrap="square" rtlCol="0">
            <a:spAutoFit/>
          </a:bodyPr>
          <a:lstStyle/>
          <a:p>
            <a:r>
              <a:rPr lang="zh-TW" altLang="en-US" sz="2800" dirty="0">
                <a:latin typeface="標楷體" panose="03000509000000000000" pitchFamily="65" charset="-120"/>
                <a:ea typeface="標楷體" panose="03000509000000000000" pitchFamily="65" charset="-120"/>
              </a:rPr>
              <a:t>桃園市適性入學網站</a:t>
            </a:r>
          </a:p>
        </p:txBody>
      </p:sp>
      <p:pic>
        <p:nvPicPr>
          <p:cNvPr id="8" name="圖片 7">
            <a:extLst>
              <a:ext uri="{FF2B5EF4-FFF2-40B4-BE49-F238E27FC236}">
                <a16:creationId xmlns:a16="http://schemas.microsoft.com/office/drawing/2014/main" id="{A13429C6-6E75-4D0F-BE28-1F48CC41C98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16080" y="1376772"/>
            <a:ext cx="3960440" cy="3960440"/>
          </a:xfrm>
          <a:prstGeom prst="rect">
            <a:avLst/>
          </a:prstGeom>
        </p:spPr>
      </p:pic>
      <p:sp>
        <p:nvSpPr>
          <p:cNvPr id="7" name="矩形 6">
            <a:extLst>
              <a:ext uri="{FF2B5EF4-FFF2-40B4-BE49-F238E27FC236}">
                <a16:creationId xmlns:a16="http://schemas.microsoft.com/office/drawing/2014/main" id="{64060D2F-3E74-4064-A7AC-903EE329143C}"/>
              </a:ext>
            </a:extLst>
          </p:cNvPr>
          <p:cNvSpPr>
            <a:spLocks noChangeArrowheads="1"/>
          </p:cNvSpPr>
          <p:nvPr/>
        </p:nvSpPr>
        <p:spPr bwMode="auto">
          <a:xfrm>
            <a:off x="2999656" y="82550"/>
            <a:ext cx="3960440" cy="670231"/>
          </a:xfrm>
          <a:prstGeom prst="rect">
            <a:avLst/>
          </a:prstGeom>
          <a:solidFill>
            <a:srgbClr val="FFCCFF"/>
          </a:solidFill>
          <a:ln w="25400" algn="ctr">
            <a:solidFill>
              <a:srgbClr val="FF33CC"/>
            </a:solidFill>
            <a:round/>
            <a:headEnd/>
            <a:tailEnd/>
          </a:ln>
        </p:spPr>
        <p:txBody>
          <a:bodyPr anchor="ctr"/>
          <a:lstStyle>
            <a:lvl1pPr>
              <a:spcBef>
                <a:spcPct val="20000"/>
              </a:spcBef>
              <a:buBlip>
                <a:blip r:embed="rId4"/>
              </a:buBlip>
              <a:defRPr sz="3200">
                <a:solidFill>
                  <a:srgbClr val="104031"/>
                </a:solidFill>
                <a:latin typeface="Verdana" panose="020B0604030504040204" pitchFamily="34" charset="0"/>
              </a:defRPr>
            </a:lvl1pPr>
            <a:lvl2pPr marL="742950" indent="-285750">
              <a:spcBef>
                <a:spcPct val="20000"/>
              </a:spcBef>
              <a:buBlip>
                <a:blip r:embed="rId5"/>
              </a:buBlip>
              <a:defRPr sz="2800">
                <a:solidFill>
                  <a:srgbClr val="104031"/>
                </a:solidFill>
                <a:latin typeface="Verdana" panose="020B0604030504040204" pitchFamily="34" charset="0"/>
              </a:defRPr>
            </a:lvl2pPr>
            <a:lvl3pPr marL="1143000" indent="-228600">
              <a:spcBef>
                <a:spcPct val="20000"/>
              </a:spcBef>
              <a:buBlip>
                <a:blip r:embed="rId4"/>
              </a:buBlip>
              <a:defRPr sz="2400">
                <a:solidFill>
                  <a:srgbClr val="104031"/>
                </a:solidFill>
                <a:latin typeface="Verdana" panose="020B0604030504040204" pitchFamily="34" charset="0"/>
              </a:defRPr>
            </a:lvl3pPr>
            <a:lvl4pPr marL="1600200" indent="-228600">
              <a:spcBef>
                <a:spcPct val="20000"/>
              </a:spcBef>
              <a:buBlip>
                <a:blip r:embed="rId5"/>
              </a:buBlip>
              <a:defRPr sz="2000">
                <a:solidFill>
                  <a:srgbClr val="104031"/>
                </a:solidFill>
                <a:latin typeface="Verdana" panose="020B0604030504040204" pitchFamily="34" charset="0"/>
              </a:defRPr>
            </a:lvl4pPr>
            <a:lvl5pPr marL="2057400" indent="-228600">
              <a:spcBef>
                <a:spcPct val="20000"/>
              </a:spcBef>
              <a:buBlip>
                <a:blip r:embed="rId4"/>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9pPr>
          </a:lstStyle>
          <a:p>
            <a:pPr eaLnBrk="1" hangingPunct="1">
              <a:lnSpc>
                <a:spcPts val="2600"/>
              </a:lnSpc>
              <a:spcBef>
                <a:spcPct val="0"/>
              </a:spcBef>
              <a:buNone/>
            </a:pPr>
            <a:r>
              <a:rPr lang="zh-TW" altLang="en-US" sz="2800" b="1" dirty="0">
                <a:solidFill>
                  <a:srgbClr val="C00000"/>
                </a:solidFill>
                <a:latin typeface="標楷體" panose="03000509000000000000" pitchFamily="65" charset="-120"/>
                <a:ea typeface="標楷體" panose="03000509000000000000" pitchFamily="65" charset="-120"/>
                <a:sym typeface="Wingdings" panose="05000000000000000000" pitchFamily="2" charset="2"/>
              </a:rPr>
              <a:t></a:t>
            </a:r>
            <a:r>
              <a:rPr lang="zh-TW" altLang="en-US" b="1" dirty="0">
                <a:solidFill>
                  <a:schemeClr val="tx1"/>
                </a:solidFill>
                <a:latin typeface="Cataneo BT" pitchFamily="66" charset="0"/>
                <a:ea typeface="標楷體" panose="03000509000000000000" pitchFamily="65" charset="-120"/>
                <a:sym typeface="Wingdings" panose="05000000000000000000" pitchFamily="2" charset="2"/>
              </a:rPr>
              <a:t>適性輔導網站資源</a:t>
            </a:r>
            <a:endParaRPr lang="zh-TW" altLang="en-US" b="1" dirty="0">
              <a:solidFill>
                <a:schemeClr val="tx1"/>
              </a:solidFill>
              <a:latin typeface="Cataneo BT" pitchFamily="66" charset="0"/>
              <a:ea typeface="標楷體" panose="03000509000000000000" pitchFamily="65" charset="-120"/>
            </a:endParaRPr>
          </a:p>
        </p:txBody>
      </p:sp>
    </p:spTree>
    <p:extLst>
      <p:ext uri="{BB962C8B-B14F-4D97-AF65-F5344CB8AC3E}">
        <p14:creationId xmlns:p14="http://schemas.microsoft.com/office/powerpoint/2010/main" val="789406965"/>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a:extLst>
              <a:ext uri="{FF2B5EF4-FFF2-40B4-BE49-F238E27FC236}">
                <a16:creationId xmlns:a16="http://schemas.microsoft.com/office/drawing/2014/main" id="{E1E3FCE0-177F-47E1-9774-7CE5AF6E7FFB}"/>
              </a:ext>
            </a:extLst>
          </p:cNvPr>
          <p:cNvPicPr>
            <a:picLocks noChangeAspect="1"/>
          </p:cNvPicPr>
          <p:nvPr/>
        </p:nvPicPr>
        <p:blipFill>
          <a:blip r:embed="rId2"/>
          <a:stretch>
            <a:fillRect/>
          </a:stretch>
        </p:blipFill>
        <p:spPr>
          <a:xfrm>
            <a:off x="0" y="764704"/>
            <a:ext cx="12192000" cy="5730109"/>
          </a:xfrm>
          <a:prstGeom prst="rect">
            <a:avLst/>
          </a:prstGeom>
        </p:spPr>
      </p:pic>
    </p:spTree>
  </p:cSld>
  <p:clrMapOvr>
    <a:masterClrMapping/>
  </p:clrMapOvr>
  <p:transition spd="med">
    <p:fade/>
  </p:transition>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矩形 6">
            <a:extLst>
              <a:ext uri="{FF2B5EF4-FFF2-40B4-BE49-F238E27FC236}">
                <a16:creationId xmlns:a16="http://schemas.microsoft.com/office/drawing/2014/main" id="{6EF926B9-8FE2-4A76-9CB3-AE34EE0346AB}"/>
              </a:ext>
            </a:extLst>
          </p:cNvPr>
          <p:cNvSpPr>
            <a:spLocks noChangeArrowheads="1"/>
          </p:cNvSpPr>
          <p:nvPr/>
        </p:nvSpPr>
        <p:spPr bwMode="auto">
          <a:xfrm>
            <a:off x="3071664" y="21760"/>
            <a:ext cx="4032448" cy="670231"/>
          </a:xfrm>
          <a:prstGeom prst="rect">
            <a:avLst/>
          </a:prstGeom>
          <a:solidFill>
            <a:srgbClr val="FFCCFF"/>
          </a:solidFill>
          <a:ln w="25400" algn="ctr">
            <a:solidFill>
              <a:srgbClr val="FF33CC"/>
            </a:solidFill>
            <a:round/>
            <a:headEnd/>
            <a:tailEnd/>
          </a:ln>
        </p:spPr>
        <p:txBody>
          <a:bodyPr anchor="ctr"/>
          <a:lstStyle>
            <a:lvl1pPr>
              <a:spcBef>
                <a:spcPct val="20000"/>
              </a:spcBef>
              <a:buBlip>
                <a:blip r:embed="rId4"/>
              </a:buBlip>
              <a:defRPr sz="3200">
                <a:solidFill>
                  <a:srgbClr val="104031"/>
                </a:solidFill>
                <a:latin typeface="Verdana" panose="020B0604030504040204" pitchFamily="34" charset="0"/>
              </a:defRPr>
            </a:lvl1pPr>
            <a:lvl2pPr marL="742950" indent="-285750">
              <a:spcBef>
                <a:spcPct val="20000"/>
              </a:spcBef>
              <a:buBlip>
                <a:blip r:embed="rId5"/>
              </a:buBlip>
              <a:defRPr sz="2800">
                <a:solidFill>
                  <a:srgbClr val="104031"/>
                </a:solidFill>
                <a:latin typeface="Verdana" panose="020B0604030504040204" pitchFamily="34" charset="0"/>
              </a:defRPr>
            </a:lvl2pPr>
            <a:lvl3pPr marL="1143000" indent="-228600">
              <a:spcBef>
                <a:spcPct val="20000"/>
              </a:spcBef>
              <a:buBlip>
                <a:blip r:embed="rId4"/>
              </a:buBlip>
              <a:defRPr sz="2400">
                <a:solidFill>
                  <a:srgbClr val="104031"/>
                </a:solidFill>
                <a:latin typeface="Verdana" panose="020B0604030504040204" pitchFamily="34" charset="0"/>
              </a:defRPr>
            </a:lvl3pPr>
            <a:lvl4pPr marL="1600200" indent="-228600">
              <a:spcBef>
                <a:spcPct val="20000"/>
              </a:spcBef>
              <a:buBlip>
                <a:blip r:embed="rId5"/>
              </a:buBlip>
              <a:defRPr sz="2000">
                <a:solidFill>
                  <a:srgbClr val="104031"/>
                </a:solidFill>
                <a:latin typeface="Verdana" panose="020B0604030504040204" pitchFamily="34" charset="0"/>
              </a:defRPr>
            </a:lvl4pPr>
            <a:lvl5pPr marL="2057400" indent="-228600">
              <a:spcBef>
                <a:spcPct val="20000"/>
              </a:spcBef>
              <a:buBlip>
                <a:blip r:embed="rId4"/>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9pPr>
          </a:lstStyle>
          <a:p>
            <a:pPr eaLnBrk="1" hangingPunct="1">
              <a:lnSpc>
                <a:spcPts val="2600"/>
              </a:lnSpc>
              <a:spcBef>
                <a:spcPct val="0"/>
              </a:spcBef>
              <a:buNone/>
            </a:pPr>
            <a:r>
              <a:rPr lang="zh-TW" altLang="en-US" sz="2800" b="1" dirty="0">
                <a:solidFill>
                  <a:srgbClr val="C00000"/>
                </a:solidFill>
                <a:latin typeface="標楷體" panose="03000509000000000000" pitchFamily="65" charset="-120"/>
                <a:ea typeface="標楷體" panose="03000509000000000000" pitchFamily="65" charset="-120"/>
                <a:sym typeface="Wingdings" panose="05000000000000000000" pitchFamily="2" charset="2"/>
              </a:rPr>
              <a:t></a:t>
            </a:r>
            <a:r>
              <a:rPr lang="zh-TW" altLang="en-US" b="1" dirty="0">
                <a:solidFill>
                  <a:schemeClr val="tx1"/>
                </a:solidFill>
                <a:latin typeface="Cataneo BT" pitchFamily="66" charset="0"/>
                <a:ea typeface="標楷體" panose="03000509000000000000" pitchFamily="65" charset="-120"/>
                <a:sym typeface="Wingdings" panose="05000000000000000000" pitchFamily="2" charset="2"/>
              </a:rPr>
              <a:t>適性輔導網站資源</a:t>
            </a:r>
            <a:endParaRPr lang="zh-TW" altLang="en-US" b="1" dirty="0">
              <a:solidFill>
                <a:schemeClr val="tx1"/>
              </a:solidFill>
              <a:latin typeface="Cataneo BT" pitchFamily="66" charset="0"/>
              <a:ea typeface="標楷體" panose="03000509000000000000" pitchFamily="65" charset="-120"/>
            </a:endParaRPr>
          </a:p>
        </p:txBody>
      </p:sp>
      <p:grpSp>
        <p:nvGrpSpPr>
          <p:cNvPr id="2" name="Group 15">
            <a:extLst>
              <a:ext uri="{FF2B5EF4-FFF2-40B4-BE49-F238E27FC236}">
                <a16:creationId xmlns:a16="http://schemas.microsoft.com/office/drawing/2014/main" id="{39199872-ECDB-4A94-B030-DB8A47922AD2}"/>
              </a:ext>
            </a:extLst>
          </p:cNvPr>
          <p:cNvGrpSpPr>
            <a:grpSpLocks/>
          </p:cNvGrpSpPr>
          <p:nvPr/>
        </p:nvGrpSpPr>
        <p:grpSpPr bwMode="auto">
          <a:xfrm>
            <a:off x="1524000" y="785045"/>
            <a:ext cx="8726488" cy="771747"/>
            <a:chOff x="720" y="-712"/>
            <a:chExt cx="2256" cy="4457"/>
          </a:xfrm>
        </p:grpSpPr>
        <p:sp>
          <p:nvSpPr>
            <p:cNvPr id="104455" name="AutoShape 16">
              <a:extLst>
                <a:ext uri="{FF2B5EF4-FFF2-40B4-BE49-F238E27FC236}">
                  <a16:creationId xmlns:a16="http://schemas.microsoft.com/office/drawing/2014/main" id="{574F9F27-FD01-4675-BCBA-E91B8ECAD2BD}"/>
                </a:ext>
              </a:extLst>
            </p:cNvPr>
            <p:cNvSpPr>
              <a:spLocks noChangeArrowheads="1"/>
            </p:cNvSpPr>
            <p:nvPr/>
          </p:nvSpPr>
          <p:spPr bwMode="gray">
            <a:xfrm>
              <a:off x="720" y="-712"/>
              <a:ext cx="2256" cy="4457"/>
            </a:xfrm>
            <a:prstGeom prst="roundRect">
              <a:avLst>
                <a:gd name="adj" fmla="val 17509"/>
              </a:avLst>
            </a:prstGeom>
            <a:gradFill rotWithShape="1">
              <a:gsLst>
                <a:gs pos="0">
                  <a:srgbClr val="FFCC99"/>
                </a:gs>
                <a:gs pos="100000">
                  <a:srgbClr val="FF99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Blip>
                  <a:blip r:embed="rId4"/>
                </a:buBlip>
                <a:defRPr sz="3200">
                  <a:solidFill>
                    <a:srgbClr val="104031"/>
                  </a:solidFill>
                  <a:latin typeface="Verdana" panose="020B0604030504040204" pitchFamily="34" charset="0"/>
                </a:defRPr>
              </a:lvl1pPr>
              <a:lvl2pPr marL="742950" indent="-285750">
                <a:spcBef>
                  <a:spcPct val="20000"/>
                </a:spcBef>
                <a:buBlip>
                  <a:blip r:embed="rId5"/>
                </a:buBlip>
                <a:defRPr sz="2800">
                  <a:solidFill>
                    <a:srgbClr val="104031"/>
                  </a:solidFill>
                  <a:latin typeface="Verdana" panose="020B0604030504040204" pitchFamily="34" charset="0"/>
                </a:defRPr>
              </a:lvl2pPr>
              <a:lvl3pPr marL="1143000" indent="-228600">
                <a:spcBef>
                  <a:spcPct val="20000"/>
                </a:spcBef>
                <a:buBlip>
                  <a:blip r:embed="rId4"/>
                </a:buBlip>
                <a:defRPr sz="2400">
                  <a:solidFill>
                    <a:srgbClr val="104031"/>
                  </a:solidFill>
                  <a:latin typeface="Verdana" panose="020B0604030504040204" pitchFamily="34" charset="0"/>
                </a:defRPr>
              </a:lvl3pPr>
              <a:lvl4pPr marL="1600200" indent="-228600">
                <a:spcBef>
                  <a:spcPct val="20000"/>
                </a:spcBef>
                <a:buBlip>
                  <a:blip r:embed="rId5"/>
                </a:buBlip>
                <a:defRPr sz="2000">
                  <a:solidFill>
                    <a:srgbClr val="104031"/>
                  </a:solidFill>
                  <a:latin typeface="Verdana" panose="020B0604030504040204" pitchFamily="34" charset="0"/>
                </a:defRPr>
              </a:lvl4pPr>
              <a:lvl5pPr marL="2057400" indent="-228600">
                <a:spcBef>
                  <a:spcPct val="20000"/>
                </a:spcBef>
                <a:buBlip>
                  <a:blip r:embed="rId4"/>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9pPr>
            </a:lstStyle>
            <a:p>
              <a:pPr eaLnBrk="1" hangingPunct="1">
                <a:spcBef>
                  <a:spcPct val="0"/>
                </a:spcBef>
                <a:buFontTx/>
                <a:buNone/>
              </a:pPr>
              <a:endParaRPr lang="zh-TW" altLang="en-US">
                <a:solidFill>
                  <a:srgbClr val="000000"/>
                </a:solidFill>
                <a:latin typeface="Arial" panose="020B0604020202020204" pitchFamily="34" charset="0"/>
                <a:ea typeface="微軟正黑體" panose="020B0604030504040204" pitchFamily="34" charset="-120"/>
              </a:endParaRPr>
            </a:p>
          </p:txBody>
        </p:sp>
        <p:sp>
          <p:nvSpPr>
            <p:cNvPr id="104456" name="AutoShape 17">
              <a:extLst>
                <a:ext uri="{FF2B5EF4-FFF2-40B4-BE49-F238E27FC236}">
                  <a16:creationId xmlns:a16="http://schemas.microsoft.com/office/drawing/2014/main" id="{C182142D-1B8A-4837-B521-EE2627EF220A}"/>
                </a:ext>
              </a:extLst>
            </p:cNvPr>
            <p:cNvSpPr>
              <a:spLocks noChangeArrowheads="1"/>
            </p:cNvSpPr>
            <p:nvPr/>
          </p:nvSpPr>
          <p:spPr bwMode="gray">
            <a:xfrm>
              <a:off x="767" y="-334"/>
              <a:ext cx="2188" cy="3700"/>
            </a:xfrm>
            <a:prstGeom prst="roundRect">
              <a:avLst>
                <a:gd name="adj" fmla="val 16667"/>
              </a:avLst>
            </a:prstGeom>
            <a:gradFill rotWithShape="1">
              <a:gsLst>
                <a:gs pos="0">
                  <a:srgbClr val="FFFFFF"/>
                </a:gs>
                <a:gs pos="100000">
                  <a:srgbClr val="FFFF00"/>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Blip>
                  <a:blip r:embed="rId4"/>
                </a:buBlip>
                <a:defRPr sz="3200">
                  <a:solidFill>
                    <a:srgbClr val="104031"/>
                  </a:solidFill>
                  <a:latin typeface="Verdana" panose="020B0604030504040204" pitchFamily="34" charset="0"/>
                </a:defRPr>
              </a:lvl1pPr>
              <a:lvl2pPr marL="742950" indent="-285750">
                <a:spcBef>
                  <a:spcPct val="20000"/>
                </a:spcBef>
                <a:buBlip>
                  <a:blip r:embed="rId5"/>
                </a:buBlip>
                <a:defRPr sz="2800">
                  <a:solidFill>
                    <a:srgbClr val="104031"/>
                  </a:solidFill>
                  <a:latin typeface="Verdana" panose="020B0604030504040204" pitchFamily="34" charset="0"/>
                </a:defRPr>
              </a:lvl2pPr>
              <a:lvl3pPr marL="1143000" indent="-228600">
                <a:spcBef>
                  <a:spcPct val="20000"/>
                </a:spcBef>
                <a:buBlip>
                  <a:blip r:embed="rId4"/>
                </a:buBlip>
                <a:defRPr sz="2400">
                  <a:solidFill>
                    <a:srgbClr val="104031"/>
                  </a:solidFill>
                  <a:latin typeface="Verdana" panose="020B0604030504040204" pitchFamily="34" charset="0"/>
                </a:defRPr>
              </a:lvl3pPr>
              <a:lvl4pPr marL="1600200" indent="-228600">
                <a:spcBef>
                  <a:spcPct val="20000"/>
                </a:spcBef>
                <a:buBlip>
                  <a:blip r:embed="rId5"/>
                </a:buBlip>
                <a:defRPr sz="2000">
                  <a:solidFill>
                    <a:srgbClr val="104031"/>
                  </a:solidFill>
                  <a:latin typeface="Verdana" panose="020B0604030504040204" pitchFamily="34" charset="0"/>
                </a:defRPr>
              </a:lvl4pPr>
              <a:lvl5pPr marL="2057400" indent="-228600">
                <a:spcBef>
                  <a:spcPct val="20000"/>
                </a:spcBef>
                <a:buBlip>
                  <a:blip r:embed="rId4"/>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9pPr>
            </a:lstStyle>
            <a:p>
              <a:pPr eaLnBrk="1" hangingPunct="1">
                <a:spcBef>
                  <a:spcPct val="0"/>
                </a:spcBef>
                <a:buFontTx/>
                <a:buNone/>
              </a:pPr>
              <a:r>
                <a:rPr lang="zh-TW" altLang="en-US" sz="2400" b="1" dirty="0">
                  <a:solidFill>
                    <a:srgbClr val="000000"/>
                  </a:solidFill>
                  <a:latin typeface="Cataneo BT" pitchFamily="66" charset="0"/>
                  <a:ea typeface="標楷體" panose="03000509000000000000" pitchFamily="65" charset="-120"/>
                </a:rPr>
                <a:t>桃園市政府教育局十二年國教資訊網 </a:t>
              </a:r>
              <a:r>
                <a:rPr lang="en-US" altLang="zh-TW" sz="2400" dirty="0">
                  <a:solidFill>
                    <a:srgbClr val="000000"/>
                  </a:solidFill>
                  <a:latin typeface="Cataneo BT" pitchFamily="66" charset="0"/>
                  <a:ea typeface="標楷體" panose="03000509000000000000" pitchFamily="65" charset="-120"/>
                </a:rPr>
                <a:t>https://12basic.tyc.edu.tw/</a:t>
              </a:r>
              <a:endParaRPr lang="zh-TW" altLang="en-US" sz="2400" dirty="0">
                <a:solidFill>
                  <a:srgbClr val="000000"/>
                </a:solidFill>
                <a:latin typeface="Cataneo BT" pitchFamily="66" charset="0"/>
                <a:ea typeface="標楷體" panose="03000509000000000000" pitchFamily="65" charset="-120"/>
              </a:endParaRPr>
            </a:p>
          </p:txBody>
        </p:sp>
        <p:sp>
          <p:nvSpPr>
            <p:cNvPr id="104457" name="AutoShape 19">
              <a:extLst>
                <a:ext uri="{FF2B5EF4-FFF2-40B4-BE49-F238E27FC236}">
                  <a16:creationId xmlns:a16="http://schemas.microsoft.com/office/drawing/2014/main" id="{C9842ACC-358E-467C-A0F1-7A34AA9C7FFE}"/>
                </a:ext>
              </a:extLst>
            </p:cNvPr>
            <p:cNvSpPr>
              <a:spLocks noChangeArrowheads="1"/>
            </p:cNvSpPr>
            <p:nvPr/>
          </p:nvSpPr>
          <p:spPr bwMode="gray">
            <a:xfrm>
              <a:off x="773" y="393"/>
              <a:ext cx="2158" cy="631"/>
            </a:xfrm>
            <a:prstGeom prst="roundRect">
              <a:avLst>
                <a:gd name="adj" fmla="val 50000"/>
              </a:avLst>
            </a:prstGeom>
            <a:gradFill rotWithShape="1">
              <a:gsLst>
                <a:gs pos="0">
                  <a:srgbClr val="D5F1FB"/>
                </a:gs>
                <a:gs pos="100000">
                  <a:srgbClr val="80D4F2">
                    <a:alpha val="0"/>
                  </a:srgb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Blip>
                  <a:blip r:embed="rId4"/>
                </a:buBlip>
                <a:defRPr sz="3200">
                  <a:solidFill>
                    <a:srgbClr val="104031"/>
                  </a:solidFill>
                  <a:latin typeface="Verdana" panose="020B0604030504040204" pitchFamily="34" charset="0"/>
                </a:defRPr>
              </a:lvl1pPr>
              <a:lvl2pPr marL="742950" indent="-285750">
                <a:spcBef>
                  <a:spcPct val="20000"/>
                </a:spcBef>
                <a:buBlip>
                  <a:blip r:embed="rId5"/>
                </a:buBlip>
                <a:defRPr sz="2800">
                  <a:solidFill>
                    <a:srgbClr val="104031"/>
                  </a:solidFill>
                  <a:latin typeface="Verdana" panose="020B0604030504040204" pitchFamily="34" charset="0"/>
                </a:defRPr>
              </a:lvl2pPr>
              <a:lvl3pPr marL="1143000" indent="-228600">
                <a:spcBef>
                  <a:spcPct val="20000"/>
                </a:spcBef>
                <a:buBlip>
                  <a:blip r:embed="rId4"/>
                </a:buBlip>
                <a:defRPr sz="2400">
                  <a:solidFill>
                    <a:srgbClr val="104031"/>
                  </a:solidFill>
                  <a:latin typeface="Verdana" panose="020B0604030504040204" pitchFamily="34" charset="0"/>
                </a:defRPr>
              </a:lvl3pPr>
              <a:lvl4pPr marL="1600200" indent="-228600">
                <a:spcBef>
                  <a:spcPct val="20000"/>
                </a:spcBef>
                <a:buBlip>
                  <a:blip r:embed="rId5"/>
                </a:buBlip>
                <a:defRPr sz="2000">
                  <a:solidFill>
                    <a:srgbClr val="104031"/>
                  </a:solidFill>
                  <a:latin typeface="Verdana" panose="020B0604030504040204" pitchFamily="34" charset="0"/>
                </a:defRPr>
              </a:lvl4pPr>
              <a:lvl5pPr marL="2057400" indent="-228600">
                <a:spcBef>
                  <a:spcPct val="20000"/>
                </a:spcBef>
                <a:buBlip>
                  <a:blip r:embed="rId4"/>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9pPr>
            </a:lstStyle>
            <a:p>
              <a:pPr eaLnBrk="1" hangingPunct="1">
                <a:spcBef>
                  <a:spcPct val="0"/>
                </a:spcBef>
                <a:buFontTx/>
                <a:buNone/>
              </a:pPr>
              <a:endParaRPr lang="zh-TW" altLang="en-US">
                <a:solidFill>
                  <a:srgbClr val="000000"/>
                </a:solidFill>
                <a:latin typeface="Arial" panose="020B0604020202020204" pitchFamily="34" charset="0"/>
                <a:ea typeface="微軟正黑體" panose="020B0604030504040204" pitchFamily="34" charset="-120"/>
              </a:endParaRPr>
            </a:p>
          </p:txBody>
        </p:sp>
      </p:grpSp>
      <p:pic>
        <p:nvPicPr>
          <p:cNvPr id="104452" name="圖片 1">
            <a:extLst>
              <a:ext uri="{FF2B5EF4-FFF2-40B4-BE49-F238E27FC236}">
                <a16:creationId xmlns:a16="http://schemas.microsoft.com/office/drawing/2014/main" id="{50A9DA1A-D8BF-4AA7-948B-72E5777CB35A}"/>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8183563" y="5105400"/>
            <a:ext cx="1320800" cy="167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453" name="圖片 2">
            <a:extLst>
              <a:ext uri="{FF2B5EF4-FFF2-40B4-BE49-F238E27FC236}">
                <a16:creationId xmlns:a16="http://schemas.microsoft.com/office/drawing/2014/main" id="{ECEF0A6C-FCB0-480B-B27A-2E607CEC3663}"/>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2862263" y="5157789"/>
            <a:ext cx="1289050" cy="155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圖片 2">
            <a:extLst>
              <a:ext uri="{FF2B5EF4-FFF2-40B4-BE49-F238E27FC236}">
                <a16:creationId xmlns:a16="http://schemas.microsoft.com/office/drawing/2014/main" id="{3FA0D9A9-8861-4356-AA86-8AE80B4BCE8C}"/>
              </a:ext>
            </a:extLst>
          </p:cNvPr>
          <p:cNvPicPr>
            <a:picLocks noChangeAspect="1"/>
          </p:cNvPicPr>
          <p:nvPr/>
        </p:nvPicPr>
        <p:blipFill>
          <a:blip r:embed="rId8"/>
          <a:stretch>
            <a:fillRect/>
          </a:stretch>
        </p:blipFill>
        <p:spPr>
          <a:xfrm>
            <a:off x="0" y="1556618"/>
            <a:ext cx="12192000" cy="5301382"/>
          </a:xfrm>
          <a:prstGeom prst="rect">
            <a:avLst/>
          </a:prstGeom>
        </p:spPr>
      </p:pic>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標題 1"/>
          <p:cNvSpPr>
            <a:spLocks noGrp="1"/>
          </p:cNvSpPr>
          <p:nvPr>
            <p:ph type="title" idx="4294967295"/>
          </p:nvPr>
        </p:nvSpPr>
        <p:spPr>
          <a:xfrm>
            <a:off x="2783632" y="252865"/>
            <a:ext cx="7543800" cy="1143000"/>
          </a:xfrm>
        </p:spPr>
        <p:txBody>
          <a:bodyPr anchor="b">
            <a:normAutofit fontScale="90000"/>
          </a:bodyPr>
          <a:lstStyle/>
          <a:p>
            <a:pPr>
              <a:defRPr/>
            </a:pPr>
            <a:r>
              <a:rPr lang="zh-TW" altLang="en-US" b="1" dirty="0">
                <a:solidFill>
                  <a:srgbClr val="244583"/>
                </a:solidFill>
                <a:latin typeface="標楷體" pitchFamily="65" charset="-120"/>
                <a:ea typeface="標楷體" pitchFamily="65" charset="-120"/>
              </a:rPr>
              <a:t>進路分析</a:t>
            </a:r>
            <a:r>
              <a:rPr lang="zh-TW" altLang="en-US" sz="7500" b="1" dirty="0">
                <a:solidFill>
                  <a:srgbClr val="244583"/>
                </a:solidFill>
                <a:latin typeface="標楷體" pitchFamily="65" charset="-120"/>
                <a:ea typeface="標楷體" pitchFamily="65" charset="-120"/>
              </a:rPr>
              <a:t>大</a:t>
            </a:r>
            <a:r>
              <a:rPr lang="zh-TW" altLang="en-US" b="1" dirty="0">
                <a:solidFill>
                  <a:srgbClr val="244583"/>
                </a:solidFill>
                <a:latin typeface="標楷體" pitchFamily="65" charset="-120"/>
                <a:ea typeface="標楷體" pitchFamily="65" charset="-120"/>
              </a:rPr>
              <a:t>不同</a:t>
            </a:r>
          </a:p>
        </p:txBody>
      </p:sp>
      <p:sp>
        <p:nvSpPr>
          <p:cNvPr id="5" name="文字版面配置區 4"/>
          <p:cNvSpPr>
            <a:spLocks noGrp="1" noChangeArrowheads="1"/>
          </p:cNvSpPr>
          <p:nvPr>
            <p:ph type="body" idx="4294967295"/>
          </p:nvPr>
        </p:nvSpPr>
        <p:spPr>
          <a:xfrm>
            <a:off x="1524000" y="1557338"/>
            <a:ext cx="3657600" cy="658812"/>
          </a:xfrm>
          <a:prstGeom prst="roundRect">
            <a:avLst>
              <a:gd name="adj" fmla="val 16667"/>
            </a:avLst>
          </a:prstGeom>
          <a:solidFill>
            <a:srgbClr val="FFC000"/>
          </a:solidFill>
        </p:spPr>
        <p:txBody>
          <a:bodyPr anchor="ctr"/>
          <a:lstStyle/>
          <a:p>
            <a:pPr marL="0" indent="0" algn="ctr">
              <a:spcBef>
                <a:spcPts val="575"/>
              </a:spcBef>
              <a:buNone/>
            </a:pPr>
            <a:r>
              <a:rPr lang="zh-TW" altLang="en-US" sz="2800" b="1">
                <a:solidFill>
                  <a:srgbClr val="3668C4"/>
                </a:solidFill>
                <a:latin typeface="標楷體" pitchFamily="65" charset="-120"/>
                <a:ea typeface="標楷體" pitchFamily="65" charset="-120"/>
              </a:rPr>
              <a:t>過去我們的進路分析</a:t>
            </a:r>
          </a:p>
        </p:txBody>
      </p:sp>
      <p:sp>
        <p:nvSpPr>
          <p:cNvPr id="6" name="文字版面配置區 5"/>
          <p:cNvSpPr>
            <a:spLocks noGrp="1" noChangeArrowheads="1"/>
          </p:cNvSpPr>
          <p:nvPr>
            <p:ph type="body" sz="half" idx="4294967295"/>
          </p:nvPr>
        </p:nvSpPr>
        <p:spPr>
          <a:xfrm>
            <a:off x="6707188" y="1557338"/>
            <a:ext cx="3960812" cy="658812"/>
          </a:xfrm>
          <a:prstGeom prst="roundRect">
            <a:avLst>
              <a:gd name="adj" fmla="val 16667"/>
            </a:avLst>
          </a:prstGeom>
          <a:solidFill>
            <a:srgbClr val="FFC000"/>
          </a:solidFill>
        </p:spPr>
        <p:txBody>
          <a:bodyPr anchor="ctr"/>
          <a:lstStyle/>
          <a:p>
            <a:pPr marL="0" indent="0" algn="ctr">
              <a:spcBef>
                <a:spcPts val="575"/>
              </a:spcBef>
              <a:buNone/>
            </a:pPr>
            <a:r>
              <a:rPr lang="en-US" altLang="zh-TW" sz="2800" b="1">
                <a:solidFill>
                  <a:srgbClr val="3668C4"/>
                </a:solidFill>
                <a:latin typeface="標楷體" pitchFamily="65" charset="-120"/>
                <a:ea typeface="標楷體" pitchFamily="65" charset="-120"/>
              </a:rPr>
              <a:t>12</a:t>
            </a:r>
            <a:r>
              <a:rPr lang="zh-TW" altLang="en-US" sz="2800" b="1">
                <a:solidFill>
                  <a:srgbClr val="3668C4"/>
                </a:solidFill>
                <a:latin typeface="標楷體" pitchFamily="65" charset="-120"/>
                <a:ea typeface="標楷體" pitchFamily="65" charset="-120"/>
              </a:rPr>
              <a:t>年國教後的</a:t>
            </a:r>
            <a:r>
              <a:rPr lang="zh-TW" altLang="en-US" sz="2800" b="1">
                <a:latin typeface="標楷體" pitchFamily="65" charset="-120"/>
                <a:ea typeface="標楷體" pitchFamily="65" charset="-120"/>
              </a:rPr>
              <a:t>進路分析</a:t>
            </a:r>
          </a:p>
        </p:txBody>
      </p:sp>
      <p:sp>
        <p:nvSpPr>
          <p:cNvPr id="14339" name="內容版面配置區 2"/>
          <p:cNvSpPr>
            <a:spLocks noGrp="1"/>
          </p:cNvSpPr>
          <p:nvPr>
            <p:ph sz="half" idx="4294967295"/>
          </p:nvPr>
        </p:nvSpPr>
        <p:spPr>
          <a:xfrm>
            <a:off x="1524001" y="2228851"/>
            <a:ext cx="4030663" cy="2595563"/>
          </a:xfrm>
        </p:spPr>
        <p:txBody>
          <a:bodyPr>
            <a:normAutofit lnSpcReduction="10000"/>
          </a:bodyPr>
          <a:lstStyle/>
          <a:p>
            <a:pPr marL="273050" indent="-273050">
              <a:lnSpc>
                <a:spcPct val="90000"/>
              </a:lnSpc>
              <a:spcBef>
                <a:spcPts val="575"/>
              </a:spcBef>
              <a:buFont typeface="Wingdings 2" pitchFamily="18" charset="2"/>
              <a:buChar char=""/>
              <a:defRPr/>
            </a:pPr>
            <a:r>
              <a:rPr lang="zh-TW" altLang="en-US" sz="2400">
                <a:latin typeface="標楷體" pitchFamily="65" charset="-120"/>
                <a:ea typeface="標楷體" pitchFamily="65" charset="-120"/>
              </a:rPr>
              <a:t>國中的生活就是</a:t>
            </a:r>
            <a:r>
              <a:rPr lang="zh-TW" altLang="en-US" sz="2400" b="1">
                <a:solidFill>
                  <a:srgbClr val="FF0000"/>
                </a:solidFill>
                <a:latin typeface="標楷體" pitchFamily="65" charset="-120"/>
                <a:ea typeface="標楷體" pitchFamily="65" charset="-120"/>
              </a:rPr>
              <a:t>不斷念書</a:t>
            </a:r>
            <a:r>
              <a:rPr lang="zh-TW" altLang="en-US" sz="2400">
                <a:latin typeface="標楷體" pitchFamily="65" charset="-120"/>
                <a:ea typeface="標楷體" pitchFamily="65" charset="-120"/>
              </a:rPr>
              <a:t>，考上理想的高中。</a:t>
            </a:r>
            <a:endParaRPr lang="en-US" altLang="zh-TW" sz="2400">
              <a:latin typeface="標楷體" pitchFamily="65" charset="-120"/>
              <a:ea typeface="標楷體" pitchFamily="65" charset="-120"/>
            </a:endParaRPr>
          </a:p>
          <a:p>
            <a:pPr marL="273050" indent="-273050">
              <a:lnSpc>
                <a:spcPct val="90000"/>
              </a:lnSpc>
              <a:spcBef>
                <a:spcPts val="575"/>
              </a:spcBef>
              <a:buFont typeface="Wingdings 2" pitchFamily="18" charset="2"/>
              <a:buChar char=""/>
              <a:defRPr/>
            </a:pPr>
            <a:r>
              <a:rPr lang="zh-TW" altLang="en-US" sz="2400">
                <a:latin typeface="標楷體" pitchFamily="65" charset="-120"/>
                <a:ea typeface="標楷體" pitchFamily="65" charset="-120"/>
              </a:rPr>
              <a:t>五專、高職、軍校都是</a:t>
            </a:r>
            <a:r>
              <a:rPr lang="zh-TW" altLang="en-US" sz="2400" b="1">
                <a:solidFill>
                  <a:srgbClr val="FF0000"/>
                </a:solidFill>
                <a:latin typeface="標楷體" pitchFamily="65" charset="-120"/>
                <a:ea typeface="標楷體" pitchFamily="65" charset="-120"/>
              </a:rPr>
              <a:t>不會念書</a:t>
            </a:r>
            <a:r>
              <a:rPr lang="zh-TW" altLang="en-US" sz="2400">
                <a:latin typeface="標楷體" pitchFamily="65" charset="-120"/>
                <a:ea typeface="標楷體" pitchFamily="65" charset="-120"/>
              </a:rPr>
              <a:t>的人去讀的。</a:t>
            </a:r>
            <a:endParaRPr lang="en-US" altLang="zh-TW" sz="2400">
              <a:latin typeface="標楷體" pitchFamily="65" charset="-120"/>
              <a:ea typeface="標楷體" pitchFamily="65" charset="-120"/>
            </a:endParaRPr>
          </a:p>
          <a:p>
            <a:pPr marL="273050" indent="-273050">
              <a:lnSpc>
                <a:spcPct val="90000"/>
              </a:lnSpc>
              <a:spcBef>
                <a:spcPts val="575"/>
              </a:spcBef>
              <a:buFont typeface="Wingdings 2" pitchFamily="18" charset="2"/>
              <a:buChar char=""/>
              <a:defRPr/>
            </a:pPr>
            <a:r>
              <a:rPr lang="zh-TW" altLang="en-US" sz="2400">
                <a:latin typeface="標楷體" pitchFamily="65" charset="-120"/>
                <a:ea typeface="標楷體" pitchFamily="65" charset="-120"/>
              </a:rPr>
              <a:t>志願序就是按照</a:t>
            </a:r>
            <a:r>
              <a:rPr lang="zh-TW" altLang="en-US" sz="2400" b="1">
                <a:solidFill>
                  <a:srgbClr val="FF0000"/>
                </a:solidFill>
                <a:latin typeface="標楷體" pitchFamily="65" charset="-120"/>
                <a:ea typeface="標楷體" pitchFamily="65" charset="-120"/>
              </a:rPr>
              <a:t>學校排名</a:t>
            </a:r>
            <a:r>
              <a:rPr lang="zh-TW" altLang="en-US" sz="2400">
                <a:latin typeface="標楷體" pitchFamily="65" charset="-120"/>
                <a:ea typeface="標楷體" pitchFamily="65" charset="-120"/>
              </a:rPr>
              <a:t>來填寫。</a:t>
            </a:r>
            <a:endParaRPr lang="en-US" altLang="zh-TW" sz="2400">
              <a:latin typeface="標楷體" pitchFamily="65" charset="-120"/>
              <a:ea typeface="標楷體" pitchFamily="65" charset="-120"/>
            </a:endParaRPr>
          </a:p>
          <a:p>
            <a:pPr marL="273050" indent="-273050">
              <a:lnSpc>
                <a:spcPct val="90000"/>
              </a:lnSpc>
              <a:spcBef>
                <a:spcPts val="575"/>
              </a:spcBef>
              <a:buFont typeface="Wingdings 2" pitchFamily="18" charset="2"/>
              <a:buChar char=""/>
              <a:defRPr/>
            </a:pPr>
            <a:r>
              <a:rPr lang="zh-TW" altLang="en-US" sz="2400">
                <a:latin typeface="標楷體" pitchFamily="65" charset="-120"/>
                <a:ea typeface="標楷體" pitchFamily="65" charset="-120"/>
              </a:rPr>
              <a:t>作成績的</a:t>
            </a:r>
            <a:r>
              <a:rPr lang="zh-TW" altLang="en-US" sz="2400" b="1">
                <a:solidFill>
                  <a:srgbClr val="FF0000"/>
                </a:solidFill>
                <a:latin typeface="標楷體" pitchFamily="65" charset="-120"/>
                <a:ea typeface="標楷體" pitchFamily="65" charset="-120"/>
              </a:rPr>
              <a:t>落點分析</a:t>
            </a:r>
            <a:r>
              <a:rPr lang="zh-TW" altLang="en-US" sz="2400">
                <a:latin typeface="標楷體" pitchFamily="65" charset="-120"/>
                <a:ea typeface="標楷體" pitchFamily="65" charset="-120"/>
              </a:rPr>
              <a:t>。</a:t>
            </a:r>
            <a:endParaRPr lang="en-US" altLang="zh-TW" sz="2400">
              <a:latin typeface="標楷體" pitchFamily="65" charset="-120"/>
              <a:ea typeface="標楷體" pitchFamily="65" charset="-120"/>
            </a:endParaRPr>
          </a:p>
          <a:p>
            <a:pPr marL="273050" indent="-273050">
              <a:lnSpc>
                <a:spcPct val="90000"/>
              </a:lnSpc>
              <a:spcBef>
                <a:spcPts val="575"/>
              </a:spcBef>
              <a:buFont typeface="Wingdings 2" pitchFamily="18" charset="2"/>
              <a:buChar char=""/>
              <a:defRPr/>
            </a:pPr>
            <a:endParaRPr lang="en-US" altLang="zh-TW" sz="2400">
              <a:latin typeface="標楷體" pitchFamily="65" charset="-120"/>
              <a:ea typeface="標楷體" pitchFamily="65" charset="-120"/>
            </a:endParaRPr>
          </a:p>
        </p:txBody>
      </p:sp>
      <p:sp>
        <p:nvSpPr>
          <p:cNvPr id="14340" name="內容版面配置區 6"/>
          <p:cNvSpPr>
            <a:spLocks noGrp="1"/>
          </p:cNvSpPr>
          <p:nvPr>
            <p:ph sz="half" idx="4294967295"/>
          </p:nvPr>
        </p:nvSpPr>
        <p:spPr>
          <a:xfrm>
            <a:off x="5895976" y="2276475"/>
            <a:ext cx="4772025" cy="3024188"/>
          </a:xfrm>
        </p:spPr>
        <p:txBody>
          <a:bodyPr/>
          <a:lstStyle/>
          <a:p>
            <a:pPr marL="273050" indent="-273050">
              <a:spcBef>
                <a:spcPts val="575"/>
              </a:spcBef>
              <a:buFont typeface="Wingdings 2" pitchFamily="18" charset="2"/>
              <a:buChar char=""/>
            </a:pPr>
            <a:r>
              <a:rPr lang="zh-TW" altLang="en-US" sz="2400">
                <a:latin typeface="標楷體" pitchFamily="65" charset="-120"/>
                <a:ea typeface="標楷體" pitchFamily="65" charset="-120"/>
              </a:rPr>
              <a:t>生涯不只升學而是生活整體樣貌的規劃，也包含了</a:t>
            </a:r>
            <a:r>
              <a:rPr lang="zh-TW" altLang="en-US" sz="2400" b="1">
                <a:solidFill>
                  <a:srgbClr val="FF0000"/>
                </a:solidFill>
                <a:latin typeface="標楷體" pitchFamily="65" charset="-120"/>
                <a:ea typeface="標楷體" pitchFamily="65" charset="-120"/>
              </a:rPr>
              <a:t>自我認識</a:t>
            </a:r>
            <a:r>
              <a:rPr lang="zh-TW" altLang="en-US" sz="2400">
                <a:latin typeface="標楷體" pitchFamily="65" charset="-120"/>
                <a:ea typeface="標楷體" pitchFamily="65" charset="-120"/>
              </a:rPr>
              <a:t>及</a:t>
            </a:r>
            <a:r>
              <a:rPr lang="en-US" altLang="zh-TW" sz="2400">
                <a:latin typeface="標楷體" pitchFamily="65" charset="-120"/>
                <a:ea typeface="標楷體" pitchFamily="65" charset="-120"/>
              </a:rPr>
              <a:t>『</a:t>
            </a:r>
            <a:r>
              <a:rPr lang="zh-TW" altLang="en-US" sz="2400" b="1">
                <a:solidFill>
                  <a:srgbClr val="FF0000"/>
                </a:solidFill>
                <a:latin typeface="標楷體" pitchFamily="65" charset="-120"/>
                <a:ea typeface="標楷體" pitchFamily="65" charset="-120"/>
              </a:rPr>
              <a:t>想過怎麼樣的生活</a:t>
            </a:r>
            <a:r>
              <a:rPr lang="en-US" altLang="zh-TW" sz="2400">
                <a:latin typeface="標楷體" pitchFamily="65" charset="-120"/>
                <a:ea typeface="標楷體" pitchFamily="65" charset="-120"/>
              </a:rPr>
              <a:t>』</a:t>
            </a:r>
          </a:p>
          <a:p>
            <a:pPr marL="273050" indent="-273050">
              <a:spcBef>
                <a:spcPts val="575"/>
              </a:spcBef>
              <a:buFont typeface="Wingdings 2" pitchFamily="18" charset="2"/>
              <a:buChar char=""/>
            </a:pPr>
            <a:r>
              <a:rPr lang="zh-TW" altLang="en-US" sz="2400">
                <a:latin typeface="標楷體" pitchFamily="65" charset="-120"/>
                <a:ea typeface="標楷體" pitchFamily="65" charset="-120"/>
              </a:rPr>
              <a:t>不再是分數分流，而是</a:t>
            </a:r>
            <a:r>
              <a:rPr lang="zh-TW" altLang="en-US" sz="2400" b="1">
                <a:solidFill>
                  <a:srgbClr val="FF0000"/>
                </a:solidFill>
                <a:latin typeface="標楷體" pitchFamily="65" charset="-120"/>
                <a:ea typeface="標楷體" pitchFamily="65" charset="-120"/>
              </a:rPr>
              <a:t>自主分流</a:t>
            </a:r>
            <a:r>
              <a:rPr lang="zh-TW" altLang="en-US" sz="2400">
                <a:latin typeface="標楷體" pitchFamily="65" charset="-120"/>
                <a:ea typeface="標楷體" pitchFamily="65" charset="-120"/>
              </a:rPr>
              <a:t>。</a:t>
            </a:r>
            <a:endParaRPr lang="en-US" altLang="zh-TW" sz="2400">
              <a:latin typeface="標楷體" pitchFamily="65" charset="-120"/>
              <a:ea typeface="標楷體" pitchFamily="65" charset="-120"/>
            </a:endParaRPr>
          </a:p>
          <a:p>
            <a:pPr marL="273050" indent="-273050">
              <a:spcBef>
                <a:spcPts val="575"/>
              </a:spcBef>
              <a:buFont typeface="Wingdings 2" pitchFamily="18" charset="2"/>
              <a:buChar char=""/>
            </a:pPr>
            <a:r>
              <a:rPr lang="zh-TW" altLang="en-US" sz="2400">
                <a:latin typeface="標楷體" pitchFamily="65" charset="-120"/>
                <a:ea typeface="標楷體" pitchFamily="65" charset="-120"/>
              </a:rPr>
              <a:t>志願只有「</a:t>
            </a:r>
            <a:r>
              <a:rPr lang="zh-TW" altLang="en-US" sz="2400" b="1">
                <a:solidFill>
                  <a:srgbClr val="FF0000"/>
                </a:solidFill>
                <a:latin typeface="標楷體" pitchFamily="65" charset="-120"/>
                <a:ea typeface="標楷體" pitchFamily="65" charset="-120"/>
              </a:rPr>
              <a:t>最適合</a:t>
            </a:r>
            <a:r>
              <a:rPr lang="zh-TW" altLang="en-US" sz="2400">
                <a:latin typeface="標楷體" pitchFamily="65" charset="-120"/>
                <a:ea typeface="標楷體" pitchFamily="65" charset="-120"/>
              </a:rPr>
              <a:t>」，沒有「最好」。</a:t>
            </a:r>
            <a:endParaRPr lang="en-US" altLang="zh-TW" sz="2400">
              <a:latin typeface="標楷體" pitchFamily="65" charset="-120"/>
              <a:ea typeface="標楷體" pitchFamily="65" charset="-120"/>
            </a:endParaRPr>
          </a:p>
          <a:p>
            <a:pPr marL="273050" indent="-273050">
              <a:spcBef>
                <a:spcPts val="575"/>
              </a:spcBef>
              <a:buFont typeface="Wingdings 2" pitchFamily="18" charset="2"/>
              <a:buChar char=""/>
            </a:pPr>
            <a:r>
              <a:rPr lang="zh-TW" altLang="en-US" sz="2400">
                <a:latin typeface="標楷體" pitchFamily="65" charset="-120"/>
                <a:ea typeface="標楷體" pitchFamily="65" charset="-120"/>
              </a:rPr>
              <a:t>從被動落點分析，到</a:t>
            </a:r>
            <a:r>
              <a:rPr lang="zh-TW" altLang="en-US" sz="2400" b="1">
                <a:solidFill>
                  <a:srgbClr val="FF0000"/>
                </a:solidFill>
                <a:latin typeface="標楷體" pitchFamily="65" charset="-120"/>
                <a:ea typeface="標楷體" pitchFamily="65" charset="-120"/>
              </a:rPr>
              <a:t>主動選擇</a:t>
            </a:r>
            <a:r>
              <a:rPr lang="zh-TW" altLang="en-US" sz="2400">
                <a:latin typeface="標楷體" pitchFamily="65" charset="-120"/>
                <a:ea typeface="標楷體" pitchFamily="65" charset="-120"/>
              </a:rPr>
              <a:t>。</a:t>
            </a:r>
            <a:endParaRPr lang="zh-TW" altLang="en-US" sz="2400"/>
          </a:p>
        </p:txBody>
      </p:sp>
      <p:grpSp>
        <p:nvGrpSpPr>
          <p:cNvPr id="2" name="向上箭號圖說文字 6"/>
          <p:cNvGrpSpPr>
            <a:grpSpLocks/>
          </p:cNvGrpSpPr>
          <p:nvPr/>
        </p:nvGrpSpPr>
        <p:grpSpPr bwMode="auto">
          <a:xfrm>
            <a:off x="1524000" y="5065714"/>
            <a:ext cx="8718550" cy="1792287"/>
            <a:chOff x="61" y="3130"/>
            <a:chExt cx="5492" cy="1129"/>
          </a:xfrm>
        </p:grpSpPr>
        <p:pic>
          <p:nvPicPr>
            <p:cNvPr id="190472" name="向上箭號圖說文字 6"/>
            <p:cNvPicPr>
              <a:picLocks noChangeArrowheads="1"/>
            </p:cNvPicPr>
            <p:nvPr/>
          </p:nvPicPr>
          <p:blipFill>
            <a:blip r:embed="rId3"/>
            <a:srcRect/>
            <a:stretch>
              <a:fillRect/>
            </a:stretch>
          </p:blipFill>
          <p:spPr bwMode="auto">
            <a:xfrm>
              <a:off x="61" y="3130"/>
              <a:ext cx="5492" cy="1129"/>
            </a:xfrm>
            <a:prstGeom prst="rect">
              <a:avLst/>
            </a:prstGeom>
            <a:noFill/>
            <a:ln w="9525">
              <a:noFill/>
              <a:miter lim="800000"/>
              <a:headEnd/>
              <a:tailEnd/>
            </a:ln>
          </p:spPr>
        </p:pic>
        <p:sp>
          <p:nvSpPr>
            <p:cNvPr id="190473" name="Text Box 9"/>
            <p:cNvSpPr txBox="1">
              <a:spLocks noChangeArrowheads="1"/>
            </p:cNvSpPr>
            <p:nvPr/>
          </p:nvSpPr>
          <p:spPr bwMode="auto">
            <a:xfrm>
              <a:off x="158" y="3495"/>
              <a:ext cx="5262" cy="706"/>
            </a:xfrm>
            <a:prstGeom prst="rect">
              <a:avLst/>
            </a:prstGeom>
            <a:noFill/>
            <a:ln w="9525">
              <a:noFill/>
              <a:miter lim="800000"/>
              <a:headEnd/>
              <a:tailEnd/>
            </a:ln>
          </p:spPr>
          <p:txBody>
            <a:bodyPr anchor="ctr"/>
            <a:lstStyle/>
            <a:p>
              <a:pPr eaLnBrk="1" hangingPunct="1"/>
              <a:r>
                <a:rPr kumimoji="0" lang="zh-TW" altLang="en-US" sz="2400" b="1">
                  <a:solidFill>
                    <a:srgbClr val="FF0000"/>
                  </a:solidFill>
                  <a:latin typeface="標楷體" panose="03000509000000000000" pitchFamily="65" charset="-120"/>
                  <a:ea typeface="標楷體" panose="03000509000000000000" pitchFamily="65" charset="-120"/>
                </a:rPr>
                <a:t>適性輔導：</a:t>
              </a:r>
              <a:endParaRPr kumimoji="0" lang="en-US" altLang="zh-TW" sz="2400" b="1">
                <a:solidFill>
                  <a:srgbClr val="FF0000"/>
                </a:solidFill>
                <a:latin typeface="標楷體" panose="03000509000000000000" pitchFamily="65" charset="-120"/>
                <a:ea typeface="標楷體" panose="03000509000000000000" pitchFamily="65" charset="-120"/>
              </a:endParaRPr>
            </a:p>
            <a:p>
              <a:pPr eaLnBrk="1" hangingPunct="1"/>
              <a:r>
                <a:rPr kumimoji="0" lang="zh-TW" altLang="en-US" sz="2400" b="1">
                  <a:latin typeface="標楷體" panose="03000509000000000000" pitchFamily="65" charset="-120"/>
                  <a:ea typeface="標楷體" panose="03000509000000000000" pitchFamily="65" charset="-120"/>
                </a:rPr>
                <a:t>了解自己的</a:t>
              </a:r>
              <a:r>
                <a:rPr kumimoji="0" lang="zh-TW" altLang="en-US" sz="2400" b="1" u="sng">
                  <a:solidFill>
                    <a:srgbClr val="0070C0"/>
                  </a:solidFill>
                  <a:latin typeface="標楷體" panose="03000509000000000000" pitchFamily="65" charset="-120"/>
                  <a:ea typeface="標楷體" panose="03000509000000000000" pitchFamily="65" charset="-120"/>
                </a:rPr>
                <a:t>特質</a:t>
              </a:r>
              <a:r>
                <a:rPr kumimoji="0" lang="zh-TW" altLang="en-US" sz="2400" b="1">
                  <a:latin typeface="標楷體" panose="03000509000000000000" pitchFamily="65" charset="-120"/>
                  <a:ea typeface="標楷體" panose="03000509000000000000" pitchFamily="65" charset="-120"/>
                </a:rPr>
                <a:t>、</a:t>
              </a:r>
              <a:r>
                <a:rPr kumimoji="0" lang="zh-TW" altLang="en-US" sz="2400" b="1" u="sng">
                  <a:solidFill>
                    <a:srgbClr val="0070C0"/>
                  </a:solidFill>
                  <a:latin typeface="標楷體" panose="03000509000000000000" pitchFamily="65" charset="-120"/>
                  <a:ea typeface="標楷體" panose="03000509000000000000" pitchFamily="65" charset="-120"/>
                </a:rPr>
                <a:t>價值觀</a:t>
              </a:r>
              <a:r>
                <a:rPr kumimoji="0" lang="zh-TW" altLang="en-US" sz="2400" b="1">
                  <a:latin typeface="標楷體" panose="03000509000000000000" pitchFamily="65" charset="-120"/>
                  <a:ea typeface="標楷體" panose="03000509000000000000" pitchFamily="65" charset="-120"/>
                </a:rPr>
                <a:t>、</a:t>
              </a:r>
              <a:r>
                <a:rPr kumimoji="0" lang="zh-TW" altLang="en-US" sz="2400" b="1" u="sng">
                  <a:solidFill>
                    <a:srgbClr val="0070C0"/>
                  </a:solidFill>
                  <a:latin typeface="標楷體" panose="03000509000000000000" pitchFamily="65" charset="-120"/>
                  <a:ea typeface="標楷體" panose="03000509000000000000" pitchFamily="65" charset="-120"/>
                </a:rPr>
                <a:t>能力</a:t>
              </a:r>
              <a:r>
                <a:rPr kumimoji="0" lang="zh-TW" altLang="en-US" sz="2400" b="1">
                  <a:latin typeface="標楷體" panose="03000509000000000000" pitchFamily="65" charset="-120"/>
                  <a:ea typeface="標楷體" panose="03000509000000000000" pitchFamily="65" charset="-120"/>
                </a:rPr>
                <a:t>，經過</a:t>
              </a:r>
              <a:r>
                <a:rPr kumimoji="0" lang="zh-TW" altLang="en-US" sz="2400" b="1" u="sng">
                  <a:solidFill>
                    <a:srgbClr val="0070C0"/>
                  </a:solidFill>
                  <a:latin typeface="標楷體" panose="03000509000000000000" pitchFamily="65" charset="-120"/>
                  <a:ea typeface="標楷體" panose="03000509000000000000" pitchFamily="65" charset="-120"/>
                </a:rPr>
                <a:t>經驗探索</a:t>
              </a:r>
              <a:r>
                <a:rPr kumimoji="0" lang="zh-TW" altLang="en-US" sz="2400" b="1">
                  <a:latin typeface="標楷體" panose="03000509000000000000" pitchFamily="65" charset="-120"/>
                  <a:ea typeface="標楷體" panose="03000509000000000000" pitchFamily="65" charset="-120"/>
                </a:rPr>
                <a:t>、</a:t>
              </a:r>
              <a:r>
                <a:rPr kumimoji="0" lang="zh-TW" altLang="en-US" sz="2400" b="1" u="sng">
                  <a:solidFill>
                    <a:srgbClr val="0070C0"/>
                  </a:solidFill>
                  <a:latin typeface="標楷體" panose="03000509000000000000" pitchFamily="65" charset="-120"/>
                  <a:ea typeface="標楷體" panose="03000509000000000000" pitchFamily="65" charset="-120"/>
                </a:rPr>
                <a:t>資訊收集</a:t>
              </a:r>
              <a:r>
                <a:rPr kumimoji="0" lang="zh-TW" altLang="en-US" sz="2400" b="1">
                  <a:latin typeface="標楷體" panose="03000509000000000000" pitchFamily="65" charset="-120"/>
                  <a:ea typeface="標楷體" panose="03000509000000000000" pitchFamily="65" charset="-120"/>
                </a:rPr>
                <a:t>，做出適切的生涯決定。</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bg/>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4339">
                                            <p:txEl>
                                              <p:pRg st="0" end="0"/>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4339">
                                            <p:txEl>
                                              <p:pRg st="1" end="1"/>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4339">
                                            <p:txEl>
                                              <p:pRg st="2" end="2"/>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4339">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bg/>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6">
                                            <p:txEl>
                                              <p:pRg st="0" end="0"/>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4340">
                                            <p:txEl>
                                              <p:pRg st="0" end="0"/>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4340">
                                            <p:txEl>
                                              <p:pRg st="1" end="1"/>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4340">
                                            <p:txEl>
                                              <p:pRg st="2" end="2"/>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4340">
                                            <p:txEl>
                                              <p:pRg st="3" end="3"/>
                                            </p:txEl>
                                          </p:spTgt>
                                        </p:tgtEl>
                                        <p:attrNameLst>
                                          <p:attrName>style.visibility</p:attrName>
                                        </p:attrNameLst>
                                      </p:cBhvr>
                                      <p:to>
                                        <p:strVal val="visible"/>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1" presetClass="entr" presetSubtype="0" fill="hold" nodeType="clickEffect">
                                  <p:stCondLst>
                                    <p:cond delay="0"/>
                                  </p:stCondLst>
                                  <p:childTnLst>
                                    <p:set>
                                      <p:cBhvr>
                                        <p:cTn id="3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animBg="1"/>
      <p:bldP spid="6" grpId="0" build="p" animBg="1"/>
    </p:bld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9" name="標題 1"/>
          <p:cNvSpPr>
            <a:spLocks noGrp="1"/>
          </p:cNvSpPr>
          <p:nvPr>
            <p:ph type="title" idx="4294967295"/>
          </p:nvPr>
        </p:nvSpPr>
        <p:spPr>
          <a:xfrm>
            <a:off x="1524000" y="274638"/>
            <a:ext cx="8229600" cy="1143000"/>
          </a:xfrm>
        </p:spPr>
        <p:txBody>
          <a:bodyPr>
            <a:normAutofit/>
          </a:bodyPr>
          <a:lstStyle/>
          <a:p>
            <a:pPr eaLnBrk="1" hangingPunct="1">
              <a:defRPr/>
            </a:pPr>
            <a:r>
              <a:rPr lang="zh-TW" altLang="en-US" sz="4800" b="1" dirty="0">
                <a:solidFill>
                  <a:srgbClr val="0000FF"/>
                </a:solidFill>
                <a:effectLst>
                  <a:outerShdw blurRad="38100" dist="38100" dir="2700000" algn="tl">
                    <a:srgbClr val="C0C0C0"/>
                  </a:outerShdw>
                </a:effectLst>
                <a:latin typeface="標楷體" pitchFamily="65" charset="-120"/>
                <a:ea typeface="標楷體" pitchFamily="65" charset="-120"/>
              </a:rPr>
              <a:t>諮詢專線</a:t>
            </a:r>
          </a:p>
        </p:txBody>
      </p:sp>
      <p:sp>
        <p:nvSpPr>
          <p:cNvPr id="4" name="內容版面配置區 3"/>
          <p:cNvSpPr>
            <a:spLocks noGrp="1"/>
          </p:cNvSpPr>
          <p:nvPr>
            <p:ph idx="4294967295"/>
          </p:nvPr>
        </p:nvSpPr>
        <p:spPr>
          <a:xfrm>
            <a:off x="1954214" y="1760538"/>
            <a:ext cx="8713787" cy="3097212"/>
          </a:xfrm>
        </p:spPr>
        <p:txBody>
          <a:bodyPr>
            <a:normAutofit/>
          </a:bodyPr>
          <a:lstStyle/>
          <a:p>
            <a:pPr marL="514350" indent="-457200" eaLnBrk="1" hangingPunct="1">
              <a:lnSpc>
                <a:spcPct val="90000"/>
              </a:lnSpc>
              <a:buBlip>
                <a:blip r:embed="rId3"/>
              </a:buBlip>
              <a:defRPr/>
            </a:pPr>
            <a:r>
              <a:rPr lang="zh-TW" altLang="en-US" sz="3600" b="1" dirty="0">
                <a:solidFill>
                  <a:srgbClr val="FF0000"/>
                </a:solidFill>
                <a:effectLst>
                  <a:outerShdw blurRad="38100" dist="38100" dir="2700000" algn="tl">
                    <a:srgbClr val="C0C0C0"/>
                  </a:outerShdw>
                </a:effectLst>
                <a:latin typeface="標楷體" pitchFamily="65" charset="-120"/>
                <a:ea typeface="標楷體" pitchFamily="65" charset="-120"/>
              </a:rPr>
              <a:t>諮詢專線：</a:t>
            </a:r>
            <a:endParaRPr lang="en-US" altLang="zh-TW" sz="3600" b="1" dirty="0">
              <a:solidFill>
                <a:srgbClr val="FF0000"/>
              </a:solidFill>
              <a:effectLst>
                <a:outerShdw blurRad="38100" dist="38100" dir="2700000" algn="tl">
                  <a:srgbClr val="C0C0C0"/>
                </a:outerShdw>
              </a:effectLst>
              <a:latin typeface="標楷體" pitchFamily="65" charset="-120"/>
              <a:ea typeface="標楷體" pitchFamily="65" charset="-120"/>
            </a:endParaRPr>
          </a:p>
          <a:p>
            <a:pPr marL="914400" lvl="1" indent="-457200" eaLnBrk="1" hangingPunct="1">
              <a:lnSpc>
                <a:spcPct val="90000"/>
              </a:lnSpc>
              <a:buBlip>
                <a:blip r:embed="rId4"/>
              </a:buBlip>
              <a:defRPr/>
            </a:pPr>
            <a:r>
              <a:rPr lang="zh-TW" altLang="en-US" sz="3600" b="1" dirty="0">
                <a:solidFill>
                  <a:srgbClr val="FF0000"/>
                </a:solidFill>
                <a:latin typeface="標楷體" pitchFamily="65" charset="-120"/>
                <a:ea typeface="標楷體" pitchFamily="65" charset="-120"/>
              </a:rPr>
              <a:t>各校教務主任、輔導主任</a:t>
            </a:r>
            <a:endParaRPr lang="en-US" altLang="zh-TW" sz="3600" b="1" dirty="0">
              <a:latin typeface="標楷體" pitchFamily="65" charset="-120"/>
              <a:ea typeface="標楷體" pitchFamily="65" charset="-120"/>
            </a:endParaRPr>
          </a:p>
          <a:p>
            <a:pPr marL="914400" lvl="1" indent="-457200" eaLnBrk="1" hangingPunct="1">
              <a:lnSpc>
                <a:spcPct val="90000"/>
              </a:lnSpc>
              <a:buBlip>
                <a:blip r:embed="rId4"/>
              </a:buBlip>
              <a:defRPr/>
            </a:pPr>
            <a:r>
              <a:rPr lang="zh-TW" altLang="en-US" sz="3600" b="1" dirty="0">
                <a:latin typeface="標楷體" pitchFamily="65" charset="-120"/>
                <a:ea typeface="標楷體" pitchFamily="65" charset="-120"/>
              </a:rPr>
              <a:t>地方宣導團責任區講師</a:t>
            </a:r>
            <a:endParaRPr lang="en-US" altLang="zh-TW" sz="3600" b="1" dirty="0">
              <a:latin typeface="標楷體" pitchFamily="65" charset="-120"/>
              <a:ea typeface="標楷體" pitchFamily="65" charset="-120"/>
            </a:endParaRPr>
          </a:p>
          <a:p>
            <a:pPr marL="914400" lvl="1" indent="-457200" eaLnBrk="1" hangingPunct="1">
              <a:lnSpc>
                <a:spcPct val="90000"/>
              </a:lnSpc>
              <a:buBlip>
                <a:blip r:embed="rId4"/>
              </a:buBlip>
              <a:defRPr/>
            </a:pPr>
            <a:r>
              <a:rPr lang="zh-TW" altLang="en-US" sz="3600" b="1" dirty="0">
                <a:latin typeface="標楷體" pitchFamily="65" charset="-120"/>
                <a:ea typeface="標楷體" pitchFamily="65" charset="-120"/>
              </a:rPr>
              <a:t>桃園市政府教育局</a:t>
            </a:r>
          </a:p>
          <a:p>
            <a:pPr marL="914400" lvl="1" indent="-457200" eaLnBrk="1" hangingPunct="1">
              <a:lnSpc>
                <a:spcPct val="90000"/>
              </a:lnSpc>
              <a:buNone/>
              <a:defRPr/>
            </a:pPr>
            <a:r>
              <a:rPr kumimoji="1" lang="en-US" altLang="zh-TW" sz="3600" dirty="0">
                <a:latin typeface="標楷體" pitchFamily="65" charset="-120"/>
                <a:ea typeface="標楷體" pitchFamily="65" charset="-120"/>
              </a:rPr>
              <a:t>   </a:t>
            </a:r>
            <a:endParaRPr lang="en-US" altLang="zh-TW" sz="3600" b="1" dirty="0">
              <a:latin typeface="標楷體" pitchFamily="65" charset="-120"/>
              <a:ea typeface="標楷體" pitchFamily="65" charset="-120"/>
            </a:endParaRPr>
          </a:p>
        </p:txBody>
      </p:sp>
    </p:spTree>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5" name="Rectangle 3"/>
          <p:cNvSpPr>
            <a:spLocks noChangeArrowheads="1"/>
          </p:cNvSpPr>
          <p:nvPr/>
        </p:nvSpPr>
        <p:spPr bwMode="auto">
          <a:xfrm>
            <a:off x="387572" y="1477066"/>
            <a:ext cx="7516292" cy="2534027"/>
          </a:xfrm>
          <a:prstGeom prst="rect">
            <a:avLst/>
          </a:prstGeom>
          <a:noFill/>
          <a:ln w="9525">
            <a:noFill/>
            <a:miter lim="800000"/>
            <a:headEnd/>
            <a:tailEnd/>
          </a:ln>
          <a:effectLst>
            <a:prstShdw prst="shdw17" dist="17961" dir="2700000">
              <a:schemeClr val="accent1">
                <a:gamma/>
                <a:shade val="60000"/>
                <a:invGamma/>
              </a:schemeClr>
            </a:prstShdw>
          </a:effectLst>
        </p:spPr>
        <p:txBody>
          <a:bodyPr wrap="square" anchor="ctr">
            <a:spAutoFit/>
          </a:bodyPr>
          <a:lstStyle/>
          <a:p>
            <a:pPr fontAlgn="auto">
              <a:lnSpc>
                <a:spcPts val="3800"/>
              </a:lnSpc>
              <a:spcBef>
                <a:spcPts val="0"/>
              </a:spcBef>
              <a:spcAft>
                <a:spcPts val="0"/>
              </a:spcAft>
              <a:defRPr/>
            </a:pPr>
            <a:r>
              <a:rPr kumimoji="0" lang="zh-TW" altLang="en-US" b="1" dirty="0">
                <a:solidFill>
                  <a:srgbClr val="10253F"/>
                </a:solidFill>
                <a:latin typeface="標楷體" pitchFamily="65" charset="-120"/>
                <a:ea typeface="標楷體" pitchFamily="65" charset="-120"/>
                <a:cs typeface="Times New Roman" pitchFamily="18" charset="0"/>
              </a:rPr>
              <a:t>面對入學方式的變革，鼓勵孩子做好準備，把握機會，讓學生適性發展、揮灑屬於自己的天空。期待十二年國民基本教育培育出更多不同領域的菁英</a:t>
            </a:r>
            <a:r>
              <a:rPr kumimoji="0" lang="en-US" altLang="zh-TW" b="1" dirty="0">
                <a:solidFill>
                  <a:srgbClr val="10253F"/>
                </a:solidFill>
                <a:latin typeface="標楷體" pitchFamily="65" charset="-120"/>
                <a:ea typeface="標楷體" pitchFamily="65" charset="-120"/>
                <a:cs typeface="Times New Roman" pitchFamily="18" charset="0"/>
              </a:rPr>
              <a:t>!</a:t>
            </a:r>
          </a:p>
          <a:p>
            <a:pPr fontAlgn="auto">
              <a:spcBef>
                <a:spcPts val="0"/>
              </a:spcBef>
              <a:spcAft>
                <a:spcPts val="0"/>
              </a:spcAft>
              <a:defRPr/>
            </a:pPr>
            <a:r>
              <a:rPr kumimoji="0" lang="zh-TW" altLang="en-US" b="1" dirty="0">
                <a:solidFill>
                  <a:srgbClr val="10253F"/>
                </a:solidFill>
                <a:latin typeface="標楷體" pitchFamily="65" charset="-120"/>
                <a:ea typeface="標楷體" pitchFamily="65" charset="-120"/>
                <a:cs typeface="Times New Roman" pitchFamily="18" charset="0"/>
              </a:rPr>
              <a:t> </a:t>
            </a:r>
          </a:p>
        </p:txBody>
      </p:sp>
      <p:sp>
        <p:nvSpPr>
          <p:cNvPr id="7" name="文字方塊 1"/>
          <p:cNvSpPr txBox="1"/>
          <p:nvPr/>
        </p:nvSpPr>
        <p:spPr>
          <a:xfrm>
            <a:off x="1936610" y="4113920"/>
            <a:ext cx="8302794" cy="1569660"/>
          </a:xfrm>
          <a:prstGeom prst="rect">
            <a:avLst/>
          </a:prstGeom>
          <a:noFill/>
          <a:ln>
            <a:noFill/>
          </a:ln>
          <a:effectLst/>
        </p:spPr>
        <p:txBody>
          <a:bodyPr>
            <a:spAutoFit/>
          </a:bodyPr>
          <a:lstStyle/>
          <a:p>
            <a:pPr algn="ctr" eaLnBrk="1" fontAlgn="auto" hangingPunct="1">
              <a:spcBef>
                <a:spcPts val="0"/>
              </a:spcBef>
              <a:spcAft>
                <a:spcPts val="0"/>
              </a:spcAft>
              <a:defRPr/>
            </a:pPr>
            <a:r>
              <a:rPr kumimoji="0" lang="zh-TW" altLang="en-US" sz="4800" b="1" kern="100" dirty="0">
                <a:ln w="9525" cap="flat" cmpd="sng" algn="ctr">
                  <a:solidFill>
                    <a:srgbClr val="FFFFFF"/>
                  </a:solidFill>
                  <a:prstDash val="solid"/>
                  <a:round/>
                </a:ln>
                <a:solidFill>
                  <a:srgbClr val="FF0000"/>
                </a:solidFill>
                <a:latin typeface="標楷體" panose="03000509000000000000" pitchFamily="65" charset="-120"/>
                <a:ea typeface="標楷體" panose="03000509000000000000" pitchFamily="65" charset="-120"/>
                <a:cs typeface="Times New Roman" panose="02020603050405020304" pitchFamily="18" charset="0"/>
              </a:rPr>
              <a:t>是魚就讓他在大海遙遊，是鳥就讓他在天空展翅飛翔</a:t>
            </a:r>
            <a:endParaRPr kumimoji="0" lang="zh-TW" altLang="en-US" sz="4800" b="1" kern="100" dirty="0">
              <a:solidFill>
                <a:srgbClr val="FF0000"/>
              </a:solidFill>
              <a:latin typeface="標楷體" panose="03000509000000000000" pitchFamily="65" charset="-120"/>
              <a:ea typeface="標楷體" panose="03000509000000000000" pitchFamily="65" charset="-120"/>
              <a:cs typeface="Times New Roman" panose="02020603050405020304" pitchFamily="18" charset="0"/>
            </a:endParaRPr>
          </a:p>
        </p:txBody>
      </p:sp>
      <p:pic>
        <p:nvPicPr>
          <p:cNvPr id="2" name="圖片 1">
            <a:hlinkClick r:id="rId2" action="ppaction://hlinkfile"/>
            <a:extLst>
              <a:ext uri="{FF2B5EF4-FFF2-40B4-BE49-F238E27FC236}">
                <a16:creationId xmlns:a16="http://schemas.microsoft.com/office/drawing/2014/main" id="{CD81AB7D-F0B1-4C3E-8FD9-A37D56E8A9A0}"/>
              </a:ext>
            </a:extLst>
          </p:cNvPr>
          <p:cNvPicPr>
            <a:picLocks noChangeAspect="1"/>
          </p:cNvPicPr>
          <p:nvPr/>
        </p:nvPicPr>
        <p:blipFill>
          <a:blip r:embed="rId3" cstate="print"/>
          <a:stretch>
            <a:fillRect/>
          </a:stretch>
        </p:blipFill>
        <p:spPr>
          <a:xfrm rot="715883">
            <a:off x="8031933" y="1448586"/>
            <a:ext cx="3886439" cy="2295056"/>
          </a:xfrm>
          <a:prstGeom prst="rect">
            <a:avLst/>
          </a:prstGeom>
        </p:spPr>
      </p:pic>
    </p:spTree>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MA" val="2.1"/>
</p:tagLst>
</file>

<file path=ppt/tags/tag2.xml><?xml version="1.0" encoding="utf-8"?>
<p:tagLst xmlns:a="http://schemas.openxmlformats.org/drawingml/2006/main" xmlns:r="http://schemas.openxmlformats.org/officeDocument/2006/relationships" xmlns:p="http://schemas.openxmlformats.org/presentationml/2006/main">
  <p:tag name="AMA" val="2.1"/>
</p:tagLst>
</file>

<file path=ppt/tags/tag3.xml><?xml version="1.0" encoding="utf-8"?>
<p:tagLst xmlns:a="http://schemas.openxmlformats.org/drawingml/2006/main" xmlns:r="http://schemas.openxmlformats.org/officeDocument/2006/relationships" xmlns:p="http://schemas.openxmlformats.org/presentationml/2006/main">
  <p:tag name="AMA" val="2.1"/>
</p:tagLst>
</file>

<file path=ppt/tags/tag4.xml><?xml version="1.0" encoding="utf-8"?>
<p:tagLst xmlns:a="http://schemas.openxmlformats.org/drawingml/2006/main" xmlns:r="http://schemas.openxmlformats.org/officeDocument/2006/relationships" xmlns:p="http://schemas.openxmlformats.org/presentationml/2006/main">
  <p:tag name="AMA" val="2.1"/>
</p:tagLst>
</file>

<file path=ppt/tags/tag5.xml><?xml version="1.0" encoding="utf-8"?>
<p:tagLst xmlns:a="http://schemas.openxmlformats.org/drawingml/2006/main" xmlns:r="http://schemas.openxmlformats.org/officeDocument/2006/relationships" xmlns:p="http://schemas.openxmlformats.org/presentationml/2006/main">
  <p:tag name="AMA" val="2.1"/>
</p:tagLst>
</file>

<file path=ppt/tags/tag6.xml><?xml version="1.0" encoding="utf-8"?>
<p:tagLst xmlns:a="http://schemas.openxmlformats.org/drawingml/2006/main" xmlns:r="http://schemas.openxmlformats.org/officeDocument/2006/relationships" xmlns:p="http://schemas.openxmlformats.org/presentationml/2006/main">
  <p:tag name="AMA" val="2.1"/>
</p:tagLst>
</file>

<file path=ppt/tags/tag7.xml><?xml version="1.0" encoding="utf-8"?>
<p:tagLst xmlns:a="http://schemas.openxmlformats.org/drawingml/2006/main" xmlns:r="http://schemas.openxmlformats.org/officeDocument/2006/relationships" xmlns:p="http://schemas.openxmlformats.org/presentationml/2006/main">
  <p:tag name="AMA" val="2.1"/>
</p:tagLst>
</file>

<file path=ppt/tags/tag8.xml><?xml version="1.0" encoding="utf-8"?>
<p:tagLst xmlns:a="http://schemas.openxmlformats.org/drawingml/2006/main" xmlns:r="http://schemas.openxmlformats.org/officeDocument/2006/relationships" xmlns:p="http://schemas.openxmlformats.org/presentationml/2006/main">
  <p:tag name="AMA" val="2.1"/>
</p:tagLst>
</file>

<file path=ppt/tags/tag9.xml><?xml version="1.0" encoding="utf-8"?>
<p:tagLst xmlns:a="http://schemas.openxmlformats.org/drawingml/2006/main" xmlns:r="http://schemas.openxmlformats.org/officeDocument/2006/relationships" xmlns:p="http://schemas.openxmlformats.org/presentationml/2006/main">
  <p:tag name="AMA" val="2.1"/>
</p:tagLst>
</file>

<file path=ppt/tags/tag10.xml><?xml version="1.0" encoding="utf-8"?>
<p:tagLst xmlns:a="http://schemas.openxmlformats.org/drawingml/2006/main" xmlns:r="http://schemas.openxmlformats.org/officeDocument/2006/relationships" xmlns:p="http://schemas.openxmlformats.org/presentationml/2006/main">
  <p:tag name="AMA" val="2.1"/>
</p:tagLst>
</file>

<file path=ppt/tags/tag11.xml><?xml version="1.0" encoding="utf-8"?>
<p:tagLst xmlns:a="http://schemas.openxmlformats.org/drawingml/2006/main" xmlns:r="http://schemas.openxmlformats.org/officeDocument/2006/relationships" xmlns:p="http://schemas.openxmlformats.org/presentationml/2006/main">
  <p:tag name="AMA" val="2.1"/>
</p:tagLst>
</file>

<file path=ppt/tags/tag12.xml><?xml version="1.0" encoding="utf-8"?>
<p:tagLst xmlns:a="http://schemas.openxmlformats.org/drawingml/2006/main" xmlns:r="http://schemas.openxmlformats.org/officeDocument/2006/relationships" xmlns:p="http://schemas.openxmlformats.org/presentationml/2006/main">
  <p:tag name="AMA" val="2.1"/>
</p:tagLst>
</file>

<file path=ppt/tags/tag13.xml><?xml version="1.0" encoding="utf-8"?>
<p:tagLst xmlns:a="http://schemas.openxmlformats.org/drawingml/2006/main" xmlns:r="http://schemas.openxmlformats.org/officeDocument/2006/relationships" xmlns:p="http://schemas.openxmlformats.org/presentationml/2006/main">
  <p:tag name="AMA" val="2.1"/>
</p:tagLst>
</file>

<file path=ppt/tags/tag14.xml><?xml version="1.0" encoding="utf-8"?>
<p:tagLst xmlns:a="http://schemas.openxmlformats.org/drawingml/2006/main" xmlns:r="http://schemas.openxmlformats.org/officeDocument/2006/relationships" xmlns:p="http://schemas.openxmlformats.org/presentationml/2006/main">
  <p:tag name="AMA" val="2.1"/>
</p:tagLst>
</file>

<file path=ppt/tags/tag15.xml><?xml version="1.0" encoding="utf-8"?>
<p:tagLst xmlns:a="http://schemas.openxmlformats.org/drawingml/2006/main" xmlns:r="http://schemas.openxmlformats.org/officeDocument/2006/relationships" xmlns:p="http://schemas.openxmlformats.org/presentationml/2006/main">
  <p:tag name="AMA" val="2.1"/>
</p:tagLst>
</file>

<file path=ppt/tags/tag16.xml><?xml version="1.0" encoding="utf-8"?>
<p:tagLst xmlns:a="http://schemas.openxmlformats.org/drawingml/2006/main" xmlns:r="http://schemas.openxmlformats.org/officeDocument/2006/relationships" xmlns:p="http://schemas.openxmlformats.org/presentationml/2006/main">
  <p:tag name="AMA" val="2.1"/>
</p:tagLst>
</file>

<file path=ppt/tags/tag17.xml><?xml version="1.0" encoding="utf-8"?>
<p:tagLst xmlns:a="http://schemas.openxmlformats.org/drawingml/2006/main" xmlns:r="http://schemas.openxmlformats.org/officeDocument/2006/relationships" xmlns:p="http://schemas.openxmlformats.org/presentationml/2006/main">
  <p:tag name="AMA" val="2.1"/>
</p:tagLst>
</file>

<file path=ppt/tags/tag18.xml><?xml version="1.0" encoding="utf-8"?>
<p:tagLst xmlns:a="http://schemas.openxmlformats.org/drawingml/2006/main" xmlns:r="http://schemas.openxmlformats.org/officeDocument/2006/relationships" xmlns:p="http://schemas.openxmlformats.org/presentationml/2006/main">
  <p:tag name="AMA" val="2.1"/>
</p:tagLst>
</file>

<file path=ppt/tags/tag19.xml><?xml version="1.0" encoding="utf-8"?>
<p:tagLst xmlns:a="http://schemas.openxmlformats.org/drawingml/2006/main" xmlns:r="http://schemas.openxmlformats.org/officeDocument/2006/relationships" xmlns:p="http://schemas.openxmlformats.org/presentationml/2006/main">
  <p:tag name="AMA" val="2.1"/>
</p:tagLst>
</file>

<file path=ppt/tags/tag20.xml><?xml version="1.0" encoding="utf-8"?>
<p:tagLst xmlns:a="http://schemas.openxmlformats.org/drawingml/2006/main" xmlns:r="http://schemas.openxmlformats.org/officeDocument/2006/relationships" xmlns:p="http://schemas.openxmlformats.org/presentationml/2006/main">
  <p:tag name="AMA" val="2.1"/>
</p:tagLst>
</file>

<file path=ppt/tags/tag21.xml><?xml version="1.0" encoding="utf-8"?>
<p:tagLst xmlns:a="http://schemas.openxmlformats.org/drawingml/2006/main" xmlns:r="http://schemas.openxmlformats.org/officeDocument/2006/relationships" xmlns:p="http://schemas.openxmlformats.org/presentationml/2006/main">
  <p:tag name="AMA" val="2.1"/>
</p:tagLst>
</file>

<file path=ppt/tags/tag22.xml><?xml version="1.0" encoding="utf-8"?>
<p:tagLst xmlns:a="http://schemas.openxmlformats.org/drawingml/2006/main" xmlns:r="http://schemas.openxmlformats.org/officeDocument/2006/relationships" xmlns:p="http://schemas.openxmlformats.org/presentationml/2006/main">
  <p:tag name="AMA" val="2.1"/>
</p:tagLst>
</file>

<file path=ppt/tags/tag23.xml><?xml version="1.0" encoding="utf-8"?>
<p:tagLst xmlns:a="http://schemas.openxmlformats.org/drawingml/2006/main" xmlns:r="http://schemas.openxmlformats.org/officeDocument/2006/relationships" xmlns:p="http://schemas.openxmlformats.org/presentationml/2006/main">
  <p:tag name="AMA" val="2.1"/>
</p:tagLst>
</file>

<file path=ppt/tags/tag24.xml><?xml version="1.0" encoding="utf-8"?>
<p:tagLst xmlns:a="http://schemas.openxmlformats.org/drawingml/2006/main" xmlns:r="http://schemas.openxmlformats.org/officeDocument/2006/relationships" xmlns:p="http://schemas.openxmlformats.org/presentationml/2006/main">
  <p:tag name="AMA" val="2.1"/>
</p:tagLst>
</file>

<file path=ppt/tags/tag25.xml><?xml version="1.0" encoding="utf-8"?>
<p:tagLst xmlns:a="http://schemas.openxmlformats.org/drawingml/2006/main" xmlns:r="http://schemas.openxmlformats.org/officeDocument/2006/relationships" xmlns:p="http://schemas.openxmlformats.org/presentationml/2006/main">
  <p:tag name="AMA" val="2.1"/>
</p:tagLst>
</file>

<file path=ppt/tags/tag26.xml><?xml version="1.0" encoding="utf-8"?>
<p:tagLst xmlns:a="http://schemas.openxmlformats.org/drawingml/2006/main" xmlns:r="http://schemas.openxmlformats.org/officeDocument/2006/relationships" xmlns:p="http://schemas.openxmlformats.org/presentationml/2006/main">
  <p:tag name="AMA" val="2.1"/>
</p:tagLst>
</file>

<file path=ppt/tags/tag27.xml><?xml version="1.0" encoding="utf-8"?>
<p:tagLst xmlns:a="http://schemas.openxmlformats.org/drawingml/2006/main" xmlns:r="http://schemas.openxmlformats.org/officeDocument/2006/relationships" xmlns:p="http://schemas.openxmlformats.org/presentationml/2006/main">
  <p:tag name="AMA" val="2.1"/>
</p:tagLst>
</file>

<file path=ppt/tags/tag28.xml><?xml version="1.0" encoding="utf-8"?>
<p:tagLst xmlns:a="http://schemas.openxmlformats.org/drawingml/2006/main" xmlns:r="http://schemas.openxmlformats.org/officeDocument/2006/relationships" xmlns:p="http://schemas.openxmlformats.org/presentationml/2006/main">
  <p:tag name="AMA" val="2.1"/>
</p:tagLst>
</file>

<file path=ppt/tags/tag29.xml><?xml version="1.0" encoding="utf-8"?>
<p:tagLst xmlns:a="http://schemas.openxmlformats.org/drawingml/2006/main" xmlns:r="http://schemas.openxmlformats.org/officeDocument/2006/relationships" xmlns:p="http://schemas.openxmlformats.org/presentationml/2006/main">
  <p:tag name="AMA" val="2.1"/>
</p:tagLst>
</file>

<file path=ppt/tags/tag30.xml><?xml version="1.0" encoding="utf-8"?>
<p:tagLst xmlns:a="http://schemas.openxmlformats.org/drawingml/2006/main" xmlns:r="http://schemas.openxmlformats.org/officeDocument/2006/relationships" xmlns:p="http://schemas.openxmlformats.org/presentationml/2006/main">
  <p:tag name="AMA" val="2.1"/>
</p:tagLst>
</file>

<file path=ppt/tags/tag31.xml><?xml version="1.0" encoding="utf-8"?>
<p:tagLst xmlns:a="http://schemas.openxmlformats.org/drawingml/2006/main" xmlns:r="http://schemas.openxmlformats.org/officeDocument/2006/relationships" xmlns:p="http://schemas.openxmlformats.org/presentationml/2006/main">
  <p:tag name="AMA" val="2.1"/>
</p:tagLst>
</file>

<file path=ppt/tags/tag32.xml><?xml version="1.0" encoding="utf-8"?>
<p:tagLst xmlns:a="http://schemas.openxmlformats.org/drawingml/2006/main" xmlns:r="http://schemas.openxmlformats.org/officeDocument/2006/relationships" xmlns:p="http://schemas.openxmlformats.org/presentationml/2006/main">
  <p:tag name="AMA" val="2.1"/>
</p:tagLst>
</file>

<file path=ppt/tags/tag33.xml><?xml version="1.0" encoding="utf-8"?>
<p:tagLst xmlns:a="http://schemas.openxmlformats.org/drawingml/2006/main" xmlns:r="http://schemas.openxmlformats.org/officeDocument/2006/relationships" xmlns:p="http://schemas.openxmlformats.org/presentationml/2006/main">
  <p:tag name="AMA" val="2.1"/>
</p:tagLst>
</file>

<file path=ppt/tags/tag34.xml><?xml version="1.0" encoding="utf-8"?>
<p:tagLst xmlns:a="http://schemas.openxmlformats.org/drawingml/2006/main" xmlns:r="http://schemas.openxmlformats.org/officeDocument/2006/relationships" xmlns:p="http://schemas.openxmlformats.org/presentationml/2006/main">
  <p:tag name="AMA" val="2.1"/>
</p:tagLst>
</file>

<file path=ppt/tags/tag35.xml><?xml version="1.0" encoding="utf-8"?>
<p:tagLst xmlns:a="http://schemas.openxmlformats.org/drawingml/2006/main" xmlns:r="http://schemas.openxmlformats.org/officeDocument/2006/relationships" xmlns:p="http://schemas.openxmlformats.org/presentationml/2006/main">
  <p:tag name="AMA" val="2.1"/>
</p:tagLst>
</file>

<file path=ppt/tags/tag36.xml><?xml version="1.0" encoding="utf-8"?>
<p:tagLst xmlns:a="http://schemas.openxmlformats.org/drawingml/2006/main" xmlns:r="http://schemas.openxmlformats.org/officeDocument/2006/relationships" xmlns:p="http://schemas.openxmlformats.org/presentationml/2006/main">
  <p:tag name="AMA" val="2.1"/>
</p:tagLst>
</file>

<file path=ppt/tags/tag37.xml><?xml version="1.0" encoding="utf-8"?>
<p:tagLst xmlns:a="http://schemas.openxmlformats.org/drawingml/2006/main" xmlns:r="http://schemas.openxmlformats.org/officeDocument/2006/relationships" xmlns:p="http://schemas.openxmlformats.org/presentationml/2006/main">
  <p:tag name="AMA" val="2.1"/>
</p:tagLst>
</file>

<file path=ppt/tags/tag38.xml><?xml version="1.0" encoding="utf-8"?>
<p:tagLst xmlns:a="http://schemas.openxmlformats.org/drawingml/2006/main" xmlns:r="http://schemas.openxmlformats.org/officeDocument/2006/relationships" xmlns:p="http://schemas.openxmlformats.org/presentationml/2006/main">
  <p:tag name="AMA" val="2.1"/>
</p:tagLst>
</file>

<file path=ppt/tags/tag39.xml><?xml version="1.0" encoding="utf-8"?>
<p:tagLst xmlns:a="http://schemas.openxmlformats.org/drawingml/2006/main" xmlns:r="http://schemas.openxmlformats.org/officeDocument/2006/relationships" xmlns:p="http://schemas.openxmlformats.org/presentationml/2006/main">
  <p:tag name="AMA" val="2.1"/>
</p:tagLst>
</file>

<file path=ppt/tags/tag40.xml><?xml version="1.0" encoding="utf-8"?>
<p:tagLst xmlns:a="http://schemas.openxmlformats.org/drawingml/2006/main" xmlns:r="http://schemas.openxmlformats.org/officeDocument/2006/relationships" xmlns:p="http://schemas.openxmlformats.org/presentationml/2006/main">
  <p:tag name="AMA" val="2.1"/>
</p:tagLst>
</file>

<file path=ppt/tags/tag41.xml><?xml version="1.0" encoding="utf-8"?>
<p:tagLst xmlns:a="http://schemas.openxmlformats.org/drawingml/2006/main" xmlns:r="http://schemas.openxmlformats.org/officeDocument/2006/relationships" xmlns:p="http://schemas.openxmlformats.org/presentationml/2006/main">
  <p:tag name="AMA" val="2.1"/>
</p:tagLst>
</file>

<file path=ppt/tags/tag42.xml><?xml version="1.0" encoding="utf-8"?>
<p:tagLst xmlns:a="http://schemas.openxmlformats.org/drawingml/2006/main" xmlns:r="http://schemas.openxmlformats.org/officeDocument/2006/relationships" xmlns:p="http://schemas.openxmlformats.org/presentationml/2006/main">
  <p:tag name="AMA" val="2.1"/>
</p:tagLst>
</file>

<file path=ppt/tags/tag43.xml><?xml version="1.0" encoding="utf-8"?>
<p:tagLst xmlns:a="http://schemas.openxmlformats.org/drawingml/2006/main" xmlns:r="http://schemas.openxmlformats.org/officeDocument/2006/relationships" xmlns:p="http://schemas.openxmlformats.org/presentationml/2006/main">
  <p:tag name="AMA" val="2.1"/>
</p:tagLst>
</file>

<file path=ppt/tags/tag44.xml><?xml version="1.0" encoding="utf-8"?>
<p:tagLst xmlns:a="http://schemas.openxmlformats.org/drawingml/2006/main" xmlns:r="http://schemas.openxmlformats.org/officeDocument/2006/relationships" xmlns:p="http://schemas.openxmlformats.org/presentationml/2006/main">
  <p:tag name="AMA" val="2.1"/>
</p:tagLst>
</file>

<file path=ppt/tags/tag45.xml><?xml version="1.0" encoding="utf-8"?>
<p:tagLst xmlns:a="http://schemas.openxmlformats.org/drawingml/2006/main" xmlns:r="http://schemas.openxmlformats.org/officeDocument/2006/relationships" xmlns:p="http://schemas.openxmlformats.org/presentationml/2006/main">
  <p:tag name="AMA" val="2.1"/>
</p:tagLst>
</file>

<file path=ppt/tags/tag46.xml><?xml version="1.0" encoding="utf-8"?>
<p:tagLst xmlns:a="http://schemas.openxmlformats.org/drawingml/2006/main" xmlns:r="http://schemas.openxmlformats.org/officeDocument/2006/relationships" xmlns:p="http://schemas.openxmlformats.org/presentationml/2006/main">
  <p:tag name="AMA" val="2.1"/>
</p:tagLst>
</file>

<file path=ppt/tags/tag47.xml><?xml version="1.0" encoding="utf-8"?>
<p:tagLst xmlns:a="http://schemas.openxmlformats.org/drawingml/2006/main" xmlns:r="http://schemas.openxmlformats.org/officeDocument/2006/relationships" xmlns:p="http://schemas.openxmlformats.org/presentationml/2006/main">
  <p:tag name="AMA" val="2.1"/>
</p:tagLst>
</file>

<file path=ppt/tags/tag48.xml><?xml version="1.0" encoding="utf-8"?>
<p:tagLst xmlns:a="http://schemas.openxmlformats.org/drawingml/2006/main" xmlns:r="http://schemas.openxmlformats.org/officeDocument/2006/relationships" xmlns:p="http://schemas.openxmlformats.org/presentationml/2006/main">
  <p:tag name="AMA" val="2.1"/>
</p:tagLst>
</file>

<file path=ppt/tags/tag49.xml><?xml version="1.0" encoding="utf-8"?>
<p:tagLst xmlns:a="http://schemas.openxmlformats.org/drawingml/2006/main" xmlns:r="http://schemas.openxmlformats.org/officeDocument/2006/relationships" xmlns:p="http://schemas.openxmlformats.org/presentationml/2006/main">
  <p:tag name="AMA" val="2.1"/>
</p:tagLst>
</file>

<file path=ppt/tags/tag50.xml><?xml version="1.0" encoding="utf-8"?>
<p:tagLst xmlns:a="http://schemas.openxmlformats.org/drawingml/2006/main" xmlns:r="http://schemas.openxmlformats.org/officeDocument/2006/relationships" xmlns:p="http://schemas.openxmlformats.org/presentationml/2006/main">
  <p:tag name="AMA" val="2.1"/>
</p:tagLst>
</file>

<file path=ppt/tags/tag51.xml><?xml version="1.0" encoding="utf-8"?>
<p:tagLst xmlns:a="http://schemas.openxmlformats.org/drawingml/2006/main" xmlns:r="http://schemas.openxmlformats.org/officeDocument/2006/relationships" xmlns:p="http://schemas.openxmlformats.org/presentationml/2006/main">
  <p:tag name="AMA" val="2.1"/>
</p:tagLst>
</file>

<file path=ppt/tags/tag52.xml><?xml version="1.0" encoding="utf-8"?>
<p:tagLst xmlns:a="http://schemas.openxmlformats.org/drawingml/2006/main" xmlns:r="http://schemas.openxmlformats.org/officeDocument/2006/relationships" xmlns:p="http://schemas.openxmlformats.org/presentationml/2006/main">
  <p:tag name="AMA" val="2.1"/>
</p:tagLst>
</file>

<file path=ppt/tags/tag53.xml><?xml version="1.0" encoding="utf-8"?>
<p:tagLst xmlns:a="http://schemas.openxmlformats.org/drawingml/2006/main" xmlns:r="http://schemas.openxmlformats.org/officeDocument/2006/relationships" xmlns:p="http://schemas.openxmlformats.org/presentationml/2006/main">
  <p:tag name="AMA" val="2.1"/>
</p:tagLst>
</file>

<file path=ppt/tags/tag54.xml><?xml version="1.0" encoding="utf-8"?>
<p:tagLst xmlns:a="http://schemas.openxmlformats.org/drawingml/2006/main" xmlns:r="http://schemas.openxmlformats.org/officeDocument/2006/relationships" xmlns:p="http://schemas.openxmlformats.org/presentationml/2006/main">
  <p:tag name="AMA" val="2.1"/>
</p:tagLst>
</file>

<file path=ppt/tags/tag55.xml><?xml version="1.0" encoding="utf-8"?>
<p:tagLst xmlns:a="http://schemas.openxmlformats.org/drawingml/2006/main" xmlns:r="http://schemas.openxmlformats.org/officeDocument/2006/relationships" xmlns:p="http://schemas.openxmlformats.org/presentationml/2006/main">
  <p:tag name="AMA" val="2.1"/>
</p:tagLst>
</file>

<file path=ppt/tags/tag56.xml><?xml version="1.0" encoding="utf-8"?>
<p:tagLst xmlns:a="http://schemas.openxmlformats.org/drawingml/2006/main" xmlns:r="http://schemas.openxmlformats.org/officeDocument/2006/relationships" xmlns:p="http://schemas.openxmlformats.org/presentationml/2006/main">
  <p:tag name="AMA" val="2.1"/>
</p:tagLst>
</file>

<file path=ppt/tags/tag57.xml><?xml version="1.0" encoding="utf-8"?>
<p:tagLst xmlns:a="http://schemas.openxmlformats.org/drawingml/2006/main" xmlns:r="http://schemas.openxmlformats.org/officeDocument/2006/relationships" xmlns:p="http://schemas.openxmlformats.org/presentationml/2006/main">
  <p:tag name="AMA" val="2.1"/>
</p:tagLst>
</file>

<file path=ppt/tags/tag58.xml><?xml version="1.0" encoding="utf-8"?>
<p:tagLst xmlns:a="http://schemas.openxmlformats.org/drawingml/2006/main" xmlns:r="http://schemas.openxmlformats.org/officeDocument/2006/relationships" xmlns:p="http://schemas.openxmlformats.org/presentationml/2006/main">
  <p:tag name="AMA" val="2.1"/>
</p:tagLst>
</file>

<file path=ppt/tags/tag59.xml><?xml version="1.0" encoding="utf-8"?>
<p:tagLst xmlns:a="http://schemas.openxmlformats.org/drawingml/2006/main" xmlns:r="http://schemas.openxmlformats.org/officeDocument/2006/relationships" xmlns:p="http://schemas.openxmlformats.org/presentationml/2006/main">
  <p:tag name="AMA" val="2.1"/>
</p:tagLst>
</file>

<file path=ppt/tags/tag60.xml><?xml version="1.0" encoding="utf-8"?>
<p:tagLst xmlns:a="http://schemas.openxmlformats.org/drawingml/2006/main" xmlns:r="http://schemas.openxmlformats.org/officeDocument/2006/relationships" xmlns:p="http://schemas.openxmlformats.org/presentationml/2006/main">
  <p:tag name="AMA" val="2.1"/>
</p:tagLst>
</file>

<file path=ppt/tags/tag61.xml><?xml version="1.0" encoding="utf-8"?>
<p:tagLst xmlns:a="http://schemas.openxmlformats.org/drawingml/2006/main" xmlns:r="http://schemas.openxmlformats.org/officeDocument/2006/relationships" xmlns:p="http://schemas.openxmlformats.org/presentationml/2006/main">
  <p:tag name="AMA" val="2.1"/>
</p:tagLst>
</file>

<file path=ppt/tags/tag62.xml><?xml version="1.0" encoding="utf-8"?>
<p:tagLst xmlns:a="http://schemas.openxmlformats.org/drawingml/2006/main" xmlns:r="http://schemas.openxmlformats.org/officeDocument/2006/relationships" xmlns:p="http://schemas.openxmlformats.org/presentationml/2006/main">
  <p:tag name="AMA" val="2.1"/>
</p:tagLst>
</file>

<file path=ppt/tags/tag63.xml><?xml version="1.0" encoding="utf-8"?>
<p:tagLst xmlns:a="http://schemas.openxmlformats.org/drawingml/2006/main" xmlns:r="http://schemas.openxmlformats.org/officeDocument/2006/relationships" xmlns:p="http://schemas.openxmlformats.org/presentationml/2006/main">
  <p:tag name="AMA" val="2.1"/>
</p:tagLst>
</file>

<file path=ppt/tags/tag64.xml><?xml version="1.0" encoding="utf-8"?>
<p:tagLst xmlns:a="http://schemas.openxmlformats.org/drawingml/2006/main" xmlns:r="http://schemas.openxmlformats.org/officeDocument/2006/relationships" xmlns:p="http://schemas.openxmlformats.org/presentationml/2006/main">
  <p:tag name="AMA" val="2.1"/>
</p:tagLst>
</file>

<file path=ppt/tags/tag65.xml><?xml version="1.0" encoding="utf-8"?>
<p:tagLst xmlns:a="http://schemas.openxmlformats.org/drawingml/2006/main" xmlns:r="http://schemas.openxmlformats.org/officeDocument/2006/relationships" xmlns:p="http://schemas.openxmlformats.org/presentationml/2006/main">
  <p:tag name="AMA" val="2.1"/>
</p:tagLst>
</file>

<file path=ppt/tags/tag66.xml><?xml version="1.0" encoding="utf-8"?>
<p:tagLst xmlns:a="http://schemas.openxmlformats.org/drawingml/2006/main" xmlns:r="http://schemas.openxmlformats.org/officeDocument/2006/relationships" xmlns:p="http://schemas.openxmlformats.org/presentationml/2006/main">
  <p:tag name="AMA" val="2.1"/>
</p:tagLst>
</file>

<file path=ppt/tags/tag67.xml><?xml version="1.0" encoding="utf-8"?>
<p:tagLst xmlns:a="http://schemas.openxmlformats.org/drawingml/2006/main" xmlns:r="http://schemas.openxmlformats.org/officeDocument/2006/relationships" xmlns:p="http://schemas.openxmlformats.org/presentationml/2006/main">
  <p:tag name="AMA" val="2.1"/>
</p:tagLst>
</file>

<file path=ppt/tags/tag68.xml><?xml version="1.0" encoding="utf-8"?>
<p:tagLst xmlns:a="http://schemas.openxmlformats.org/drawingml/2006/main" xmlns:r="http://schemas.openxmlformats.org/officeDocument/2006/relationships" xmlns:p="http://schemas.openxmlformats.org/presentationml/2006/main">
  <p:tag name="AMA" val="2.1"/>
</p:tagLst>
</file>

<file path=ppt/tags/tag69.xml><?xml version="1.0" encoding="utf-8"?>
<p:tagLst xmlns:a="http://schemas.openxmlformats.org/drawingml/2006/main" xmlns:r="http://schemas.openxmlformats.org/officeDocument/2006/relationships" xmlns:p="http://schemas.openxmlformats.org/presentationml/2006/main">
  <p:tag name="AMA" val="2.1"/>
</p:tagLst>
</file>

<file path=ppt/tags/tag70.xml><?xml version="1.0" encoding="utf-8"?>
<p:tagLst xmlns:a="http://schemas.openxmlformats.org/drawingml/2006/main" xmlns:r="http://schemas.openxmlformats.org/officeDocument/2006/relationships" xmlns:p="http://schemas.openxmlformats.org/presentationml/2006/main">
  <p:tag name="AMA" val="2.1"/>
</p:tagLst>
</file>

<file path=ppt/tags/tag71.xml><?xml version="1.0" encoding="utf-8"?>
<p:tagLst xmlns:a="http://schemas.openxmlformats.org/drawingml/2006/main" xmlns:r="http://schemas.openxmlformats.org/officeDocument/2006/relationships" xmlns:p="http://schemas.openxmlformats.org/presentationml/2006/main">
  <p:tag name="AMA" val="2.1"/>
</p:tagLst>
</file>

<file path=ppt/theme/theme1.xml><?xml version="1.0" encoding="utf-8"?>
<a:theme xmlns:a="http://schemas.openxmlformats.org/drawingml/2006/main" name="12年國教簡報">
  <a:themeElements>
    <a:clrScheme name="12年國教簡報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12年國教簡報">
      <a:majorFont>
        <a:latin typeface="Calibri"/>
        <a:ea typeface="新細明體"/>
        <a:cs typeface=""/>
      </a:majorFont>
      <a:minorFont>
        <a:latin typeface="Calibri"/>
        <a:ea typeface="新細明體"/>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prstShdw prst="shdw17" dist="17961" dir="2700000">
            <a:schemeClr val="tx1">
              <a:gamma/>
              <a:shade val="60000"/>
              <a:invGamma/>
            </a:schemeClr>
          </a:prstShdw>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zh-TW" sz="3200" b="0" i="0" u="none" strike="noStrike" cap="none" normalizeH="0" baseline="0" smtClean="0">
            <a:ln>
              <a:noFill/>
            </a:ln>
            <a:solidFill>
              <a:schemeClr val="tx1"/>
            </a:solidFill>
            <a:effectLst/>
            <a:latin typeface="Calibri" pitchFamily="34" charset="0"/>
            <a:ea typeface="新細明體" pitchFamily="18" charset="-12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prstShdw prst="shdw17" dist="17961" dir="2700000">
            <a:schemeClr val="tx1">
              <a:gamma/>
              <a:shade val="60000"/>
              <a:invGamma/>
            </a:schemeClr>
          </a:prstShdw>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zh-TW" sz="3200" b="0" i="0" u="none" strike="noStrike" cap="none" normalizeH="0" baseline="0" smtClean="0">
            <a:ln>
              <a:noFill/>
            </a:ln>
            <a:solidFill>
              <a:schemeClr val="tx1"/>
            </a:solidFill>
            <a:effectLst/>
            <a:latin typeface="Calibri" pitchFamily="34" charset="0"/>
            <a:ea typeface="新細明體" pitchFamily="18" charset="-120"/>
          </a:defRPr>
        </a:defPPr>
      </a:lstStyle>
    </a:lnDef>
  </a:objectDefaults>
  <a:extraClrSchemeLst>
    <a:extraClrScheme>
      <a:clrScheme name="12年國教簡報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佈景主題">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佈景主題">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19214</TotalTime>
  <Words>11083</Words>
  <Application>Microsoft Office PowerPoint</Application>
  <PresentationFormat>寬螢幕</PresentationFormat>
  <Paragraphs>1943</Paragraphs>
  <Slides>145</Slides>
  <Notes>46</Notes>
  <HiddenSlides>0</HiddenSlides>
  <MMClips>0</MMClips>
  <ScaleCrop>false</ScaleCrop>
  <HeadingPairs>
    <vt:vector size="6" baseType="variant">
      <vt:variant>
        <vt:lpstr>使用字型</vt:lpstr>
      </vt:variant>
      <vt:variant>
        <vt:i4>15</vt:i4>
      </vt:variant>
      <vt:variant>
        <vt:lpstr>佈景主題</vt:lpstr>
      </vt:variant>
      <vt:variant>
        <vt:i4>1</vt:i4>
      </vt:variant>
      <vt:variant>
        <vt:lpstr>投影片標題</vt:lpstr>
      </vt:variant>
      <vt:variant>
        <vt:i4>145</vt:i4>
      </vt:variant>
    </vt:vector>
  </HeadingPairs>
  <TitlesOfParts>
    <vt:vector size="161" baseType="lpstr">
      <vt:lpstr>Adobe 繁黑體 Std B</vt:lpstr>
      <vt:lpstr>BiauKai</vt:lpstr>
      <vt:lpstr>Cataneo BT</vt:lpstr>
      <vt:lpstr>Microsoft YaHei UI</vt:lpstr>
      <vt:lpstr>文鼎中圓</vt:lpstr>
      <vt:lpstr>Microsoft JhengHei</vt:lpstr>
      <vt:lpstr>Microsoft JhengHei</vt:lpstr>
      <vt:lpstr>標楷體</vt:lpstr>
      <vt:lpstr>Arial</vt:lpstr>
      <vt:lpstr>Calibri</vt:lpstr>
      <vt:lpstr>Candara</vt:lpstr>
      <vt:lpstr>Times New Roman</vt:lpstr>
      <vt:lpstr>Verdana</vt:lpstr>
      <vt:lpstr>Wingdings</vt:lpstr>
      <vt:lpstr>Wingdings 2</vt:lpstr>
      <vt:lpstr>12年國教簡報</vt:lpstr>
      <vt:lpstr>PowerPoint 簡報</vt:lpstr>
      <vt:lpstr>          目次</vt:lpstr>
      <vt:lpstr>PowerPoint 簡報</vt:lpstr>
      <vt:lpstr>114學年度適性入學成果</vt:lpstr>
      <vt:lpstr>114學年度適性入學成果</vt:lpstr>
      <vt:lpstr>114學年度適性入學成果</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性向測驗  攻其不備</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技術型高中專業群科</vt:lpstr>
      <vt:lpstr>技術型高中專業群科</vt:lpstr>
      <vt:lpstr>桃連區職業類科之群科屬性</vt:lpstr>
      <vt:lpstr>分析職業類科升學進路的觀察重點</vt:lpstr>
      <vt:lpstr>機械群簡介</vt:lpstr>
      <vt:lpstr>機械群簡介</vt:lpstr>
      <vt:lpstr>機械群簡介</vt:lpstr>
      <vt:lpstr>高職與高中的進路比較分析</vt:lpstr>
      <vt:lpstr>PowerPoint 簡報</vt:lpstr>
      <vt:lpstr>PowerPoint 簡報</vt:lpstr>
      <vt:lpstr>PowerPoint 簡報</vt:lpstr>
      <vt:lpstr>PowerPoint 簡報</vt:lpstr>
      <vt:lpstr>PowerPoint 簡報</vt:lpstr>
      <vt:lpstr>PowerPoint 簡報</vt:lpstr>
      <vt:lpstr>PowerPoint 簡報</vt:lpstr>
      <vt:lpstr>PowerPoint 簡報</vt:lpstr>
      <vt:lpstr>教育會考何時考</vt:lpstr>
      <vt:lpstr>教育會考怎麼考</vt:lpstr>
      <vt:lpstr>能力等級與加註標示</vt:lpstr>
      <vt:lpstr>PowerPoint 簡報</vt:lpstr>
      <vt:lpstr>PowerPoint 簡報</vt:lpstr>
      <vt:lpstr>PowerPoint 簡報</vt:lpstr>
      <vt:lpstr>PowerPoint 簡報</vt:lpstr>
      <vt:lpstr>PowerPoint 簡報</vt:lpstr>
      <vt:lpstr>PowerPoint 簡報</vt:lpstr>
      <vt:lpstr>PowerPoint 簡報</vt:lpstr>
      <vt:lpstr>作答注意事項</vt:lpstr>
      <vt:lpstr>超出作答區</vt:lpstr>
      <vt:lpstr>規劃作答區</vt:lpstr>
      <vt:lpstr>將題目圖形畫在作答區內</vt:lpstr>
      <vt:lpstr>違規卷</vt:lpstr>
      <vt:lpstr>寫作測驗 評分說明</vt:lpstr>
      <vt:lpstr>PowerPoint 簡報</vt:lpstr>
      <vt:lpstr>PowerPoint 簡報</vt:lpstr>
      <vt:lpstr>PowerPoint 簡報</vt:lpstr>
      <vt:lpstr>寫作測驗評量的能力</vt:lpstr>
      <vt:lpstr>答案卷樣式</vt:lpstr>
      <vt:lpstr>PowerPoint 簡報</vt:lpstr>
      <vt:lpstr>PowerPoint 簡報</vt:lpstr>
      <vt:lpstr>PowerPoint 簡報</vt:lpstr>
      <vt:lpstr>PowerPoint 簡報</vt:lpstr>
      <vt:lpstr>PowerPoint 簡報</vt:lpstr>
      <vt:lpstr>PowerPoint 簡報</vt:lpstr>
      <vt:lpstr>五、桃連區主要入學管道</vt:lpstr>
      <vt:lpstr>國中畢業生升學管道圖</vt:lpstr>
      <vt:lpstr>PowerPoint 簡報</vt:lpstr>
      <vt:lpstr>114學年度桃連區適性入學管道</vt:lpstr>
      <vt:lpstr>PowerPoint 簡報</vt:lpstr>
      <vt:lpstr>PowerPoint 簡報</vt:lpstr>
      <vt:lpstr>桃連區115年重要日程表</vt:lpstr>
      <vt:lpstr>桃園市完全免試入學管道</vt:lpstr>
      <vt:lpstr>資格、做法</vt:lpstr>
      <vt:lpstr>招生區域與學校</vt:lpstr>
      <vt:lpstr>PowerPoint 簡報</vt:lpstr>
      <vt:lpstr>PowerPoint 簡報</vt:lpstr>
      <vt:lpstr>專業群科甄選(特色招生)</vt:lpstr>
      <vt:lpstr>PowerPoint 簡報</vt:lpstr>
      <vt:lpstr>PowerPoint 簡報</vt:lpstr>
      <vt:lpstr>PowerPoint 簡報</vt:lpstr>
      <vt:lpstr>六、桃連區免試入學</vt:lpstr>
      <vt:lpstr>PowerPoint 簡報</vt:lpstr>
      <vt:lpstr>PowerPoint 簡報</vt:lpstr>
      <vt:lpstr>PowerPoint 簡報</vt:lpstr>
      <vt:lpstr>志願序計分方式</vt:lpstr>
      <vt:lpstr>同群科志願跨校連續選填</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115年桃連區免試入學-同分超額比序步驟</vt:lpstr>
      <vt:lpstr>PowerPoint 簡報</vt:lpstr>
      <vt:lpstr>PowerPoint 簡報</vt:lpstr>
      <vt:lpstr>五專入學時程</vt:lpstr>
      <vt:lpstr>五專完全免試、優先免試與聯合免試入學方式</vt:lpstr>
      <vt:lpstr>PowerPoint 簡報</vt:lpstr>
      <vt:lpstr>PowerPoint 簡報</vt:lpstr>
      <vt:lpstr>PowerPoint 簡報</vt:lpstr>
      <vt:lpstr>PowerPoint 簡報</vt:lpstr>
      <vt:lpstr>五專優先免試與聯合免試比序 </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進路分析大不同</vt:lpstr>
      <vt:lpstr>諮詢專線</vt:lpstr>
      <vt:lpstr>PowerPoint 簡報</vt:lpstr>
    </vt:vector>
  </TitlesOfParts>
  <Company>Net School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投影片 1</dc:title>
  <dc:creator>SA03</dc:creator>
  <cp:lastModifiedBy>User</cp:lastModifiedBy>
  <cp:revision>1453</cp:revision>
  <cp:lastPrinted>2019-10-04T10:15:06Z</cp:lastPrinted>
  <dcterms:created xsi:type="dcterms:W3CDTF">2012-05-12T02:14:41Z</dcterms:created>
  <dcterms:modified xsi:type="dcterms:W3CDTF">2025-12-12T08:44:14Z</dcterms:modified>
</cp:coreProperties>
</file>